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8"/>
  </p:handoutMasterIdLst>
  <p:sldIdLst>
    <p:sldId id="256" r:id="rId2"/>
    <p:sldId id="257" r:id="rId3"/>
    <p:sldId id="258" r:id="rId4"/>
    <p:sldId id="267" r:id="rId5"/>
    <p:sldId id="259" r:id="rId6"/>
    <p:sldId id="260" r:id="rId7"/>
    <p:sldId id="272" r:id="rId8"/>
    <p:sldId id="261" r:id="rId9"/>
    <p:sldId id="268" r:id="rId10"/>
    <p:sldId id="262" r:id="rId11"/>
    <p:sldId id="263" r:id="rId12"/>
    <p:sldId id="264" r:id="rId13"/>
    <p:sldId id="265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1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22324-BAAF-CF44-88BF-D422C0E8498C}" type="datetimeFigureOut">
              <a:rPr lang="en-US" smtClean="0"/>
              <a:t>8/1/14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9EF9E-2DDC-0348-8830-97460F592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26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93E9-9202-0F40-8310-0314BAAAA33B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D885-26BF-604F-8574-28C3AAAF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2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93E9-9202-0F40-8310-0314BAAAA33B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D885-26BF-604F-8574-28C3AAAF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4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93E9-9202-0F40-8310-0314BAAAA33B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D885-26BF-604F-8574-28C3AAAF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2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93E9-9202-0F40-8310-0314BAAAA33B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D885-26BF-604F-8574-28C3AAAF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2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93E9-9202-0F40-8310-0314BAAAA33B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D885-26BF-604F-8574-28C3AAAF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93E9-9202-0F40-8310-0314BAAAA33B}" type="datetimeFigureOut">
              <a:rPr lang="en-US" smtClean="0"/>
              <a:t>8/1/14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D885-26BF-604F-8574-28C3AAAF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93E9-9202-0F40-8310-0314BAAAA33B}" type="datetimeFigureOut">
              <a:rPr lang="en-US" smtClean="0"/>
              <a:t>8/1/14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D885-26BF-604F-8574-28C3AAAF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3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93E9-9202-0F40-8310-0314BAAAA33B}" type="datetimeFigureOut">
              <a:rPr lang="en-US" smtClean="0"/>
              <a:t>8/1/14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D885-26BF-604F-8574-28C3AAAF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5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93E9-9202-0F40-8310-0314BAAAA33B}" type="datetimeFigureOut">
              <a:rPr lang="en-US" smtClean="0"/>
              <a:t>8/1/14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D885-26BF-604F-8574-28C3AAAF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3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93E9-9202-0F40-8310-0314BAAAA33B}" type="datetimeFigureOut">
              <a:rPr lang="en-US" smtClean="0"/>
              <a:t>8/1/14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D885-26BF-604F-8574-28C3AAAF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2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93E9-9202-0F40-8310-0314BAAAA33B}" type="datetimeFigureOut">
              <a:rPr lang="en-US" smtClean="0"/>
              <a:t>8/1/14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D885-26BF-604F-8574-28C3AAAF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3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93E9-9202-0F40-8310-0314BAAAA33B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0D885-26BF-604F-8574-28C3AAAF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6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78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566"/>
            <a:ext cx="8229600" cy="95156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Extracting Scene Elements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034"/>
            <a:ext cx="8229600" cy="516823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 </a:t>
            </a:r>
            <a:r>
              <a:rPr lang="en-US" sz="2800" dirty="0" err="1" smtClean="0"/>
              <a:t>OpenStreetMaps</a:t>
            </a:r>
            <a:r>
              <a:rPr lang="en-US" sz="2800" dirty="0" smtClean="0"/>
              <a:t> to extract lane geometry</a:t>
            </a:r>
          </a:p>
          <a:p>
            <a:r>
              <a:rPr lang="en-US" sz="2800" dirty="0" smtClean="0"/>
              <a:t>Annotated lanes (to be replaced by lane detector)</a:t>
            </a:r>
          </a:p>
          <a:p>
            <a:r>
              <a:rPr lang="en-US" sz="2800" dirty="0" smtClean="0"/>
              <a:t>Align SFM poses with lane geometry.</a:t>
            </a:r>
          </a:p>
        </p:txBody>
      </p:sp>
    </p:spTree>
    <p:extLst>
      <p:ext uri="{BB962C8B-B14F-4D97-AF65-F5344CB8AC3E}">
        <p14:creationId xmlns:p14="http://schemas.microsoft.com/office/powerpoint/2010/main" val="588483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566"/>
            <a:ext cx="8229600" cy="95156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TP-Scene Constraints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034"/>
            <a:ext cx="8229600" cy="516823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Lane </a:t>
            </a:r>
            <a:r>
              <a:rPr lang="en-US" sz="2800" dirty="0" smtClean="0"/>
              <a:t>orientation</a:t>
            </a:r>
            <a:endParaRPr lang="en-US" sz="2800" dirty="0" smtClean="0"/>
          </a:p>
          <a:p>
            <a:pPr lvl="1"/>
            <a:r>
              <a:rPr lang="en-US" sz="2400" dirty="0" smtClean="0"/>
              <a:t>filter away far objects</a:t>
            </a:r>
          </a:p>
          <a:p>
            <a:pPr lvl="1"/>
            <a:r>
              <a:rPr lang="en-US" sz="2400" dirty="0" smtClean="0"/>
              <a:t>sigmoid</a:t>
            </a:r>
          </a:p>
          <a:p>
            <a:pPr lvl="1"/>
            <a:r>
              <a:rPr lang="en-US" sz="2400" dirty="0" smtClean="0"/>
              <a:t>k-</a:t>
            </a:r>
            <a:r>
              <a:rPr lang="en-US" sz="2400" dirty="0" smtClean="0"/>
              <a:t>closest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88483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566"/>
            <a:ext cx="8229600" cy="95156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TP-TP Relationships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034"/>
            <a:ext cx="8229600" cy="516823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Occlusion modeling</a:t>
            </a:r>
          </a:p>
          <a:p>
            <a:r>
              <a:rPr lang="en-US" sz="2800" dirty="0" smtClean="0"/>
              <a:t>How occlusion is handled in bounding box energy</a:t>
            </a:r>
          </a:p>
          <a:p>
            <a:r>
              <a:rPr lang="en-US" sz="2800" dirty="0" smtClean="0"/>
              <a:t>How occlusion is handled in point tracks energy</a:t>
            </a:r>
          </a:p>
          <a:p>
            <a:endParaRPr lang="en-US" sz="2800" dirty="0"/>
          </a:p>
          <a:p>
            <a:r>
              <a:rPr lang="en-US" sz="2800" dirty="0" smtClean="0"/>
              <a:t>Collision modeling</a:t>
            </a:r>
          </a:p>
        </p:txBody>
      </p:sp>
    </p:spTree>
    <p:extLst>
      <p:ext uri="{BB962C8B-B14F-4D97-AF65-F5344CB8AC3E}">
        <p14:creationId xmlns:p14="http://schemas.microsoft.com/office/powerpoint/2010/main" val="588483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566"/>
            <a:ext cx="8229600" cy="95156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Temporal Consistency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034"/>
            <a:ext cx="8229600" cy="516823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Dynamic terms:</a:t>
            </a:r>
          </a:p>
          <a:p>
            <a:pPr lvl="1"/>
            <a:r>
              <a:rPr lang="en-US" sz="2400" dirty="0" smtClean="0"/>
              <a:t>Velocity</a:t>
            </a:r>
          </a:p>
          <a:p>
            <a:pPr lvl="1"/>
            <a:r>
              <a:rPr lang="en-US" sz="2400" dirty="0" smtClean="0"/>
              <a:t>Orientation</a:t>
            </a:r>
          </a:p>
          <a:p>
            <a:pPr lvl="1"/>
            <a:r>
              <a:rPr lang="en-US" sz="2400" dirty="0" err="1" smtClean="0"/>
              <a:t>Holonomic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88483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566"/>
            <a:ext cx="8229600" cy="95156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Inference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034"/>
            <a:ext cx="8229600" cy="516823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Just use unconstrained minimization for now</a:t>
            </a:r>
          </a:p>
          <a:p>
            <a:r>
              <a:rPr lang="en-US" sz="2800" dirty="0"/>
              <a:t>O</a:t>
            </a:r>
            <a:r>
              <a:rPr lang="en-US" sz="2800" dirty="0" smtClean="0"/>
              <a:t>verview of inference strategy being considered.</a:t>
            </a:r>
          </a:p>
        </p:txBody>
      </p:sp>
    </p:spTree>
    <p:extLst>
      <p:ext uri="{BB962C8B-B14F-4D97-AF65-F5344CB8AC3E}">
        <p14:creationId xmlns:p14="http://schemas.microsoft.com/office/powerpoint/2010/main" val="509309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566"/>
            <a:ext cx="8229600" cy="95156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Results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034"/>
            <a:ext cx="8229600" cy="516823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Have a figure here to explain:</a:t>
            </a:r>
          </a:p>
          <a:p>
            <a:pPr lvl="1"/>
            <a:r>
              <a:rPr lang="en-US" sz="2400" dirty="0" smtClean="0"/>
              <a:t>X, Z, Yaw and Size errors</a:t>
            </a:r>
          </a:p>
          <a:p>
            <a:r>
              <a:rPr lang="en-US" sz="2800" dirty="0" smtClean="0"/>
              <a:t>The dataset used for evaluation</a:t>
            </a:r>
          </a:p>
          <a:p>
            <a:r>
              <a:rPr lang="en-US" sz="2800" dirty="0" smtClean="0"/>
              <a:t>A table with rows showing errors with:</a:t>
            </a:r>
          </a:p>
          <a:p>
            <a:pPr lvl="1"/>
            <a:r>
              <a:rPr lang="en-US" sz="2400" dirty="0" smtClean="0"/>
              <a:t>Only bounding box energy</a:t>
            </a:r>
          </a:p>
          <a:p>
            <a:pPr lvl="1"/>
            <a:r>
              <a:rPr lang="en-US" sz="2400" dirty="0" smtClean="0"/>
              <a:t>Bounding box and 3D points energy</a:t>
            </a:r>
          </a:p>
          <a:p>
            <a:pPr lvl="1"/>
            <a:r>
              <a:rPr lang="en-US" sz="2400" dirty="0" smtClean="0"/>
              <a:t>Incorporating lane information</a:t>
            </a:r>
          </a:p>
          <a:p>
            <a:pPr lvl="1"/>
            <a:r>
              <a:rPr lang="en-US" sz="2400" dirty="0" smtClean="0"/>
              <a:t>Incorporating occlusion modeling</a:t>
            </a:r>
          </a:p>
          <a:p>
            <a:pPr lvl="1"/>
            <a:r>
              <a:rPr lang="en-US" sz="2400" dirty="0" smtClean="0"/>
              <a:t>Incorporating dynamic terms.</a:t>
            </a:r>
          </a:p>
        </p:txBody>
      </p:sp>
    </p:spTree>
    <p:extLst>
      <p:ext uri="{BB962C8B-B14F-4D97-AF65-F5344CB8AC3E}">
        <p14:creationId xmlns:p14="http://schemas.microsoft.com/office/powerpoint/2010/main" val="509309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566"/>
            <a:ext cx="8229600" cy="95156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Summary and Future Work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034"/>
            <a:ext cx="8229600" cy="516823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Have a figure here to explain:</a:t>
            </a:r>
          </a:p>
          <a:p>
            <a:pPr lvl="1"/>
            <a:r>
              <a:rPr lang="en-US" sz="2400" dirty="0" smtClean="0"/>
              <a:t>Detect various traffic participants (TP)</a:t>
            </a:r>
          </a:p>
          <a:p>
            <a:pPr lvl="1"/>
            <a:r>
              <a:rPr lang="en-US" sz="2400" dirty="0" smtClean="0"/>
              <a:t>Find position and orientation of TPs in 3D space</a:t>
            </a:r>
          </a:p>
          <a:p>
            <a:pPr lvl="1"/>
            <a:r>
              <a:rPr lang="en-US" sz="2400" dirty="0" smtClean="0"/>
              <a:t>Detect various scene elements (SE)</a:t>
            </a:r>
          </a:p>
          <a:p>
            <a:pPr lvl="1"/>
            <a:r>
              <a:rPr lang="en-US" sz="2400" dirty="0" smtClean="0"/>
              <a:t>Determine relations between TPs and SEs</a:t>
            </a:r>
          </a:p>
          <a:p>
            <a:pPr lvl="1"/>
            <a:r>
              <a:rPr lang="en-US" sz="2400" dirty="0" smtClean="0"/>
              <a:t>Determine relations between TPs</a:t>
            </a:r>
          </a:p>
          <a:p>
            <a:pPr lvl="1"/>
            <a:r>
              <a:rPr lang="en-US" sz="2400" dirty="0" smtClean="0"/>
              <a:t>Spatially and temporally consistent relationships.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930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566"/>
            <a:ext cx="8229600" cy="95156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Road Scene Understanding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034"/>
            <a:ext cx="8229600" cy="516823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Have a figure here to explain:</a:t>
            </a:r>
          </a:p>
          <a:p>
            <a:pPr lvl="1"/>
            <a:r>
              <a:rPr lang="en-US" sz="2400" dirty="0" smtClean="0"/>
              <a:t>Detect various traffic participants (TP)</a:t>
            </a:r>
          </a:p>
          <a:p>
            <a:pPr lvl="1"/>
            <a:r>
              <a:rPr lang="en-US" sz="2400" dirty="0" smtClean="0"/>
              <a:t>Find position and orientation of TPs in 3D space</a:t>
            </a:r>
          </a:p>
          <a:p>
            <a:pPr lvl="1"/>
            <a:r>
              <a:rPr lang="en-US" sz="2400" dirty="0" smtClean="0"/>
              <a:t>Detect various scene elements (SE)</a:t>
            </a:r>
          </a:p>
          <a:p>
            <a:pPr lvl="1"/>
            <a:r>
              <a:rPr lang="en-US" sz="2400" dirty="0" smtClean="0"/>
              <a:t>Determine relations between TPs and SEs</a:t>
            </a:r>
          </a:p>
          <a:p>
            <a:pPr lvl="1"/>
            <a:r>
              <a:rPr lang="en-US" sz="2400" dirty="0" smtClean="0"/>
              <a:t>Determine relations between TPs</a:t>
            </a:r>
          </a:p>
          <a:p>
            <a:pPr lvl="1"/>
            <a:r>
              <a:rPr lang="en-US" sz="2400" dirty="0" smtClean="0"/>
              <a:t>Spatially and temporally consistent relationships.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12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566"/>
            <a:ext cx="8229600" cy="95156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Existing 3D Localization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034"/>
            <a:ext cx="8229600" cy="516823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Have a figure here to explain:</a:t>
            </a:r>
          </a:p>
          <a:p>
            <a:pPr lvl="1"/>
            <a:r>
              <a:rPr lang="en-US" sz="2400" dirty="0" smtClean="0"/>
              <a:t>The drawback of the existing solution, which localizes each TP individually.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5344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566"/>
            <a:ext cx="8229600" cy="95156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Desired 3D Localization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034"/>
            <a:ext cx="8229600" cy="516823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Have a figure here to explain:</a:t>
            </a:r>
          </a:p>
          <a:p>
            <a:pPr lvl="1"/>
            <a:r>
              <a:rPr lang="en-US" sz="2400" dirty="0" smtClean="0"/>
              <a:t>Better localization can be achieved using our method.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9097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566"/>
            <a:ext cx="8229600" cy="95156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Prior Works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034"/>
            <a:ext cx="8229600" cy="516823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Some prior works</a:t>
            </a:r>
          </a:p>
          <a:p>
            <a:pPr lvl="1"/>
            <a:r>
              <a:rPr lang="en-US" sz="2400" dirty="0" smtClean="0"/>
              <a:t>Use stereo</a:t>
            </a:r>
          </a:p>
          <a:p>
            <a:pPr lvl="1"/>
            <a:r>
              <a:rPr lang="en-US" sz="2400" dirty="0" smtClean="0"/>
              <a:t>Can be very slow</a:t>
            </a:r>
          </a:p>
        </p:txBody>
      </p:sp>
    </p:spTree>
    <p:extLst>
      <p:ext uri="{BB962C8B-B14F-4D97-AF65-F5344CB8AC3E}">
        <p14:creationId xmlns:p14="http://schemas.microsoft.com/office/powerpoint/2010/main" val="58848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566"/>
            <a:ext cx="8229600" cy="95156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Input-Output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033"/>
            <a:ext cx="8229600" cy="537107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Inputs:</a:t>
            </a:r>
          </a:p>
          <a:p>
            <a:pPr lvl="1"/>
            <a:r>
              <a:rPr lang="en-US" sz="2400" dirty="0" smtClean="0"/>
              <a:t>Camera poses and ground plane from SFM</a:t>
            </a:r>
          </a:p>
          <a:p>
            <a:pPr lvl="1"/>
            <a:r>
              <a:rPr lang="en-US" sz="2400" dirty="0" smtClean="0"/>
              <a:t>2D object detection</a:t>
            </a:r>
          </a:p>
          <a:p>
            <a:pPr lvl="1"/>
            <a:r>
              <a:rPr lang="en-US" sz="2400" dirty="0" smtClean="0"/>
              <a:t>Feature tracks on objects</a:t>
            </a:r>
          </a:p>
          <a:p>
            <a:pPr lvl="1"/>
            <a:r>
              <a:rPr lang="en-US" sz="2400" dirty="0" smtClean="0"/>
              <a:t>GPS</a:t>
            </a:r>
          </a:p>
          <a:p>
            <a:r>
              <a:rPr lang="en-US" sz="2800" dirty="0" smtClean="0"/>
              <a:t>Outputs:</a:t>
            </a:r>
          </a:p>
          <a:p>
            <a:pPr lvl="1"/>
            <a:r>
              <a:rPr lang="en-US" sz="2400" dirty="0" smtClean="0"/>
              <a:t>3D object bounding boxes</a:t>
            </a:r>
          </a:p>
          <a:p>
            <a:pPr lvl="1"/>
            <a:r>
              <a:rPr lang="en-US" sz="2400" dirty="0" smtClean="0"/>
              <a:t>Consistent TP-Scene relations </a:t>
            </a:r>
          </a:p>
          <a:p>
            <a:pPr lvl="2"/>
            <a:r>
              <a:rPr lang="en-US" sz="2000" dirty="0" smtClean="0"/>
              <a:t>How objects relate to lane geometry</a:t>
            </a:r>
          </a:p>
          <a:p>
            <a:pPr lvl="1"/>
            <a:r>
              <a:rPr lang="en-US" sz="2400" dirty="0" smtClean="0"/>
              <a:t>Consistent TP-TP relations</a:t>
            </a:r>
          </a:p>
          <a:p>
            <a:pPr lvl="2"/>
            <a:r>
              <a:rPr lang="en-US" sz="2000" dirty="0" smtClean="0"/>
              <a:t>Occlusion relationships</a:t>
            </a:r>
            <a:endParaRPr lang="en-US" sz="1600" dirty="0"/>
          </a:p>
          <a:p>
            <a:pPr lvl="2"/>
            <a:r>
              <a:rPr lang="en-US" sz="2000" dirty="0" smtClean="0"/>
              <a:t>Which point belongs to which object</a:t>
            </a:r>
          </a:p>
        </p:txBody>
      </p:sp>
    </p:spTree>
    <p:extLst>
      <p:ext uri="{BB962C8B-B14F-4D97-AF65-F5344CB8AC3E}">
        <p14:creationId xmlns:p14="http://schemas.microsoft.com/office/powerpoint/2010/main" val="58848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566"/>
            <a:ext cx="8229600" cy="95156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Bird-Eye View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033"/>
            <a:ext cx="8229600" cy="537107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 SFM camera pose and ground plane to represent each TP in BEV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Subsequent slides discuss each energy.</a:t>
            </a:r>
          </a:p>
          <a:p>
            <a:r>
              <a:rPr lang="en-US" sz="2800" dirty="0" smtClean="0"/>
              <a:t>Use graphical model to explain interactions.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06132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566"/>
            <a:ext cx="8229600" cy="95156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Bounding Box Energy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034"/>
            <a:ext cx="8229600" cy="516823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Simpler version without occlusion</a:t>
            </a:r>
          </a:p>
          <a:p>
            <a:pPr lvl="1"/>
            <a:r>
              <a:rPr lang="en-US" sz="2400" dirty="0" smtClean="0"/>
              <a:t>Uses prior size, contact of 2D bounding box with ground</a:t>
            </a:r>
          </a:p>
          <a:p>
            <a:pPr lvl="1"/>
            <a:r>
              <a:rPr lang="en-US" sz="2400" dirty="0" smtClean="0"/>
              <a:t>Similar to existing 3D localization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Later: how occlusion is modeled.</a:t>
            </a:r>
          </a:p>
        </p:txBody>
      </p:sp>
    </p:spTree>
    <p:extLst>
      <p:ext uri="{BB962C8B-B14F-4D97-AF65-F5344CB8AC3E}">
        <p14:creationId xmlns:p14="http://schemas.microsoft.com/office/powerpoint/2010/main" val="588483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566"/>
            <a:ext cx="8229600" cy="95156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3D Points Energy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034"/>
            <a:ext cx="8229600" cy="516823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Simpler version without occlusion</a:t>
            </a:r>
          </a:p>
          <a:p>
            <a:pPr lvl="1"/>
            <a:r>
              <a:rPr lang="en-US" sz="2400" dirty="0" err="1" smtClean="0"/>
              <a:t>Reprojection</a:t>
            </a:r>
            <a:r>
              <a:rPr lang="en-US" sz="2400" dirty="0" smtClean="0"/>
              <a:t> with 3D bounding box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Later: how occlusion is modeled.</a:t>
            </a:r>
          </a:p>
        </p:txBody>
      </p:sp>
    </p:spTree>
    <p:extLst>
      <p:ext uri="{BB962C8B-B14F-4D97-AF65-F5344CB8AC3E}">
        <p14:creationId xmlns:p14="http://schemas.microsoft.com/office/powerpoint/2010/main" val="3752623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417</Words>
  <Application>Microsoft Macintosh PowerPoint</Application>
  <PresentationFormat>On-screen Show (4:3)</PresentationFormat>
  <Paragraphs>88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Road Scene Understanding</vt:lpstr>
      <vt:lpstr>Existing 3D Localization</vt:lpstr>
      <vt:lpstr>Desired 3D Localization</vt:lpstr>
      <vt:lpstr>Prior Works</vt:lpstr>
      <vt:lpstr>Input-Output</vt:lpstr>
      <vt:lpstr>Bird-Eye View</vt:lpstr>
      <vt:lpstr>Bounding Box Energy</vt:lpstr>
      <vt:lpstr>3D Points Energy</vt:lpstr>
      <vt:lpstr>Extracting Scene Elements</vt:lpstr>
      <vt:lpstr>TP-Scene Constraints</vt:lpstr>
      <vt:lpstr>TP-TP Relationships</vt:lpstr>
      <vt:lpstr>Temporal Consistency</vt:lpstr>
      <vt:lpstr>Inference</vt:lpstr>
      <vt:lpstr>Results</vt:lpstr>
      <vt:lpstr>Summary and Future Work</vt:lpstr>
    </vt:vector>
  </TitlesOfParts>
  <Company>NEC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Manmohan Chandraker</dc:creator>
  <cp:lastModifiedBy>Manmohan Chandraker</cp:lastModifiedBy>
  <cp:revision>9</cp:revision>
  <cp:lastPrinted>2014-08-01T21:34:04Z</cp:lastPrinted>
  <dcterms:created xsi:type="dcterms:W3CDTF">2014-08-01T19:00:41Z</dcterms:created>
  <dcterms:modified xsi:type="dcterms:W3CDTF">2014-08-02T02:28:45Z</dcterms:modified>
</cp:coreProperties>
</file>