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</p:sldIdLst>
  <p:sldSz cx="11155363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313131"/>
    <a:srgbClr val="4C4C4C"/>
    <a:srgbClr val="2D2D2D"/>
    <a:srgbClr val="282828"/>
    <a:srgbClr val="474747"/>
    <a:srgbClr val="454545"/>
    <a:srgbClr val="3F3F3F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660"/>
  </p:normalViewPr>
  <p:slideViewPr>
    <p:cSldViewPr snapToGrid="0">
      <p:cViewPr>
        <p:scale>
          <a:sx n="150" d="100"/>
          <a:sy n="150" d="100"/>
        </p:scale>
        <p:origin x="3534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421" y="336709"/>
            <a:ext cx="8366522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421" y="1080611"/>
            <a:ext cx="8366522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3057" y="109538"/>
            <a:ext cx="2405375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931" y="109538"/>
            <a:ext cx="7076683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21" y="512922"/>
            <a:ext cx="9621501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121" y="1376839"/>
            <a:ext cx="9621501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931" y="547688"/>
            <a:ext cx="474102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403" y="547688"/>
            <a:ext cx="474102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109538"/>
            <a:ext cx="9621501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85" y="504349"/>
            <a:ext cx="4719241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85" y="751523"/>
            <a:ext cx="4719241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7403" y="504349"/>
            <a:ext cx="4742482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7403" y="751523"/>
            <a:ext cx="4742482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137160"/>
            <a:ext cx="3597895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482" y="296227"/>
            <a:ext cx="5647403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84" y="617220"/>
            <a:ext cx="3597895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137160"/>
            <a:ext cx="3597895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2482" y="296227"/>
            <a:ext cx="5647403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84" y="617220"/>
            <a:ext cx="3597895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931" y="109538"/>
            <a:ext cx="9621501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931" y="547688"/>
            <a:ext cx="9621501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931" y="1906905"/>
            <a:ext cx="250995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EFF7-52A9-4638-A54C-784ED58FA77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5214" y="1906905"/>
            <a:ext cx="3764935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8475" y="1906905"/>
            <a:ext cx="250995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8814A-00F9-4198-8FF8-8FDBC51E4EB1}"/>
              </a:ext>
            </a:extLst>
          </p:cNvPr>
          <p:cNvSpPr/>
          <p:nvPr/>
        </p:nvSpPr>
        <p:spPr>
          <a:xfrm>
            <a:off x="4" y="0"/>
            <a:ext cx="1481325" cy="1486463"/>
          </a:xfrm>
          <a:prstGeom prst="rect">
            <a:avLst/>
          </a:prstGeom>
          <a:gradFill>
            <a:gsLst>
              <a:gs pos="1500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FA1CA-6F6C-4B87-8B55-9895A2D0084B}"/>
              </a:ext>
            </a:extLst>
          </p:cNvPr>
          <p:cNvSpPr/>
          <p:nvPr/>
        </p:nvSpPr>
        <p:spPr>
          <a:xfrm>
            <a:off x="1645920" y="14"/>
            <a:ext cx="411480" cy="1486463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2A9A3-88F7-4296-A170-D01497253152}"/>
              </a:ext>
            </a:extLst>
          </p:cNvPr>
          <p:cNvSpPr/>
          <p:nvPr/>
        </p:nvSpPr>
        <p:spPr>
          <a:xfrm>
            <a:off x="0" y="1645921"/>
            <a:ext cx="1481324" cy="411480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B4DA2-0801-4852-B16C-084E111C81A4}"/>
              </a:ext>
            </a:extLst>
          </p:cNvPr>
          <p:cNvSpPr/>
          <p:nvPr/>
        </p:nvSpPr>
        <p:spPr>
          <a:xfrm>
            <a:off x="1645920" y="1645921"/>
            <a:ext cx="411480" cy="411480"/>
          </a:xfrm>
          <a:prstGeom prst="rect">
            <a:avLst/>
          </a:prstGeom>
          <a:gradFill>
            <a:gsLst>
              <a:gs pos="0">
                <a:srgbClr val="E8667C"/>
              </a:gs>
              <a:gs pos="100000">
                <a:srgbClr val="E8667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76BED-94F9-48C3-9AA6-315D326118C7}"/>
              </a:ext>
            </a:extLst>
          </p:cNvPr>
          <p:cNvSpPr/>
          <p:nvPr/>
        </p:nvSpPr>
        <p:spPr>
          <a:xfrm>
            <a:off x="2242251" y="365724"/>
            <a:ext cx="9148763" cy="14635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700" dirty="0">
                <a:ln w="0"/>
                <a:gradFill>
                  <a:gsLst>
                    <a:gs pos="0">
                      <a:srgbClr val="6369E7"/>
                    </a:gs>
                    <a:gs pos="100000">
                      <a:srgbClr val="E8667C"/>
                    </a:gs>
                  </a:gsLst>
                  <a:lin ang="15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AUGMENTED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07C15-FDC1-4AE1-8884-20F43DD92130}"/>
              </a:ext>
            </a:extLst>
          </p:cNvPr>
          <p:cNvSpPr/>
          <p:nvPr/>
        </p:nvSpPr>
        <p:spPr>
          <a:xfrm>
            <a:off x="8989043" y="365723"/>
            <a:ext cx="2269793" cy="14635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8700" dirty="0">
                <a:ln w="0"/>
                <a:solidFill>
                  <a:srgbClr val="4545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8E453-687F-4AF3-AEB3-8FE9998CD464}"/>
              </a:ext>
            </a:extLst>
          </p:cNvPr>
          <p:cNvSpPr/>
          <p:nvPr/>
        </p:nvSpPr>
        <p:spPr>
          <a:xfrm>
            <a:off x="155509" y="112290"/>
            <a:ext cx="1159913" cy="1290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l-GR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λ</a:t>
            </a:r>
            <a:r>
              <a:rPr lang="en-US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31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Carson</dc:creator>
  <cp:lastModifiedBy>Billy Carson</cp:lastModifiedBy>
  <cp:revision>14</cp:revision>
  <dcterms:created xsi:type="dcterms:W3CDTF">2021-04-26T22:17:00Z</dcterms:created>
  <dcterms:modified xsi:type="dcterms:W3CDTF">2021-06-03T02:50:43Z</dcterms:modified>
</cp:coreProperties>
</file>