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</p:sldIdLst>
  <p:sldSz cx="11612563" cy="2057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313131"/>
    <a:srgbClr val="4C4C4C"/>
    <a:srgbClr val="2D2D2D"/>
    <a:srgbClr val="282828"/>
    <a:srgbClr val="474747"/>
    <a:srgbClr val="454545"/>
    <a:srgbClr val="3F3F3F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6" autoAdjust="0"/>
    <p:restoredTop sz="94660"/>
  </p:normalViewPr>
  <p:slideViewPr>
    <p:cSldViewPr snapToGrid="0">
      <p:cViewPr>
        <p:scale>
          <a:sx n="150" d="100"/>
          <a:sy n="150" d="100"/>
        </p:scale>
        <p:origin x="3318" y="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573" y="336709"/>
            <a:ext cx="8709423" cy="71628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573" y="1080617"/>
            <a:ext cx="8709423" cy="496729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50" indent="0" algn="ctr">
              <a:buNone/>
              <a:defRPr sz="600"/>
            </a:lvl2pPr>
            <a:lvl3pPr marL="274300" indent="0" algn="ctr">
              <a:buNone/>
              <a:defRPr sz="540"/>
            </a:lvl3pPr>
            <a:lvl4pPr marL="411450" indent="0" algn="ctr">
              <a:buNone/>
              <a:defRPr sz="480"/>
            </a:lvl4pPr>
            <a:lvl5pPr marL="548599" indent="0" algn="ctr">
              <a:buNone/>
              <a:defRPr sz="480"/>
            </a:lvl5pPr>
            <a:lvl6pPr marL="685750" indent="0" algn="ctr">
              <a:buNone/>
              <a:defRPr sz="480"/>
            </a:lvl6pPr>
            <a:lvl7pPr marL="822900" indent="0" algn="ctr">
              <a:buNone/>
              <a:defRPr sz="480"/>
            </a:lvl7pPr>
            <a:lvl8pPr marL="960049" indent="0" algn="ctr">
              <a:buNone/>
              <a:defRPr sz="480"/>
            </a:lvl8pPr>
            <a:lvl9pPr marL="1097199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0243" y="109544"/>
            <a:ext cx="2503959" cy="1743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366" y="109544"/>
            <a:ext cx="7366721" cy="1743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7" y="512928"/>
            <a:ext cx="10015836" cy="85582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317" y="1376839"/>
            <a:ext cx="10015836" cy="450056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7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0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5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599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75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049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199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366" y="547694"/>
            <a:ext cx="4935339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863" y="547694"/>
            <a:ext cx="4935339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8" y="109544"/>
            <a:ext cx="10015836" cy="39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879" y="504349"/>
            <a:ext cx="4912658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50" indent="0">
              <a:buNone/>
              <a:defRPr sz="600" b="1"/>
            </a:lvl2pPr>
            <a:lvl3pPr marL="274300" indent="0">
              <a:buNone/>
              <a:defRPr sz="540" b="1"/>
            </a:lvl3pPr>
            <a:lvl4pPr marL="411450" indent="0">
              <a:buNone/>
              <a:defRPr sz="480" b="1"/>
            </a:lvl4pPr>
            <a:lvl5pPr marL="548599" indent="0">
              <a:buNone/>
              <a:defRPr sz="480" b="1"/>
            </a:lvl5pPr>
            <a:lvl6pPr marL="685750" indent="0">
              <a:buNone/>
              <a:defRPr sz="480" b="1"/>
            </a:lvl6pPr>
            <a:lvl7pPr marL="822900" indent="0">
              <a:buNone/>
              <a:defRPr sz="480" b="1"/>
            </a:lvl7pPr>
            <a:lvl8pPr marL="960049" indent="0">
              <a:buNone/>
              <a:defRPr sz="480" b="1"/>
            </a:lvl8pPr>
            <a:lvl9pPr marL="1097199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879" y="751523"/>
            <a:ext cx="4912658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8861" y="504349"/>
            <a:ext cx="4936852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50" indent="0">
              <a:buNone/>
              <a:defRPr sz="600" b="1"/>
            </a:lvl2pPr>
            <a:lvl3pPr marL="274300" indent="0">
              <a:buNone/>
              <a:defRPr sz="540" b="1"/>
            </a:lvl3pPr>
            <a:lvl4pPr marL="411450" indent="0">
              <a:buNone/>
              <a:defRPr sz="480" b="1"/>
            </a:lvl4pPr>
            <a:lvl5pPr marL="548599" indent="0">
              <a:buNone/>
              <a:defRPr sz="480" b="1"/>
            </a:lvl5pPr>
            <a:lvl6pPr marL="685750" indent="0">
              <a:buNone/>
              <a:defRPr sz="480" b="1"/>
            </a:lvl6pPr>
            <a:lvl7pPr marL="822900" indent="0">
              <a:buNone/>
              <a:defRPr sz="480" b="1"/>
            </a:lvl7pPr>
            <a:lvl8pPr marL="960049" indent="0">
              <a:buNone/>
              <a:defRPr sz="480" b="1"/>
            </a:lvl8pPr>
            <a:lvl9pPr marL="1097199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861" y="751523"/>
            <a:ext cx="4936852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7" y="137160"/>
            <a:ext cx="3745354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854" y="296227"/>
            <a:ext cx="5878861" cy="1462088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7" y="617220"/>
            <a:ext cx="3745354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50" indent="0">
              <a:buNone/>
              <a:defRPr sz="420"/>
            </a:lvl2pPr>
            <a:lvl3pPr marL="274300" indent="0">
              <a:buNone/>
              <a:defRPr sz="359"/>
            </a:lvl3pPr>
            <a:lvl4pPr marL="411450" indent="0">
              <a:buNone/>
              <a:defRPr sz="300"/>
            </a:lvl4pPr>
            <a:lvl5pPr marL="548599" indent="0">
              <a:buNone/>
              <a:defRPr sz="300"/>
            </a:lvl5pPr>
            <a:lvl6pPr marL="685750" indent="0">
              <a:buNone/>
              <a:defRPr sz="300"/>
            </a:lvl6pPr>
            <a:lvl7pPr marL="822900" indent="0">
              <a:buNone/>
              <a:defRPr sz="300"/>
            </a:lvl7pPr>
            <a:lvl8pPr marL="960049" indent="0">
              <a:buNone/>
              <a:defRPr sz="300"/>
            </a:lvl8pPr>
            <a:lvl9pPr marL="1097199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7" y="137160"/>
            <a:ext cx="3745354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6854" y="296227"/>
            <a:ext cx="5878861" cy="1462088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50" indent="0">
              <a:buNone/>
              <a:defRPr sz="840"/>
            </a:lvl2pPr>
            <a:lvl3pPr marL="274300" indent="0">
              <a:buNone/>
              <a:defRPr sz="720"/>
            </a:lvl3pPr>
            <a:lvl4pPr marL="411450" indent="0">
              <a:buNone/>
              <a:defRPr sz="600"/>
            </a:lvl4pPr>
            <a:lvl5pPr marL="548599" indent="0">
              <a:buNone/>
              <a:defRPr sz="600"/>
            </a:lvl5pPr>
            <a:lvl6pPr marL="685750" indent="0">
              <a:buNone/>
              <a:defRPr sz="600"/>
            </a:lvl6pPr>
            <a:lvl7pPr marL="822900" indent="0">
              <a:buNone/>
              <a:defRPr sz="600"/>
            </a:lvl7pPr>
            <a:lvl8pPr marL="960049" indent="0">
              <a:buNone/>
              <a:defRPr sz="600"/>
            </a:lvl8pPr>
            <a:lvl9pPr marL="1097199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7" y="617220"/>
            <a:ext cx="3745354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50" indent="0">
              <a:buNone/>
              <a:defRPr sz="420"/>
            </a:lvl2pPr>
            <a:lvl3pPr marL="274300" indent="0">
              <a:buNone/>
              <a:defRPr sz="359"/>
            </a:lvl3pPr>
            <a:lvl4pPr marL="411450" indent="0">
              <a:buNone/>
              <a:defRPr sz="300"/>
            </a:lvl4pPr>
            <a:lvl5pPr marL="548599" indent="0">
              <a:buNone/>
              <a:defRPr sz="300"/>
            </a:lvl5pPr>
            <a:lvl6pPr marL="685750" indent="0">
              <a:buNone/>
              <a:defRPr sz="300"/>
            </a:lvl6pPr>
            <a:lvl7pPr marL="822900" indent="0">
              <a:buNone/>
              <a:defRPr sz="300"/>
            </a:lvl7pPr>
            <a:lvl8pPr marL="960049" indent="0">
              <a:buNone/>
              <a:defRPr sz="300"/>
            </a:lvl8pPr>
            <a:lvl9pPr marL="1097199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2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364" y="109544"/>
            <a:ext cx="10015836" cy="39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364" y="547694"/>
            <a:ext cx="10015836" cy="13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366" y="1906905"/>
            <a:ext cx="2612827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662" y="1906905"/>
            <a:ext cx="391924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1375" y="1906905"/>
            <a:ext cx="2612827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7430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5" indent="-68575" algn="l" defTabSz="2743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25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875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25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175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24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475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25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774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0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00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50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599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750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00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049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199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8814A-00F9-4198-8FF8-8FDBC51E4EB1}"/>
              </a:ext>
            </a:extLst>
          </p:cNvPr>
          <p:cNvSpPr/>
          <p:nvPr/>
        </p:nvSpPr>
        <p:spPr>
          <a:xfrm>
            <a:off x="4" y="-1"/>
            <a:ext cx="1481325" cy="1486463"/>
          </a:xfrm>
          <a:prstGeom prst="rect">
            <a:avLst/>
          </a:prstGeom>
          <a:gradFill>
            <a:gsLst>
              <a:gs pos="1500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FA1CA-6F6C-4B87-8B55-9895A2D0084B}"/>
              </a:ext>
            </a:extLst>
          </p:cNvPr>
          <p:cNvSpPr/>
          <p:nvPr/>
        </p:nvSpPr>
        <p:spPr>
          <a:xfrm>
            <a:off x="1645920" y="14"/>
            <a:ext cx="411480" cy="1486463"/>
          </a:xfrm>
          <a:prstGeom prst="rect">
            <a:avLst/>
          </a:prstGeom>
          <a:gradFill>
            <a:gsLst>
              <a:gs pos="5000">
                <a:srgbClr val="6369E7"/>
              </a:gs>
              <a:gs pos="100000">
                <a:srgbClr val="E8667C"/>
              </a:gs>
            </a:gsLst>
            <a:lin ang="4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2A9A3-88F7-4296-A170-D01497253152}"/>
              </a:ext>
            </a:extLst>
          </p:cNvPr>
          <p:cNvSpPr/>
          <p:nvPr/>
        </p:nvSpPr>
        <p:spPr>
          <a:xfrm>
            <a:off x="0" y="1645920"/>
            <a:ext cx="1481324" cy="411480"/>
          </a:xfrm>
          <a:prstGeom prst="rect">
            <a:avLst/>
          </a:prstGeom>
          <a:gradFill>
            <a:gsLst>
              <a:gs pos="5000">
                <a:srgbClr val="6369E7"/>
              </a:gs>
              <a:gs pos="100000">
                <a:srgbClr val="E8667C"/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B4DA2-0801-4852-B16C-084E111C81A4}"/>
              </a:ext>
            </a:extLst>
          </p:cNvPr>
          <p:cNvSpPr/>
          <p:nvPr/>
        </p:nvSpPr>
        <p:spPr>
          <a:xfrm>
            <a:off x="1645920" y="1645920"/>
            <a:ext cx="411480" cy="411480"/>
          </a:xfrm>
          <a:prstGeom prst="rect">
            <a:avLst/>
          </a:prstGeom>
          <a:gradFill>
            <a:gsLst>
              <a:gs pos="0">
                <a:srgbClr val="E8667C"/>
              </a:gs>
              <a:gs pos="100000">
                <a:srgbClr val="E8667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76BED-94F9-48C3-9AA6-315D326118C7}"/>
              </a:ext>
            </a:extLst>
          </p:cNvPr>
          <p:cNvSpPr/>
          <p:nvPr/>
        </p:nvSpPr>
        <p:spPr>
          <a:xfrm>
            <a:off x="2242252" y="365723"/>
            <a:ext cx="9148763" cy="14635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700" dirty="0">
                <a:ln w="0"/>
                <a:gradFill>
                  <a:gsLst>
                    <a:gs pos="0">
                      <a:srgbClr val="6369E7"/>
                    </a:gs>
                    <a:gs pos="100000">
                      <a:srgbClr val="E8667C"/>
                    </a:gs>
                  </a:gsLst>
                  <a:lin ang="1500000" scaled="0"/>
                </a:gra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AUGMENTED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07C15-FDC1-4AE1-8884-20F43DD92130}"/>
              </a:ext>
            </a:extLst>
          </p:cNvPr>
          <p:cNvSpPr/>
          <p:nvPr/>
        </p:nvSpPr>
        <p:spPr>
          <a:xfrm>
            <a:off x="8989044" y="365722"/>
            <a:ext cx="2269793" cy="14635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8700" dirty="0">
                <a:ln w="0"/>
                <a:solidFill>
                  <a:srgbClr val="45454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98E453-687F-4AF3-AEB3-8FE9998CD464}"/>
              </a:ext>
            </a:extLst>
          </p:cNvPr>
          <p:cNvSpPr/>
          <p:nvPr/>
        </p:nvSpPr>
        <p:spPr>
          <a:xfrm>
            <a:off x="155509" y="112288"/>
            <a:ext cx="1159913" cy="1290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l-GR" sz="7600" dirty="0">
                <a:ln w="0"/>
                <a:gradFill>
                  <a:gsLst>
                    <a:gs pos="30000">
                      <a:srgbClr val="313131"/>
                    </a:gs>
                    <a:gs pos="70000">
                      <a:srgbClr val="505050"/>
                    </a:gs>
                  </a:gsLst>
                  <a:lin ang="2700000" scaled="0"/>
                </a:gra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λ</a:t>
            </a:r>
            <a:r>
              <a:rPr lang="en-US" sz="7600" dirty="0">
                <a:ln w="0"/>
                <a:gradFill>
                  <a:gsLst>
                    <a:gs pos="30000">
                      <a:srgbClr val="313131"/>
                    </a:gs>
                    <a:gs pos="70000">
                      <a:srgbClr val="505050"/>
                    </a:gs>
                  </a:gsLst>
                  <a:lin ang="2700000" scaled="0"/>
                </a:gra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231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Ebrima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Carson</dc:creator>
  <cp:lastModifiedBy>Billy Carson</cp:lastModifiedBy>
  <cp:revision>15</cp:revision>
  <dcterms:created xsi:type="dcterms:W3CDTF">2021-04-26T22:17:00Z</dcterms:created>
  <dcterms:modified xsi:type="dcterms:W3CDTF">2021-06-03T02:50:56Z</dcterms:modified>
</cp:coreProperties>
</file>