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6" r:id="rId1"/>
    <p:sldMasterId id="2147483727" r:id="rId2"/>
    <p:sldMasterId id="2147483728" r:id="rId3"/>
  </p:sldMasterIdLst>
  <p:sldIdLst>
    <p:sldId id="317" r:id="rId4"/>
    <p:sldId id="274" r:id="rId5"/>
    <p:sldId id="278" r:id="rId6"/>
    <p:sldId id="320" r:id="rId7"/>
    <p:sldId id="279" r:id="rId8"/>
    <p:sldId id="273" r:id="rId9"/>
    <p:sldId id="340" r:id="rId10"/>
    <p:sldId id="341" r:id="rId11"/>
    <p:sldId id="342" r:id="rId12"/>
    <p:sldId id="343" r:id="rId13"/>
    <p:sldId id="304" r:id="rId14"/>
    <p:sldId id="271" r:id="rId15"/>
    <p:sldId id="344" r:id="rId16"/>
    <p:sldId id="305" r:id="rId17"/>
    <p:sldId id="31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5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7" autoAdjust="0"/>
    <p:restoredTop sz="96823"/>
  </p:normalViewPr>
  <p:slideViewPr>
    <p:cSldViewPr snapToGrid="0">
      <p:cViewPr varScale="1">
        <p:scale>
          <a:sx n="110" d="100"/>
          <a:sy n="110" d="100"/>
        </p:scale>
        <p:origin x="912" y="108"/>
      </p:cViewPr>
      <p:guideLst>
        <p:guide orient="horz" pos="213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96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433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679509" y="5628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487488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679509" y="253124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679509" y="44995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838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&amp; Contents Layou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6671" y="109534"/>
            <a:ext cx="12192000" cy="39675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5645EC1-5942-4F0C-AAFF-9E6C447D6C78}"/>
              </a:ext>
            </a:extLst>
          </p:cNvPr>
          <p:cNvGrpSpPr/>
          <p:nvPr userDrawn="1"/>
        </p:nvGrpSpPr>
        <p:grpSpPr>
          <a:xfrm>
            <a:off x="7400354" y="397599"/>
            <a:ext cx="3889069" cy="4757179"/>
            <a:chOff x="6446339" y="1280897"/>
            <a:chExt cx="4320717" cy="528517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F760BF-EFE8-4A0F-ADA8-9FE578B7A0F5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044E0D6-60B1-4E3A-ACD5-83BCEE227F8A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F975892-7D36-44B9-93EB-5AC884F3D0BF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7F48723-3E08-4551-BFFB-6CE17602373C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8A5C3B3-F802-41C3-B695-53B18A7FDE78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1A3C84-780D-4C43-8158-8E3C24B109DF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7A020E8-6FE2-4836-AC8B-931195904843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47F23E5-8B4D-418C-B537-E74418615C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18061" y="647251"/>
            <a:ext cx="3527821" cy="3085033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522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2759FA7-EFF1-466F-B291-A84ACBFA28C0}"/>
              </a:ext>
            </a:extLst>
          </p:cNvPr>
          <p:cNvGrpSpPr/>
          <p:nvPr userDrawn="1"/>
        </p:nvGrpSpPr>
        <p:grpSpPr>
          <a:xfrm>
            <a:off x="685074" y="1772815"/>
            <a:ext cx="2401025" cy="4481331"/>
            <a:chOff x="3501573" y="3178068"/>
            <a:chExt cx="1340594" cy="273784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9E42687-3D82-48D5-894C-5D628B9B6D2B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F86B727-08A8-432D-8EE4-60A73190C0C1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413466B-E1CD-4F3B-909B-800708C89DA4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0605FEE-B310-4CD1-957F-4C8ECB2D4CFA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02B5F8-0CCE-474E-B649-1DFC27F17E77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53E5B5-7B85-41D5-9030-5B1B725D5576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99A51D-15EE-4E12-9556-59DF6F0E29DD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CFEB0B9-196D-42E9-8714-F47C30777E26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1FAFF0B-C7CA-411F-A4AC-7D5978D7BCFC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241D01E-90FF-4564-985E-06A7A082F60D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5EAF1D7-527D-4D94-BA5D-1EFD9AA9D022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C2C4341-F0B1-4852-A98B-F15007E38985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5591176" y="1"/>
            <a:ext cx="6605602" cy="6866390"/>
          </a:xfrm>
          <a:custGeom>
            <a:avLst/>
            <a:gdLst>
              <a:gd name="connsiteX0" fmla="*/ 0 w 4427984"/>
              <a:gd name="connsiteY0" fmla="*/ 0 h 6866389"/>
              <a:gd name="connsiteX1" fmla="*/ 4427984 w 4427984"/>
              <a:gd name="connsiteY1" fmla="*/ 0 h 6866389"/>
              <a:gd name="connsiteX2" fmla="*/ 4427984 w 4427984"/>
              <a:gd name="connsiteY2" fmla="*/ 6866389 h 6866389"/>
              <a:gd name="connsiteX3" fmla="*/ 0 w 4427984"/>
              <a:gd name="connsiteY3" fmla="*/ 6866389 h 6866389"/>
              <a:gd name="connsiteX4" fmla="*/ 0 w 4427984"/>
              <a:gd name="connsiteY4" fmla="*/ 0 h 6866389"/>
              <a:gd name="connsiteX0" fmla="*/ 595618 w 4427984"/>
              <a:gd name="connsiteY0" fmla="*/ 0 h 6883167"/>
              <a:gd name="connsiteX1" fmla="*/ 4427984 w 4427984"/>
              <a:gd name="connsiteY1" fmla="*/ 16778 h 6883167"/>
              <a:gd name="connsiteX2" fmla="*/ 4427984 w 4427984"/>
              <a:gd name="connsiteY2" fmla="*/ 6883167 h 6883167"/>
              <a:gd name="connsiteX3" fmla="*/ 0 w 4427984"/>
              <a:gd name="connsiteY3" fmla="*/ 6883167 h 6883167"/>
              <a:gd name="connsiteX4" fmla="*/ 595618 w 4427984"/>
              <a:gd name="connsiteY4" fmla="*/ 0 h 6883167"/>
              <a:gd name="connsiteX0" fmla="*/ 1258348 w 5090714"/>
              <a:gd name="connsiteY0" fmla="*/ 0 h 6883167"/>
              <a:gd name="connsiteX1" fmla="*/ 5090714 w 5090714"/>
              <a:gd name="connsiteY1" fmla="*/ 16778 h 6883167"/>
              <a:gd name="connsiteX2" fmla="*/ 5090714 w 5090714"/>
              <a:gd name="connsiteY2" fmla="*/ 6883167 h 6883167"/>
              <a:gd name="connsiteX3" fmla="*/ 0 w 5090714"/>
              <a:gd name="connsiteY3" fmla="*/ 6874779 h 6883167"/>
              <a:gd name="connsiteX4" fmla="*/ 1258348 w 5090714"/>
              <a:gd name="connsiteY4" fmla="*/ 0 h 6883167"/>
              <a:gd name="connsiteX0" fmla="*/ 1493240 w 5090714"/>
              <a:gd name="connsiteY0" fmla="*/ 0 h 6883167"/>
              <a:gd name="connsiteX1" fmla="*/ 5090714 w 5090714"/>
              <a:gd name="connsiteY1" fmla="*/ 16778 h 6883167"/>
              <a:gd name="connsiteX2" fmla="*/ 5090714 w 5090714"/>
              <a:gd name="connsiteY2" fmla="*/ 6883167 h 6883167"/>
              <a:gd name="connsiteX3" fmla="*/ 0 w 5090714"/>
              <a:gd name="connsiteY3" fmla="*/ 6874779 h 6883167"/>
              <a:gd name="connsiteX4" fmla="*/ 1493240 w 5090714"/>
              <a:gd name="connsiteY4" fmla="*/ 0 h 6883167"/>
              <a:gd name="connsiteX0" fmla="*/ 1459684 w 5090714"/>
              <a:gd name="connsiteY0" fmla="*/ 0 h 6866389"/>
              <a:gd name="connsiteX1" fmla="*/ 5090714 w 5090714"/>
              <a:gd name="connsiteY1" fmla="*/ 0 h 6866389"/>
              <a:gd name="connsiteX2" fmla="*/ 5090714 w 5090714"/>
              <a:gd name="connsiteY2" fmla="*/ 6866389 h 6866389"/>
              <a:gd name="connsiteX3" fmla="*/ 0 w 5090714"/>
              <a:gd name="connsiteY3" fmla="*/ 6858001 h 6866389"/>
              <a:gd name="connsiteX4" fmla="*/ 1459684 w 5090714"/>
              <a:gd name="connsiteY4" fmla="*/ 0 h 6866389"/>
              <a:gd name="connsiteX0" fmla="*/ 1711354 w 5090714"/>
              <a:gd name="connsiteY0" fmla="*/ 0 h 6874778"/>
              <a:gd name="connsiteX1" fmla="*/ 5090714 w 5090714"/>
              <a:gd name="connsiteY1" fmla="*/ 8389 h 6874778"/>
              <a:gd name="connsiteX2" fmla="*/ 5090714 w 5090714"/>
              <a:gd name="connsiteY2" fmla="*/ 6874778 h 6874778"/>
              <a:gd name="connsiteX3" fmla="*/ 0 w 5090714"/>
              <a:gd name="connsiteY3" fmla="*/ 6866390 h 6874778"/>
              <a:gd name="connsiteX4" fmla="*/ 1711354 w 5090714"/>
              <a:gd name="connsiteY4" fmla="*/ 0 h 6874778"/>
              <a:gd name="connsiteX0" fmla="*/ 1937857 w 5317217"/>
              <a:gd name="connsiteY0" fmla="*/ 0 h 6874779"/>
              <a:gd name="connsiteX1" fmla="*/ 5317217 w 5317217"/>
              <a:gd name="connsiteY1" fmla="*/ 8389 h 6874779"/>
              <a:gd name="connsiteX2" fmla="*/ 5317217 w 5317217"/>
              <a:gd name="connsiteY2" fmla="*/ 6874778 h 6874779"/>
              <a:gd name="connsiteX3" fmla="*/ 0 w 5317217"/>
              <a:gd name="connsiteY3" fmla="*/ 6874779 h 6874779"/>
              <a:gd name="connsiteX4" fmla="*/ 1937857 w 5317217"/>
              <a:gd name="connsiteY4" fmla="*/ 0 h 6874779"/>
              <a:gd name="connsiteX0" fmla="*/ 1280632 w 5317217"/>
              <a:gd name="connsiteY0" fmla="*/ 10661 h 6866390"/>
              <a:gd name="connsiteX1" fmla="*/ 5317217 w 5317217"/>
              <a:gd name="connsiteY1" fmla="*/ 0 h 6866390"/>
              <a:gd name="connsiteX2" fmla="*/ 5317217 w 5317217"/>
              <a:gd name="connsiteY2" fmla="*/ 6866389 h 6866390"/>
              <a:gd name="connsiteX3" fmla="*/ 0 w 5317217"/>
              <a:gd name="connsiteY3" fmla="*/ 6866390 h 6866390"/>
              <a:gd name="connsiteX4" fmla="*/ 1280632 w 5317217"/>
              <a:gd name="connsiteY4" fmla="*/ 10661 h 6866390"/>
              <a:gd name="connsiteX0" fmla="*/ 1280632 w 5317217"/>
              <a:gd name="connsiteY0" fmla="*/ 1136 h 6866390"/>
              <a:gd name="connsiteX1" fmla="*/ 5317217 w 5317217"/>
              <a:gd name="connsiteY1" fmla="*/ 0 h 6866390"/>
              <a:gd name="connsiteX2" fmla="*/ 5317217 w 5317217"/>
              <a:gd name="connsiteY2" fmla="*/ 6866389 h 6866390"/>
              <a:gd name="connsiteX3" fmla="*/ 0 w 5317217"/>
              <a:gd name="connsiteY3" fmla="*/ 6866390 h 6866390"/>
              <a:gd name="connsiteX4" fmla="*/ 1280632 w 5317217"/>
              <a:gd name="connsiteY4" fmla="*/ 1136 h 6866390"/>
              <a:gd name="connsiteX0" fmla="*/ 1413982 w 5450567"/>
              <a:gd name="connsiteY0" fmla="*/ 1136 h 6866390"/>
              <a:gd name="connsiteX1" fmla="*/ 5450567 w 5450567"/>
              <a:gd name="connsiteY1" fmla="*/ 0 h 6866390"/>
              <a:gd name="connsiteX2" fmla="*/ 5450567 w 5450567"/>
              <a:gd name="connsiteY2" fmla="*/ 6866389 h 6866390"/>
              <a:gd name="connsiteX3" fmla="*/ 0 w 5450567"/>
              <a:gd name="connsiteY3" fmla="*/ 6866390 h 6866390"/>
              <a:gd name="connsiteX4" fmla="*/ 1413982 w 5450567"/>
              <a:gd name="connsiteY4" fmla="*/ 1136 h 686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0567" h="6866390">
                <a:moveTo>
                  <a:pt x="1413982" y="1136"/>
                </a:moveTo>
                <a:lnTo>
                  <a:pt x="5450567" y="0"/>
                </a:lnTo>
                <a:lnTo>
                  <a:pt x="5450567" y="6866389"/>
                </a:lnTo>
                <a:lnTo>
                  <a:pt x="0" y="6866390"/>
                </a:lnTo>
                <a:lnTo>
                  <a:pt x="1413982" y="11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06B29B0E-C385-4751-A903-AF91C785A23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6735" y="2430413"/>
            <a:ext cx="2011571" cy="3221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565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A96AEFE-2DB4-4800-BD04-10498C186E2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610225" y="0"/>
            <a:ext cx="6206149" cy="6858000"/>
          </a:xfrm>
          <a:custGeom>
            <a:avLst/>
            <a:gdLst>
              <a:gd name="connsiteX0" fmla="*/ 5280530 w 6206149"/>
              <a:gd name="connsiteY0" fmla="*/ 3429000 h 6858000"/>
              <a:gd name="connsiteX1" fmla="*/ 6206149 w 6206149"/>
              <a:gd name="connsiteY1" fmla="*/ 3429000 h 6858000"/>
              <a:gd name="connsiteX2" fmla="*/ 4207499 w 6206149"/>
              <a:gd name="connsiteY2" fmla="*/ 6858000 h 6858000"/>
              <a:gd name="connsiteX3" fmla="*/ 3281880 w 6206149"/>
              <a:gd name="connsiteY3" fmla="*/ 6858000 h 6858000"/>
              <a:gd name="connsiteX4" fmla="*/ 4173746 w 6206149"/>
              <a:gd name="connsiteY4" fmla="*/ 3429000 h 6858000"/>
              <a:gd name="connsiteX5" fmla="*/ 5099365 w 6206149"/>
              <a:gd name="connsiteY5" fmla="*/ 3429000 h 6858000"/>
              <a:gd name="connsiteX6" fmla="*/ 3100715 w 6206149"/>
              <a:gd name="connsiteY6" fmla="*/ 6858000 h 6858000"/>
              <a:gd name="connsiteX7" fmla="*/ 2175096 w 6206149"/>
              <a:gd name="connsiteY7" fmla="*/ 6858000 h 6858000"/>
              <a:gd name="connsiteX8" fmla="*/ 5075842 w 6206149"/>
              <a:gd name="connsiteY8" fmla="*/ 0 h 6858000"/>
              <a:gd name="connsiteX9" fmla="*/ 5993394 w 6206149"/>
              <a:gd name="connsiteY9" fmla="*/ 0 h 6858000"/>
              <a:gd name="connsiteX10" fmla="*/ 1976808 w 6206149"/>
              <a:gd name="connsiteY10" fmla="*/ 6858000 h 6858000"/>
              <a:gd name="connsiteX11" fmla="*/ 1059256 w 6206149"/>
              <a:gd name="connsiteY11" fmla="*/ 6858000 h 6858000"/>
              <a:gd name="connsiteX12" fmla="*/ 3931564 w 6206149"/>
              <a:gd name="connsiteY12" fmla="*/ 0 h 6858000"/>
              <a:gd name="connsiteX13" fmla="*/ 4857183 w 6206149"/>
              <a:gd name="connsiteY13" fmla="*/ 0 h 6858000"/>
              <a:gd name="connsiteX14" fmla="*/ 2858533 w 6206149"/>
              <a:gd name="connsiteY14" fmla="*/ 3429000 h 6858000"/>
              <a:gd name="connsiteX15" fmla="*/ 1932914 w 6206149"/>
              <a:gd name="connsiteY15" fmla="*/ 3429000 h 6858000"/>
              <a:gd name="connsiteX16" fmla="*/ 2008640 w 6206149"/>
              <a:gd name="connsiteY16" fmla="*/ 0 h 6858000"/>
              <a:gd name="connsiteX17" fmla="*/ 3684759 w 6206149"/>
              <a:gd name="connsiteY17" fmla="*/ 0 h 6858000"/>
              <a:gd name="connsiteX18" fmla="*/ 1676119 w 6206149"/>
              <a:gd name="connsiteY18" fmla="*/ 3429000 h 6858000"/>
              <a:gd name="connsiteX19" fmla="*/ 0 w 6206149"/>
              <a:gd name="connsiteY19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206149" h="6858000">
                <a:moveTo>
                  <a:pt x="5280530" y="3429000"/>
                </a:moveTo>
                <a:lnTo>
                  <a:pt x="6206149" y="3429000"/>
                </a:lnTo>
                <a:lnTo>
                  <a:pt x="4207499" y="6858000"/>
                </a:lnTo>
                <a:lnTo>
                  <a:pt x="3281880" y="6858000"/>
                </a:lnTo>
                <a:close/>
                <a:moveTo>
                  <a:pt x="4173746" y="3429000"/>
                </a:moveTo>
                <a:lnTo>
                  <a:pt x="5099365" y="3429000"/>
                </a:lnTo>
                <a:lnTo>
                  <a:pt x="3100715" y="6858000"/>
                </a:lnTo>
                <a:lnTo>
                  <a:pt x="2175096" y="6858000"/>
                </a:lnTo>
                <a:close/>
                <a:moveTo>
                  <a:pt x="5075842" y="0"/>
                </a:moveTo>
                <a:lnTo>
                  <a:pt x="5993394" y="0"/>
                </a:lnTo>
                <a:lnTo>
                  <a:pt x="1976808" y="6858000"/>
                </a:lnTo>
                <a:lnTo>
                  <a:pt x="1059256" y="6858000"/>
                </a:lnTo>
                <a:close/>
                <a:moveTo>
                  <a:pt x="3931564" y="0"/>
                </a:moveTo>
                <a:lnTo>
                  <a:pt x="4857183" y="0"/>
                </a:lnTo>
                <a:lnTo>
                  <a:pt x="2858533" y="3429000"/>
                </a:lnTo>
                <a:lnTo>
                  <a:pt x="1932914" y="3429000"/>
                </a:lnTo>
                <a:close/>
                <a:moveTo>
                  <a:pt x="2008640" y="0"/>
                </a:moveTo>
                <a:lnTo>
                  <a:pt x="3684759" y="0"/>
                </a:lnTo>
                <a:lnTo>
                  <a:pt x="1676119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38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E07476F-99B8-4E97-B4F2-02120BB24BF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5301" y="2714626"/>
            <a:ext cx="11201399" cy="3838575"/>
          </a:xfrm>
          <a:custGeom>
            <a:avLst/>
            <a:gdLst>
              <a:gd name="connsiteX0" fmla="*/ 1152121 w 11201399"/>
              <a:gd name="connsiteY0" fmla="*/ 3371850 h 3838575"/>
              <a:gd name="connsiteX1" fmla="*/ 9610724 w 11201399"/>
              <a:gd name="connsiteY1" fmla="*/ 3371850 h 3838575"/>
              <a:gd name="connsiteX2" fmla="*/ 9058677 w 11201399"/>
              <a:gd name="connsiteY2" fmla="*/ 3838575 h 3838575"/>
              <a:gd name="connsiteX3" fmla="*/ 600074 w 11201399"/>
              <a:gd name="connsiteY3" fmla="*/ 3838575 h 3838575"/>
              <a:gd name="connsiteX4" fmla="*/ 2095097 w 11201399"/>
              <a:gd name="connsiteY4" fmla="*/ 2809875 h 3838575"/>
              <a:gd name="connsiteX5" fmla="*/ 10553699 w 11201399"/>
              <a:gd name="connsiteY5" fmla="*/ 2809875 h 3838575"/>
              <a:gd name="connsiteX6" fmla="*/ 10001652 w 11201399"/>
              <a:gd name="connsiteY6" fmla="*/ 3276600 h 3838575"/>
              <a:gd name="connsiteX7" fmla="*/ 1543049 w 11201399"/>
              <a:gd name="connsiteY7" fmla="*/ 3276600 h 3838575"/>
              <a:gd name="connsiteX8" fmla="*/ 1209271 w 11201399"/>
              <a:gd name="connsiteY8" fmla="*/ 2247900 h 3838575"/>
              <a:gd name="connsiteX9" fmla="*/ 9667874 w 11201399"/>
              <a:gd name="connsiteY9" fmla="*/ 2247900 h 3838575"/>
              <a:gd name="connsiteX10" fmla="*/ 9115827 w 11201399"/>
              <a:gd name="connsiteY10" fmla="*/ 2714625 h 3838575"/>
              <a:gd name="connsiteX11" fmla="*/ 657225 w 11201399"/>
              <a:gd name="connsiteY11" fmla="*/ 2714625 h 3838575"/>
              <a:gd name="connsiteX12" fmla="*/ 552047 w 11201399"/>
              <a:gd name="connsiteY12" fmla="*/ 1685925 h 3838575"/>
              <a:gd name="connsiteX13" fmla="*/ 9010649 w 11201399"/>
              <a:gd name="connsiteY13" fmla="*/ 1685925 h 3838575"/>
              <a:gd name="connsiteX14" fmla="*/ 8458602 w 11201399"/>
              <a:gd name="connsiteY14" fmla="*/ 2152650 h 3838575"/>
              <a:gd name="connsiteX15" fmla="*/ 0 w 11201399"/>
              <a:gd name="connsiteY15" fmla="*/ 2152650 h 3838575"/>
              <a:gd name="connsiteX16" fmla="*/ 2742797 w 11201399"/>
              <a:gd name="connsiteY16" fmla="*/ 1123950 h 3838575"/>
              <a:gd name="connsiteX17" fmla="*/ 11201399 w 11201399"/>
              <a:gd name="connsiteY17" fmla="*/ 1123950 h 3838575"/>
              <a:gd name="connsiteX18" fmla="*/ 10649352 w 11201399"/>
              <a:gd name="connsiteY18" fmla="*/ 1590675 h 3838575"/>
              <a:gd name="connsiteX19" fmla="*/ 2190750 w 11201399"/>
              <a:gd name="connsiteY19" fmla="*/ 1590675 h 3838575"/>
              <a:gd name="connsiteX20" fmla="*/ 1418822 w 11201399"/>
              <a:gd name="connsiteY20" fmla="*/ 561975 h 3838575"/>
              <a:gd name="connsiteX21" fmla="*/ 9877424 w 11201399"/>
              <a:gd name="connsiteY21" fmla="*/ 561975 h 3838575"/>
              <a:gd name="connsiteX22" fmla="*/ 9325377 w 11201399"/>
              <a:gd name="connsiteY22" fmla="*/ 1028700 h 3838575"/>
              <a:gd name="connsiteX23" fmla="*/ 866775 w 11201399"/>
              <a:gd name="connsiteY23" fmla="*/ 1028700 h 3838575"/>
              <a:gd name="connsiteX24" fmla="*/ 1161647 w 11201399"/>
              <a:gd name="connsiteY24" fmla="*/ 0 h 3838575"/>
              <a:gd name="connsiteX25" fmla="*/ 9620249 w 11201399"/>
              <a:gd name="connsiteY25" fmla="*/ 0 h 3838575"/>
              <a:gd name="connsiteX26" fmla="*/ 9068202 w 11201399"/>
              <a:gd name="connsiteY26" fmla="*/ 466725 h 3838575"/>
              <a:gd name="connsiteX27" fmla="*/ 609600 w 11201399"/>
              <a:gd name="connsiteY27" fmla="*/ 466725 h 383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201399" h="3838575">
                <a:moveTo>
                  <a:pt x="1152121" y="3371850"/>
                </a:moveTo>
                <a:lnTo>
                  <a:pt x="9610724" y="3371850"/>
                </a:lnTo>
                <a:lnTo>
                  <a:pt x="9058677" y="3838575"/>
                </a:lnTo>
                <a:lnTo>
                  <a:pt x="600074" y="3838575"/>
                </a:lnTo>
                <a:close/>
                <a:moveTo>
                  <a:pt x="2095097" y="2809875"/>
                </a:moveTo>
                <a:lnTo>
                  <a:pt x="10553699" y="2809875"/>
                </a:lnTo>
                <a:lnTo>
                  <a:pt x="10001652" y="3276600"/>
                </a:lnTo>
                <a:lnTo>
                  <a:pt x="1543049" y="3276600"/>
                </a:lnTo>
                <a:close/>
                <a:moveTo>
                  <a:pt x="1209271" y="2247900"/>
                </a:moveTo>
                <a:lnTo>
                  <a:pt x="9667874" y="2247900"/>
                </a:lnTo>
                <a:lnTo>
                  <a:pt x="9115827" y="2714625"/>
                </a:lnTo>
                <a:lnTo>
                  <a:pt x="657225" y="2714625"/>
                </a:lnTo>
                <a:close/>
                <a:moveTo>
                  <a:pt x="552047" y="1685925"/>
                </a:moveTo>
                <a:lnTo>
                  <a:pt x="9010649" y="1685925"/>
                </a:lnTo>
                <a:lnTo>
                  <a:pt x="8458602" y="2152650"/>
                </a:lnTo>
                <a:lnTo>
                  <a:pt x="0" y="2152650"/>
                </a:lnTo>
                <a:close/>
                <a:moveTo>
                  <a:pt x="2742797" y="1123950"/>
                </a:moveTo>
                <a:lnTo>
                  <a:pt x="11201399" y="1123950"/>
                </a:lnTo>
                <a:lnTo>
                  <a:pt x="10649352" y="1590675"/>
                </a:lnTo>
                <a:lnTo>
                  <a:pt x="2190750" y="1590675"/>
                </a:lnTo>
                <a:close/>
                <a:moveTo>
                  <a:pt x="1418822" y="561975"/>
                </a:moveTo>
                <a:lnTo>
                  <a:pt x="9877424" y="561975"/>
                </a:lnTo>
                <a:lnTo>
                  <a:pt x="9325377" y="1028700"/>
                </a:lnTo>
                <a:lnTo>
                  <a:pt x="866775" y="1028700"/>
                </a:lnTo>
                <a:close/>
                <a:moveTo>
                  <a:pt x="1161647" y="0"/>
                </a:moveTo>
                <a:lnTo>
                  <a:pt x="9620249" y="0"/>
                </a:lnTo>
                <a:lnTo>
                  <a:pt x="9068202" y="466725"/>
                </a:lnTo>
                <a:lnTo>
                  <a:pt x="609600" y="4667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760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0" y="3162301"/>
            <a:ext cx="8382000" cy="36957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42980F6D-A868-4A50-9975-6D38EF3EF1D5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 rot="694714">
            <a:off x="4965143" y="1215344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12852147-F4BC-4002-8D9B-559F42913C6B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 rot="21398040">
            <a:off x="8011850" y="2309449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6A8E4311-9832-4868-9218-82FDF254D169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 rot="20741363">
            <a:off x="4999774" y="3597041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93711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8672015-9EB8-4432-88B6-7F04596A16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3B902C7-8AEF-4A99-A35E-C4E754D4EC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29376" y="4031265"/>
            <a:ext cx="5235438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63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92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35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6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37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90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8" r:id="rId11"/>
    <p:sldLayoutId id="2147483679" r:id="rId12"/>
    <p:sldLayoutId id="2147483680" r:id="rId13"/>
    <p:sldLayoutId id="2147483681" r:id="rId14"/>
    <p:sldLayoutId id="2147483665" r:id="rId15"/>
    <p:sldLayoutId id="2147483677" r:id="rId16"/>
    <p:sldLayoutId id="2147483682" r:id="rId17"/>
    <p:sldLayoutId id="2147483660" r:id="rId18"/>
    <p:sldLayoutId id="214748365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15" name="Rounded Rectangle 7"/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796453" y="4078605"/>
            <a:ext cx="5395473" cy="9105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5400">
                <a:solidFill>
                  <a:schemeClr val="bg1"/>
                </a:solidFill>
                <a:latin typeface="+mj-lt"/>
                <a:ea typeface="+mn-ea"/>
                <a:cs typeface="+mn-cs"/>
              </a:rPr>
              <a:t>다함께 카카카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96519" y="5269230"/>
            <a:ext cx="5395408" cy="7010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pPr algn="r">
              <a:defRPr/>
            </a:pPr>
            <a:r>
              <a:rPr lang="ko-KR" altLang="en-US" sz="2000">
                <a:effectLst/>
                <a:latin typeface="+mn-lt"/>
              </a:rPr>
              <a:t>컴퓨터공학과</a:t>
            </a:r>
            <a:endParaRPr lang="en-US" altLang="ko-KR" sz="2000">
              <a:effectLst/>
              <a:latin typeface="+mn-lt"/>
            </a:endParaRPr>
          </a:p>
          <a:p>
            <a:pPr algn="r">
              <a:defRPr/>
            </a:pPr>
            <a:r>
              <a:rPr lang="en-US" altLang="ko-KR" sz="2000">
                <a:effectLst/>
                <a:latin typeface="+mn-lt"/>
              </a:rPr>
              <a:t>32202870</a:t>
            </a:r>
            <a:r>
              <a:rPr lang="ko-KR" altLang="en-US" sz="2000">
                <a:effectLst/>
                <a:latin typeface="+mn-lt"/>
              </a:rPr>
              <a:t> 유위창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-645779" y="3044281"/>
            <a:ext cx="2778133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b="1">
                <a:solidFill>
                  <a:schemeClr val="bg1"/>
                </a:solidFill>
                <a:latin typeface="Arial"/>
                <a:cs typeface="Arial"/>
              </a:rPr>
              <a:t>Our Team</a:t>
            </a:r>
            <a:endParaRPr lang="ko-KR" altLang="en-US" sz="4400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1" name="Rectangle 12"/>
          <p:cNvSpPr/>
          <p:nvPr/>
        </p:nvSpPr>
        <p:spPr>
          <a:xfrm>
            <a:off x="5375920" y="571903"/>
            <a:ext cx="592056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2700"/>
          </a:p>
        </p:txBody>
      </p:sp>
      <p:sp>
        <p:nvSpPr>
          <p:cNvPr id="42" name="Rectangle 13"/>
          <p:cNvSpPr/>
          <p:nvPr/>
        </p:nvSpPr>
        <p:spPr>
          <a:xfrm>
            <a:off x="5375920" y="2540253"/>
            <a:ext cx="592056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/>
          </a:p>
        </p:txBody>
      </p:sp>
      <p:sp>
        <p:nvSpPr>
          <p:cNvPr id="51" name="Rectangle 14"/>
          <p:cNvSpPr/>
          <p:nvPr/>
        </p:nvSpPr>
        <p:spPr>
          <a:xfrm>
            <a:off x="5439420" y="4127602"/>
            <a:ext cx="5920561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400"/>
              <a:t>게임 마무리</a:t>
            </a:r>
          </a:p>
        </p:txBody>
      </p:sp>
      <p:sp>
        <p:nvSpPr>
          <p:cNvPr id="60" name="Text Placeholder 15"/>
          <p:cNvSpPr txBox="1"/>
          <p:nvPr/>
        </p:nvSpPr>
        <p:spPr>
          <a:xfrm>
            <a:off x="5499745" y="607887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1400" b="1">
                <a:solidFill>
                  <a:schemeClr val="bg1"/>
                </a:solidFill>
                <a:cs typeface="Arial"/>
              </a:rPr>
              <a:t>화면 설정</a:t>
            </a:r>
          </a:p>
        </p:txBody>
      </p:sp>
      <p:sp>
        <p:nvSpPr>
          <p:cNvPr id="61" name="Text Placeholder 15"/>
          <p:cNvSpPr txBox="1"/>
          <p:nvPr/>
        </p:nvSpPr>
        <p:spPr>
          <a:xfrm>
            <a:off x="5499745" y="2576237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1400" b="1">
                <a:solidFill>
                  <a:schemeClr val="bg1"/>
                </a:solidFill>
                <a:cs typeface="Arial"/>
              </a:rPr>
              <a:t>자동차 움직임</a:t>
            </a:r>
          </a:p>
        </p:txBody>
      </p:sp>
      <p:sp>
        <p:nvSpPr>
          <p:cNvPr id="62" name="Text Placeholder 15"/>
          <p:cNvSpPr txBox="1"/>
          <p:nvPr/>
        </p:nvSpPr>
        <p:spPr>
          <a:xfrm>
            <a:off x="5499745" y="4544587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1400" b="1">
                <a:solidFill>
                  <a:schemeClr val="bg1"/>
                </a:solidFill>
                <a:cs typeface="Arial"/>
              </a:rPr>
              <a:t>Get a modern PowerPoint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64995" y="989356"/>
            <a:ext cx="5742077" cy="266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게임 화면 색 설정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64996" y="1354948"/>
            <a:ext cx="5739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충돌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x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인 경우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차선을 계속 생성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(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좌표값과 크기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)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664996" y="1720542"/>
            <a:ext cx="5739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차선의 움직임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(10)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난이도 조절 가능</a:t>
            </a:r>
          </a:p>
        </p:txBody>
      </p:sp>
      <p:sp>
        <p:nvSpPr>
          <p:cNvPr id="66" name="Oval 20"/>
          <p:cNvSpPr/>
          <p:nvPr/>
        </p:nvSpPr>
        <p:spPr>
          <a:xfrm>
            <a:off x="5475154" y="1064654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67" name="Oval 21"/>
          <p:cNvSpPr/>
          <p:nvPr/>
        </p:nvSpPr>
        <p:spPr>
          <a:xfrm>
            <a:off x="5475154" y="1430247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68" name="Oval 22"/>
          <p:cNvSpPr/>
          <p:nvPr/>
        </p:nvSpPr>
        <p:spPr>
          <a:xfrm>
            <a:off x="5475154" y="179584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69" name="TextBox 68"/>
          <p:cNvSpPr txBox="1"/>
          <p:nvPr/>
        </p:nvSpPr>
        <p:spPr>
          <a:xfrm>
            <a:off x="5664995" y="2086135"/>
            <a:ext cx="5742077" cy="264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차선을 옮겨줌</a:t>
            </a:r>
          </a:p>
        </p:txBody>
      </p:sp>
      <p:sp>
        <p:nvSpPr>
          <p:cNvPr id="70" name="Oval 39"/>
          <p:cNvSpPr/>
          <p:nvPr/>
        </p:nvSpPr>
        <p:spPr>
          <a:xfrm>
            <a:off x="5475154" y="2161433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71" name="TextBox 70"/>
          <p:cNvSpPr txBox="1"/>
          <p:nvPr/>
        </p:nvSpPr>
        <p:spPr>
          <a:xfrm>
            <a:off x="5664996" y="2965450"/>
            <a:ext cx="5739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자신의 자동차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좌우로 움직임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화면 맞춤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664996" y="3331042"/>
            <a:ext cx="5739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다른 자동차를 배열로 설정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위아래로 움직임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사라질 경우 점수 획득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다시 생성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83138" y="3678493"/>
            <a:ext cx="5739380" cy="263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충돌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인 경우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다른 자동차와 부딫힘</a:t>
            </a:r>
          </a:p>
        </p:txBody>
      </p:sp>
      <p:sp>
        <p:nvSpPr>
          <p:cNvPr id="74" name="Oval 45"/>
          <p:cNvSpPr/>
          <p:nvPr/>
        </p:nvSpPr>
        <p:spPr>
          <a:xfrm>
            <a:off x="5475154" y="3040748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75" name="Oval 46"/>
          <p:cNvSpPr/>
          <p:nvPr/>
        </p:nvSpPr>
        <p:spPr>
          <a:xfrm>
            <a:off x="5475154" y="3406341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76" name="Oval 47"/>
          <p:cNvSpPr/>
          <p:nvPr/>
        </p:nvSpPr>
        <p:spPr>
          <a:xfrm>
            <a:off x="5475154" y="3771934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77" name="TextBox 76"/>
          <p:cNvSpPr txBox="1"/>
          <p:nvPr/>
        </p:nvSpPr>
        <p:spPr>
          <a:xfrm>
            <a:off x="5692210" y="4561157"/>
            <a:ext cx="5739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배경음악 종료와 동시에 충동 소리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마우스를 나타냄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664995" y="4941170"/>
            <a:ext cx="5739380" cy="267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점수를 보여주고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충돌 후 새로운 메뉴 시행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664995" y="5306762"/>
            <a:ext cx="5739380" cy="263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while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문 종료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=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게임 종료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664996" y="5672356"/>
            <a:ext cx="5739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화면 중앙에 자동차 그림 설정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글자 크기와 폰트 설정</a:t>
            </a:r>
          </a:p>
        </p:txBody>
      </p:sp>
      <p:sp>
        <p:nvSpPr>
          <p:cNvPr id="82" name="Oval 54"/>
          <p:cNvSpPr/>
          <p:nvPr/>
        </p:nvSpPr>
        <p:spPr>
          <a:xfrm>
            <a:off x="5475154" y="5016468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83" name="Oval 55"/>
          <p:cNvSpPr/>
          <p:nvPr/>
        </p:nvSpPr>
        <p:spPr>
          <a:xfrm>
            <a:off x="5475154" y="5382061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84" name="Oval 56"/>
          <p:cNvSpPr/>
          <p:nvPr/>
        </p:nvSpPr>
        <p:spPr>
          <a:xfrm>
            <a:off x="5475154" y="5747654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85" name="TextBox 84"/>
          <p:cNvSpPr txBox="1"/>
          <p:nvPr/>
        </p:nvSpPr>
        <p:spPr>
          <a:xfrm>
            <a:off x="5664995" y="6037949"/>
            <a:ext cx="5739380" cy="265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제목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점수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게임 시작 설정 </a:t>
            </a:r>
          </a:p>
        </p:txBody>
      </p:sp>
      <p:sp>
        <p:nvSpPr>
          <p:cNvPr id="86" name="Oval 58"/>
          <p:cNvSpPr/>
          <p:nvPr/>
        </p:nvSpPr>
        <p:spPr>
          <a:xfrm>
            <a:off x="5475154" y="6113247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3" name="그림 개체 틀 2"/>
          <p:cNvPicPr>
            <a:picLocks noGrp="1" noChangeAspect="1"/>
          </p:cNvPicPr>
          <p:nvPr>
            <p:ph type="pic" idx="14"/>
          </p:nvPr>
        </p:nvPicPr>
        <p:blipFill rotWithShape="1">
          <a:blip r:embed="rId2"/>
          <a:srcRect l="3050" r="3050"/>
          <a:stretch>
            <a:fillRect/>
          </a:stretch>
        </p:blipFill>
        <p:spPr>
          <a:xfrm>
            <a:off x="1891560" y="0"/>
            <a:ext cx="3319897" cy="44987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87" name="그림 개체 틀 86"/>
          <p:cNvPicPr>
            <a:picLocks noGrp="1" noChangeAspect="1"/>
          </p:cNvPicPr>
          <p:nvPr>
            <p:ph type="pic" idx="15"/>
          </p:nvPr>
        </p:nvPicPr>
        <p:blipFill rotWithShape="1">
          <a:blip r:embed="rId3"/>
          <a:srcRect t="6250" b="6250"/>
          <a:stretch>
            <a:fillRect/>
          </a:stretch>
        </p:blipFill>
        <p:spPr>
          <a:xfrm>
            <a:off x="1806509" y="4590467"/>
            <a:ext cx="3410795" cy="22675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89" name="Oval 58"/>
          <p:cNvSpPr/>
          <p:nvPr/>
        </p:nvSpPr>
        <p:spPr>
          <a:xfrm>
            <a:off x="5468803" y="6456146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90" name="TextBox 84"/>
          <p:cNvSpPr txBox="1"/>
          <p:nvPr/>
        </p:nvSpPr>
        <p:spPr>
          <a:xfrm>
            <a:off x="5669229" y="6380849"/>
            <a:ext cx="5739380" cy="265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게임중 점수 왼쪽상단 설정</a:t>
            </a:r>
          </a:p>
        </p:txBody>
      </p:sp>
      <p:sp>
        <p:nvSpPr>
          <p:cNvPr id="91" name="Oval 54"/>
          <p:cNvSpPr/>
          <p:nvPr/>
        </p:nvSpPr>
        <p:spPr>
          <a:xfrm>
            <a:off x="5473340" y="4642725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python project</a:t>
            </a:r>
          </a:p>
        </p:txBody>
      </p:sp>
      <p:cxnSp>
        <p:nvCxnSpPr>
          <p:cNvPr id="3" name="Elbow Connector 60"/>
          <p:cNvCxnSpPr/>
          <p:nvPr/>
        </p:nvCxnSpPr>
        <p:spPr>
          <a:xfrm rot="5400000" flipH="1" flipV="1">
            <a:off x="7005652" y="2983094"/>
            <a:ext cx="900000" cy="1476000"/>
          </a:xfrm>
          <a:prstGeom prst="bentConnector3">
            <a:avLst>
              <a:gd name="adj1" fmla="val 63022"/>
            </a:avLst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60"/>
          <p:cNvCxnSpPr/>
          <p:nvPr/>
        </p:nvCxnSpPr>
        <p:spPr>
          <a:xfrm rot="16200000" flipV="1">
            <a:off x="4198601" y="3002373"/>
            <a:ext cx="900000" cy="1476000"/>
          </a:xfrm>
          <a:prstGeom prst="bentConnector3">
            <a:avLst>
              <a:gd name="adj1" fmla="val 63022"/>
            </a:avLst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0" y="4725144"/>
            <a:ext cx="12192796" cy="21602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/>
          </a:p>
        </p:txBody>
      </p:sp>
      <p:sp>
        <p:nvSpPr>
          <p:cNvPr id="6" name="Rectangle 5"/>
          <p:cNvSpPr/>
          <p:nvPr/>
        </p:nvSpPr>
        <p:spPr>
          <a:xfrm>
            <a:off x="903614" y="340218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/>
          </a:p>
        </p:txBody>
      </p:sp>
      <p:sp>
        <p:nvSpPr>
          <p:cNvPr id="7" name="Rectangle 6"/>
          <p:cNvSpPr/>
          <p:nvPr/>
        </p:nvSpPr>
        <p:spPr>
          <a:xfrm rot="16200000">
            <a:off x="2554676" y="1628799"/>
            <a:ext cx="1280015" cy="1951335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/>
          </a:p>
        </p:txBody>
      </p:sp>
      <p:sp>
        <p:nvSpPr>
          <p:cNvPr id="8" name="Rectangle 7"/>
          <p:cNvSpPr/>
          <p:nvPr/>
        </p:nvSpPr>
        <p:spPr>
          <a:xfrm>
            <a:off x="4899692" y="1737591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06521" y="204709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/>
          </a:p>
        </p:txBody>
      </p:sp>
      <p:sp>
        <p:nvSpPr>
          <p:cNvPr id="10" name="Rectangle 9"/>
          <p:cNvSpPr/>
          <p:nvPr/>
        </p:nvSpPr>
        <p:spPr>
          <a:xfrm>
            <a:off x="8914006" y="340218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/>
          </a:p>
        </p:txBody>
      </p:sp>
      <p:cxnSp>
        <p:nvCxnSpPr>
          <p:cNvPr id="11" name="Straight Arrow Connector 10"/>
          <p:cNvCxnSpPr>
            <a:stCxn id="21" idx="3"/>
            <a:endCxn id="8" idx="2"/>
          </p:cNvCxnSpPr>
          <p:nvPr/>
        </p:nvCxnSpPr>
        <p:spPr>
          <a:xfrm flipV="1">
            <a:off x="6069688" y="2961592"/>
            <a:ext cx="4" cy="1027153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61"/>
          <p:cNvCxnSpPr/>
          <p:nvPr/>
        </p:nvCxnSpPr>
        <p:spPr>
          <a:xfrm rot="10800000">
            <a:off x="3315666" y="4000058"/>
            <a:ext cx="1539633" cy="45937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099946" y="3555781"/>
            <a:ext cx="1986248" cy="916813"/>
            <a:chOff x="6533674" y="3357955"/>
            <a:chExt cx="1785368" cy="916813"/>
          </a:xfrm>
          <a:noFill/>
        </p:grpSpPr>
        <p:sp>
          <p:nvSpPr>
            <p:cNvPr id="14" name="TextBox 13"/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altLang="ko-KR" sz="120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/>
                </a:rPr>
                <a:t>Get a modern PowerPoint  Presentation that is beautifully designed.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altLang="ko-KR" sz="1200" b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/>
                </a:rPr>
                <a:t>Content  Here</a:t>
              </a:r>
              <a:endPara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092863" y="204709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2700"/>
          </a:p>
        </p:txBody>
      </p:sp>
      <p:sp>
        <p:nvSpPr>
          <p:cNvPr id="17" name="Rectangle 16"/>
          <p:cNvSpPr/>
          <p:nvPr/>
        </p:nvSpPr>
        <p:spPr>
          <a:xfrm>
            <a:off x="1674566" y="4865516"/>
            <a:ext cx="2340000" cy="128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/>
          </a:p>
        </p:txBody>
      </p:sp>
      <p:sp>
        <p:nvSpPr>
          <p:cNvPr id="18" name="Rectangle 17"/>
          <p:cNvSpPr/>
          <p:nvPr/>
        </p:nvSpPr>
        <p:spPr>
          <a:xfrm>
            <a:off x="8124810" y="4923116"/>
            <a:ext cx="2340000" cy="1224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/>
          </a:p>
        </p:txBody>
      </p:sp>
      <p:cxnSp>
        <p:nvCxnSpPr>
          <p:cNvPr id="19" name="Elbow Connector 83"/>
          <p:cNvCxnSpPr/>
          <p:nvPr/>
        </p:nvCxnSpPr>
        <p:spPr>
          <a:xfrm rot="10800000" flipV="1">
            <a:off x="4138579" y="5415412"/>
            <a:ext cx="1157891" cy="379090"/>
          </a:xfrm>
          <a:prstGeom prst="bentConnector3">
            <a:avLst>
              <a:gd name="adj1" fmla="val -1002"/>
            </a:avLst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84"/>
          <p:cNvCxnSpPr/>
          <p:nvPr/>
        </p:nvCxnSpPr>
        <p:spPr>
          <a:xfrm>
            <a:off x="6913936" y="5415412"/>
            <a:ext cx="1087858" cy="379090"/>
          </a:xfrm>
          <a:prstGeom prst="bentConnector3">
            <a:avLst>
              <a:gd name="adj1" fmla="val -1659"/>
            </a:avLst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rot="16200000">
            <a:off x="5310778" y="3448224"/>
            <a:ext cx="1517822" cy="2598862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/>
          </a:p>
        </p:txBody>
      </p:sp>
      <p:cxnSp>
        <p:nvCxnSpPr>
          <p:cNvPr id="25" name="Elbow Connector 61"/>
          <p:cNvCxnSpPr/>
          <p:nvPr/>
        </p:nvCxnSpPr>
        <p:spPr>
          <a:xfrm rot="10800000" flipH="1">
            <a:off x="7284080" y="4000056"/>
            <a:ext cx="1539633" cy="45937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63"/>
          <p:cNvGrpSpPr/>
          <p:nvPr/>
        </p:nvGrpSpPr>
        <p:grpSpPr>
          <a:xfrm>
            <a:off x="2269739" y="2200691"/>
            <a:ext cx="1986248" cy="916813"/>
            <a:chOff x="6533674" y="3357955"/>
            <a:chExt cx="1785368" cy="916813"/>
          </a:xfrm>
          <a:noFill/>
        </p:grpSpPr>
        <p:sp>
          <p:nvSpPr>
            <p:cNvPr id="27" name="TextBox 26"/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altLang="ko-KR" sz="120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/>
                </a:rPr>
                <a:t>Get a modern PowerPoint  Presentation that is beautifully designed.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altLang="ko-KR" sz="1200" b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/>
                </a:rPr>
                <a:t>Content  Here</a:t>
              </a:r>
              <a:endPara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endParaRPr>
            </a:p>
          </p:txBody>
        </p:sp>
      </p:grpSp>
      <p:grpSp>
        <p:nvGrpSpPr>
          <p:cNvPr id="29" name="Group 63"/>
          <p:cNvGrpSpPr/>
          <p:nvPr/>
        </p:nvGrpSpPr>
        <p:grpSpPr>
          <a:xfrm>
            <a:off x="1851442" y="5047913"/>
            <a:ext cx="1986248" cy="916813"/>
            <a:chOff x="6533674" y="3357955"/>
            <a:chExt cx="1785368" cy="916813"/>
          </a:xfrm>
          <a:noFill/>
        </p:grpSpPr>
        <p:sp>
          <p:nvSpPr>
            <p:cNvPr id="30" name="TextBox 29"/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altLang="ko-KR" sz="1200">
                  <a:solidFill>
                    <a:schemeClr val="bg1"/>
                  </a:solidFill>
                  <a:cs typeface="Arial"/>
                </a:rPr>
                <a:t>Get a modern PowerPoint  Presentation that is beautifully designed.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altLang="ko-KR" sz="1200" b="1">
                  <a:solidFill>
                    <a:schemeClr val="bg1"/>
                  </a:solidFill>
                  <a:cs typeface="Arial"/>
                </a:rPr>
                <a:t>Content  Here</a:t>
              </a:r>
              <a:endParaRPr lang="ko-KR" altLang="en-US" sz="1200" b="1">
                <a:solidFill>
                  <a:schemeClr val="bg1"/>
                </a:solidFill>
                <a:cs typeface="Arial"/>
              </a:endParaRPr>
            </a:p>
          </p:txBody>
        </p:sp>
      </p:grpSp>
      <p:grpSp>
        <p:nvGrpSpPr>
          <p:cNvPr id="32" name="Group 63"/>
          <p:cNvGrpSpPr/>
          <p:nvPr/>
        </p:nvGrpSpPr>
        <p:grpSpPr>
          <a:xfrm>
            <a:off x="9090882" y="3555781"/>
            <a:ext cx="1986248" cy="916813"/>
            <a:chOff x="6533674" y="3357955"/>
            <a:chExt cx="1785368" cy="916813"/>
          </a:xfrm>
          <a:noFill/>
        </p:grpSpPr>
        <p:sp>
          <p:nvSpPr>
            <p:cNvPr id="33" name="TextBox 32"/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/>
                </a:rPr>
                <a:t>Get a modern PowerPoint  Presentation that is beautifully designed.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b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/>
                </a:rPr>
                <a:t>Content  Here</a:t>
              </a:r>
              <a:endPara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endParaRPr>
            </a:p>
          </p:txBody>
        </p:sp>
      </p:grpSp>
      <p:grpSp>
        <p:nvGrpSpPr>
          <p:cNvPr id="35" name="Group 63"/>
          <p:cNvGrpSpPr/>
          <p:nvPr/>
        </p:nvGrpSpPr>
        <p:grpSpPr>
          <a:xfrm>
            <a:off x="7883397" y="2200691"/>
            <a:ext cx="1986248" cy="916813"/>
            <a:chOff x="6533674" y="3357955"/>
            <a:chExt cx="1785368" cy="916813"/>
          </a:xfrm>
          <a:noFill/>
        </p:grpSpPr>
        <p:sp>
          <p:nvSpPr>
            <p:cNvPr id="36" name="TextBox 35"/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/>
                </a:rPr>
                <a:t>Get a modern PowerPoint  Presentation that is beautifully designed.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b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/>
                </a:rPr>
                <a:t>Content  Here</a:t>
              </a:r>
              <a:endPara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endParaRPr>
            </a:p>
          </p:txBody>
        </p:sp>
      </p:grpSp>
      <p:grpSp>
        <p:nvGrpSpPr>
          <p:cNvPr id="38" name="Group 63"/>
          <p:cNvGrpSpPr/>
          <p:nvPr/>
        </p:nvGrpSpPr>
        <p:grpSpPr>
          <a:xfrm>
            <a:off x="8301686" y="5076713"/>
            <a:ext cx="1986248" cy="916813"/>
            <a:chOff x="6533674" y="3357955"/>
            <a:chExt cx="1785368" cy="916813"/>
          </a:xfrm>
          <a:noFill/>
        </p:grpSpPr>
        <p:sp>
          <p:nvSpPr>
            <p:cNvPr id="39" name="TextBox 38"/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>
                  <a:solidFill>
                    <a:schemeClr val="bg1"/>
                  </a:solidFill>
                  <a:cs typeface="Arial"/>
                </a:rPr>
                <a:t>Get a modern PowerPoint  Presentation that is beautifully designed.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b="1">
                  <a:solidFill>
                    <a:schemeClr val="bg1"/>
                  </a:solidFill>
                  <a:cs typeface="Arial"/>
                </a:rPr>
                <a:t>Content  Here</a:t>
              </a:r>
              <a:endParaRPr lang="ko-KR" altLang="en-US" sz="1200" b="1">
                <a:solidFill>
                  <a:schemeClr val="bg1"/>
                </a:solidFill>
                <a:cs typeface="Arial"/>
              </a:endParaRPr>
            </a:p>
          </p:txBody>
        </p:sp>
      </p:grpSp>
      <p:grpSp>
        <p:nvGrpSpPr>
          <p:cNvPr id="41" name="Group 63"/>
          <p:cNvGrpSpPr/>
          <p:nvPr/>
        </p:nvGrpSpPr>
        <p:grpSpPr>
          <a:xfrm>
            <a:off x="5076568" y="1891188"/>
            <a:ext cx="1986248" cy="916813"/>
            <a:chOff x="6533674" y="3357955"/>
            <a:chExt cx="1785368" cy="916813"/>
          </a:xfrm>
          <a:noFill/>
        </p:grpSpPr>
        <p:sp>
          <p:nvSpPr>
            <p:cNvPr id="42" name="TextBox 41"/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/>
                </a:rPr>
                <a:t>Get a modern PowerPoint  Presentation that is beautifully designed.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200" b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/>
                </a:rPr>
                <a:t>Content  Here</a:t>
              </a:r>
              <a:endPara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endParaRPr>
            </a:p>
          </p:txBody>
        </p:sp>
      </p:grpSp>
      <p:sp>
        <p:nvSpPr>
          <p:cNvPr id="44" name="Freeform: Shape 43"/>
          <p:cNvSpPr/>
          <p:nvPr/>
        </p:nvSpPr>
        <p:spPr>
          <a:xfrm flipH="1">
            <a:off x="4950270" y="4344194"/>
            <a:ext cx="2274714" cy="875910"/>
          </a:xfrm>
          <a:custGeom>
            <a:avLst/>
            <a:gdLst>
              <a:gd name="connsiteX0" fmla="*/ 6928458 w 8543357"/>
              <a:gd name="connsiteY0" fmla="*/ 2439007 h 3289735"/>
              <a:gd name="connsiteX1" fmla="*/ 7109999 w 8543357"/>
              <a:gd name="connsiteY1" fmla="*/ 2620548 h 3289735"/>
              <a:gd name="connsiteX2" fmla="*/ 6928458 w 8543357"/>
              <a:gd name="connsiteY2" fmla="*/ 2802089 h 3289735"/>
              <a:gd name="connsiteX3" fmla="*/ 6746917 w 8543357"/>
              <a:gd name="connsiteY3" fmla="*/ 2620548 h 3289735"/>
              <a:gd name="connsiteX4" fmla="*/ 6928458 w 8543357"/>
              <a:gd name="connsiteY4" fmla="*/ 2439007 h 3289735"/>
              <a:gd name="connsiteX5" fmla="*/ 1585190 w 8543357"/>
              <a:gd name="connsiteY5" fmla="*/ 2416754 h 3289735"/>
              <a:gd name="connsiteX6" fmla="*/ 1766731 w 8543357"/>
              <a:gd name="connsiteY6" fmla="*/ 2598295 h 3289735"/>
              <a:gd name="connsiteX7" fmla="*/ 1585190 w 8543357"/>
              <a:gd name="connsiteY7" fmla="*/ 2779836 h 3289735"/>
              <a:gd name="connsiteX8" fmla="*/ 1403649 w 8543357"/>
              <a:gd name="connsiteY8" fmla="*/ 2598295 h 3289735"/>
              <a:gd name="connsiteX9" fmla="*/ 1585190 w 8543357"/>
              <a:gd name="connsiteY9" fmla="*/ 2416754 h 3289735"/>
              <a:gd name="connsiteX10" fmla="*/ 6925340 w 8543357"/>
              <a:gd name="connsiteY10" fmla="*/ 2293671 h 3289735"/>
              <a:gd name="connsiteX11" fmla="*/ 6697422 w 8543357"/>
              <a:gd name="connsiteY11" fmla="*/ 2388080 h 3289735"/>
              <a:gd name="connsiteX12" fmla="*/ 6697415 w 8543357"/>
              <a:gd name="connsiteY12" fmla="*/ 2843921 h 3289735"/>
              <a:gd name="connsiteX13" fmla="*/ 7153263 w 8543357"/>
              <a:gd name="connsiteY13" fmla="*/ 2843921 h 3289735"/>
              <a:gd name="connsiteX14" fmla="*/ 7153263 w 8543357"/>
              <a:gd name="connsiteY14" fmla="*/ 2388080 h 3289735"/>
              <a:gd name="connsiteX15" fmla="*/ 6925340 w 8543357"/>
              <a:gd name="connsiteY15" fmla="*/ 2293671 h 3289735"/>
              <a:gd name="connsiteX16" fmla="*/ 1582072 w 8543357"/>
              <a:gd name="connsiteY16" fmla="*/ 2271418 h 3289735"/>
              <a:gd name="connsiteX17" fmla="*/ 1354154 w 8543357"/>
              <a:gd name="connsiteY17" fmla="*/ 2365827 h 3289735"/>
              <a:gd name="connsiteX18" fmla="*/ 1354147 w 8543357"/>
              <a:gd name="connsiteY18" fmla="*/ 2821668 h 3289735"/>
              <a:gd name="connsiteX19" fmla="*/ 1809995 w 8543357"/>
              <a:gd name="connsiteY19" fmla="*/ 2821668 h 3289735"/>
              <a:gd name="connsiteX20" fmla="*/ 1809995 w 8543357"/>
              <a:gd name="connsiteY20" fmla="*/ 2365827 h 3289735"/>
              <a:gd name="connsiteX21" fmla="*/ 1582072 w 8543357"/>
              <a:gd name="connsiteY21" fmla="*/ 2271418 h 3289735"/>
              <a:gd name="connsiteX22" fmla="*/ 6928457 w 8543357"/>
              <a:gd name="connsiteY22" fmla="*/ 1951359 h 3289735"/>
              <a:gd name="connsiteX23" fmla="*/ 7601151 w 8543357"/>
              <a:gd name="connsiteY23" fmla="*/ 2624052 h 3289735"/>
              <a:gd name="connsiteX24" fmla="*/ 7601151 w 8543357"/>
              <a:gd name="connsiteY24" fmla="*/ 2638067 h 3289735"/>
              <a:gd name="connsiteX25" fmla="*/ 6928457 w 8543357"/>
              <a:gd name="connsiteY25" fmla="*/ 3289735 h 3289735"/>
              <a:gd name="connsiteX26" fmla="*/ 6255764 w 8543357"/>
              <a:gd name="connsiteY26" fmla="*/ 2638067 h 3289735"/>
              <a:gd name="connsiteX27" fmla="*/ 6255764 w 8543357"/>
              <a:gd name="connsiteY27" fmla="*/ 2624052 h 3289735"/>
              <a:gd name="connsiteX28" fmla="*/ 6928457 w 8543357"/>
              <a:gd name="connsiteY28" fmla="*/ 1951359 h 3289735"/>
              <a:gd name="connsiteX29" fmla="*/ 1585189 w 8543357"/>
              <a:gd name="connsiteY29" fmla="*/ 1929106 h 3289735"/>
              <a:gd name="connsiteX30" fmla="*/ 2257883 w 8543357"/>
              <a:gd name="connsiteY30" fmla="*/ 2601799 h 3289735"/>
              <a:gd name="connsiteX31" fmla="*/ 2257883 w 8543357"/>
              <a:gd name="connsiteY31" fmla="*/ 2615814 h 3289735"/>
              <a:gd name="connsiteX32" fmla="*/ 1585189 w 8543357"/>
              <a:gd name="connsiteY32" fmla="*/ 3267482 h 3289735"/>
              <a:gd name="connsiteX33" fmla="*/ 912496 w 8543357"/>
              <a:gd name="connsiteY33" fmla="*/ 2615814 h 3289735"/>
              <a:gd name="connsiteX34" fmla="*/ 912496 w 8543357"/>
              <a:gd name="connsiteY34" fmla="*/ 2601799 h 3289735"/>
              <a:gd name="connsiteX35" fmla="*/ 1585189 w 8543357"/>
              <a:gd name="connsiteY35" fmla="*/ 1929106 h 3289735"/>
              <a:gd name="connsiteX36" fmla="*/ 64619 w 8543357"/>
              <a:gd name="connsiteY36" fmla="*/ 1683850 h 3289735"/>
              <a:gd name="connsiteX37" fmla="*/ 64619 w 8543357"/>
              <a:gd name="connsiteY37" fmla="*/ 1922096 h 3289735"/>
              <a:gd name="connsiteX38" fmla="*/ 148706 w 8543357"/>
              <a:gd name="connsiteY38" fmla="*/ 2006183 h 3289735"/>
              <a:gd name="connsiteX39" fmla="*/ 520093 w 8543357"/>
              <a:gd name="connsiteY39" fmla="*/ 2006183 h 3289735"/>
              <a:gd name="connsiteX40" fmla="*/ 562136 w 8543357"/>
              <a:gd name="connsiteY40" fmla="*/ 1978154 h 3289735"/>
              <a:gd name="connsiteX41" fmla="*/ 667241 w 8543357"/>
              <a:gd name="connsiteY41" fmla="*/ 1831006 h 3289735"/>
              <a:gd name="connsiteX42" fmla="*/ 625197 w 8543357"/>
              <a:gd name="connsiteY42" fmla="*/ 1683850 h 3289735"/>
              <a:gd name="connsiteX43" fmla="*/ 64619 w 8543357"/>
              <a:gd name="connsiteY43" fmla="*/ 1683850 h 3289735"/>
              <a:gd name="connsiteX44" fmla="*/ 4556251 w 8543357"/>
              <a:gd name="connsiteY44" fmla="*/ 1270428 h 3289735"/>
              <a:gd name="connsiteX45" fmla="*/ 4514208 w 8543357"/>
              <a:gd name="connsiteY45" fmla="*/ 1284443 h 3289735"/>
              <a:gd name="connsiteX46" fmla="*/ 4514208 w 8543357"/>
              <a:gd name="connsiteY46" fmla="*/ 2195382 h 3289735"/>
              <a:gd name="connsiteX47" fmla="*/ 4556251 w 8543357"/>
              <a:gd name="connsiteY47" fmla="*/ 2209396 h 3289735"/>
              <a:gd name="connsiteX48" fmla="*/ 4598295 w 8543357"/>
              <a:gd name="connsiteY48" fmla="*/ 2195382 h 3289735"/>
              <a:gd name="connsiteX49" fmla="*/ 4598295 w 8543357"/>
              <a:gd name="connsiteY49" fmla="*/ 1284443 h 3289735"/>
              <a:gd name="connsiteX50" fmla="*/ 4556251 w 8543357"/>
              <a:gd name="connsiteY50" fmla="*/ 1270428 h 3289735"/>
              <a:gd name="connsiteX51" fmla="*/ 8153579 w 8543357"/>
              <a:gd name="connsiteY51" fmla="*/ 1033056 h 3289735"/>
              <a:gd name="connsiteX52" fmla="*/ 8038838 w 8543357"/>
              <a:gd name="connsiteY52" fmla="*/ 1067215 h 3289735"/>
              <a:gd name="connsiteX53" fmla="*/ 7814607 w 8543357"/>
              <a:gd name="connsiteY53" fmla="*/ 1417576 h 3289735"/>
              <a:gd name="connsiteX54" fmla="*/ 7912708 w 8543357"/>
              <a:gd name="connsiteY54" fmla="*/ 1557721 h 3289735"/>
              <a:gd name="connsiteX55" fmla="*/ 8087884 w 8543357"/>
              <a:gd name="connsiteY55" fmla="*/ 1557721 h 3289735"/>
              <a:gd name="connsiteX56" fmla="*/ 8221025 w 8543357"/>
              <a:gd name="connsiteY56" fmla="*/ 1403562 h 3289735"/>
              <a:gd name="connsiteX57" fmla="*/ 8221025 w 8543357"/>
              <a:gd name="connsiteY57" fmla="*/ 1109258 h 3289735"/>
              <a:gd name="connsiteX58" fmla="*/ 8153579 w 8543357"/>
              <a:gd name="connsiteY58" fmla="*/ 1033056 h 3289735"/>
              <a:gd name="connsiteX59" fmla="*/ 2916554 w 8543357"/>
              <a:gd name="connsiteY59" fmla="*/ 587330 h 3289735"/>
              <a:gd name="connsiteX60" fmla="*/ 2866084 w 8543357"/>
              <a:gd name="connsiteY60" fmla="*/ 616567 h 3289735"/>
              <a:gd name="connsiteX61" fmla="*/ 2580210 w 8543357"/>
              <a:gd name="connsiteY61" fmla="*/ 807951 h 3289735"/>
              <a:gd name="connsiteX62" fmla="*/ 2545176 w 8543357"/>
              <a:gd name="connsiteY62" fmla="*/ 955106 h 3289735"/>
              <a:gd name="connsiteX63" fmla="*/ 2916554 w 8543357"/>
              <a:gd name="connsiteY63" fmla="*/ 955106 h 3289735"/>
              <a:gd name="connsiteX64" fmla="*/ 6483234 w 8543357"/>
              <a:gd name="connsiteY64" fmla="*/ 379721 h 3289735"/>
              <a:gd name="connsiteX65" fmla="*/ 6483234 w 8543357"/>
              <a:gd name="connsiteY65" fmla="*/ 955106 h 3289735"/>
              <a:gd name="connsiteX66" fmla="*/ 7169941 w 8543357"/>
              <a:gd name="connsiteY66" fmla="*/ 955106 h 3289735"/>
              <a:gd name="connsiteX67" fmla="*/ 7120887 w 8543357"/>
              <a:gd name="connsiteY67" fmla="*/ 674818 h 3289735"/>
              <a:gd name="connsiteX68" fmla="*/ 6653454 w 8543357"/>
              <a:gd name="connsiteY68" fmla="*/ 426535 h 3289735"/>
              <a:gd name="connsiteX69" fmla="*/ 4514208 w 8543357"/>
              <a:gd name="connsiteY69" fmla="*/ 213698 h 3289735"/>
              <a:gd name="connsiteX70" fmla="*/ 4374787 w 8543357"/>
              <a:gd name="connsiteY70" fmla="*/ 218539 h 3289735"/>
              <a:gd name="connsiteX71" fmla="*/ 4226908 w 8543357"/>
              <a:gd name="connsiteY71" fmla="*/ 226355 h 3289735"/>
              <a:gd name="connsiteX72" fmla="*/ 3034107 w 8543357"/>
              <a:gd name="connsiteY72" fmla="*/ 519233 h 3289735"/>
              <a:gd name="connsiteX73" fmla="*/ 3000641 w 8543357"/>
              <a:gd name="connsiteY73" fmla="*/ 538620 h 3289735"/>
              <a:gd name="connsiteX74" fmla="*/ 3000641 w 8543357"/>
              <a:gd name="connsiteY74" fmla="*/ 955106 h 3289735"/>
              <a:gd name="connsiteX75" fmla="*/ 4514208 w 8543357"/>
              <a:gd name="connsiteY75" fmla="*/ 955106 h 3289735"/>
              <a:gd name="connsiteX76" fmla="*/ 4761218 w 8543357"/>
              <a:gd name="connsiteY76" fmla="*/ 208991 h 3289735"/>
              <a:gd name="connsiteX77" fmla="*/ 4598295 w 8543357"/>
              <a:gd name="connsiteY77" fmla="*/ 211751 h 3289735"/>
              <a:gd name="connsiteX78" fmla="*/ 4598295 w 8543357"/>
              <a:gd name="connsiteY78" fmla="*/ 955106 h 3289735"/>
              <a:gd name="connsiteX79" fmla="*/ 6399147 w 8543357"/>
              <a:gd name="connsiteY79" fmla="*/ 955106 h 3289735"/>
              <a:gd name="connsiteX80" fmla="*/ 6399147 w 8543357"/>
              <a:gd name="connsiteY80" fmla="*/ 356596 h 3289735"/>
              <a:gd name="connsiteX81" fmla="*/ 6353426 w 8543357"/>
              <a:gd name="connsiteY81" fmla="*/ 344022 h 3289735"/>
              <a:gd name="connsiteX82" fmla="*/ 4761218 w 8543357"/>
              <a:gd name="connsiteY82" fmla="*/ 208991 h 3289735"/>
              <a:gd name="connsiteX83" fmla="*/ 4770242 w 8543357"/>
              <a:gd name="connsiteY83" fmla="*/ 2 h 3289735"/>
              <a:gd name="connsiteX84" fmla="*/ 7534317 w 8543357"/>
              <a:gd name="connsiteY84" fmla="*/ 681821 h 3289735"/>
              <a:gd name="connsiteX85" fmla="*/ 7688476 w 8543357"/>
              <a:gd name="connsiteY85" fmla="*/ 737879 h 3289735"/>
              <a:gd name="connsiteX86" fmla="*/ 8192996 w 8543357"/>
              <a:gd name="connsiteY86" fmla="*/ 737879 h 3289735"/>
              <a:gd name="connsiteX87" fmla="*/ 8305111 w 8543357"/>
              <a:gd name="connsiteY87" fmla="*/ 849994 h 3289735"/>
              <a:gd name="connsiteX88" fmla="*/ 8305111 w 8543357"/>
              <a:gd name="connsiteY88" fmla="*/ 1557727 h 3289735"/>
              <a:gd name="connsiteX89" fmla="*/ 8543357 w 8543357"/>
              <a:gd name="connsiteY89" fmla="*/ 1767944 h 3289735"/>
              <a:gd name="connsiteX90" fmla="*/ 8543357 w 8543357"/>
              <a:gd name="connsiteY90" fmla="*/ 2370565 h 3289735"/>
              <a:gd name="connsiteX91" fmla="*/ 7975776 w 8543357"/>
              <a:gd name="connsiteY91" fmla="*/ 2608811 h 3289735"/>
              <a:gd name="connsiteX92" fmla="*/ 7625415 w 8543357"/>
              <a:gd name="connsiteY92" fmla="*/ 2608811 h 3289735"/>
              <a:gd name="connsiteX93" fmla="*/ 6917682 w 8543357"/>
              <a:gd name="connsiteY93" fmla="*/ 1901078 h 3289735"/>
              <a:gd name="connsiteX94" fmla="*/ 6209949 w 8543357"/>
              <a:gd name="connsiteY94" fmla="*/ 2608811 h 3289735"/>
              <a:gd name="connsiteX95" fmla="*/ 2299928 w 8543357"/>
              <a:gd name="connsiteY95" fmla="*/ 2608811 h 3289735"/>
              <a:gd name="connsiteX96" fmla="*/ 2299928 w 8543357"/>
              <a:gd name="connsiteY96" fmla="*/ 2594796 h 3289735"/>
              <a:gd name="connsiteX97" fmla="*/ 1592193 w 8543357"/>
              <a:gd name="connsiteY97" fmla="*/ 1887063 h 3289735"/>
              <a:gd name="connsiteX98" fmla="*/ 884460 w 8543357"/>
              <a:gd name="connsiteY98" fmla="*/ 2594796 h 3289735"/>
              <a:gd name="connsiteX99" fmla="*/ 884460 w 8543357"/>
              <a:gd name="connsiteY99" fmla="*/ 2608811 h 3289735"/>
              <a:gd name="connsiteX100" fmla="*/ 225789 w 8543357"/>
              <a:gd name="connsiteY100" fmla="*/ 2608811 h 3289735"/>
              <a:gd name="connsiteX101" fmla="*/ 1558 w 8543357"/>
              <a:gd name="connsiteY101" fmla="*/ 2391583 h 3289735"/>
              <a:gd name="connsiteX102" fmla="*/ 1558 w 8543357"/>
              <a:gd name="connsiteY102" fmla="*/ 1774948 h 3289735"/>
              <a:gd name="connsiteX103" fmla="*/ 506078 w 8543357"/>
              <a:gd name="connsiteY103" fmla="*/ 1333496 h 3289735"/>
              <a:gd name="connsiteX104" fmla="*/ 1991609 w 8543357"/>
              <a:gd name="connsiteY104" fmla="*/ 990139 h 3289735"/>
              <a:gd name="connsiteX105" fmla="*/ 2306931 w 8543357"/>
              <a:gd name="connsiteY105" fmla="*/ 786933 h 3289735"/>
              <a:gd name="connsiteX106" fmla="*/ 4268952 w 8543357"/>
              <a:gd name="connsiteY106" fmla="*/ 2124 h 3289735"/>
              <a:gd name="connsiteX107" fmla="*/ 4770242 w 8543357"/>
              <a:gd name="connsiteY107" fmla="*/ 2 h 328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8543357" h="3289735">
                <a:moveTo>
                  <a:pt x="6928458" y="2439007"/>
                </a:moveTo>
                <a:cubicBezTo>
                  <a:pt x="7028720" y="2439007"/>
                  <a:pt x="7109999" y="2520286"/>
                  <a:pt x="7109999" y="2620548"/>
                </a:cubicBezTo>
                <a:cubicBezTo>
                  <a:pt x="7109999" y="2720810"/>
                  <a:pt x="7028720" y="2802089"/>
                  <a:pt x="6928458" y="2802089"/>
                </a:cubicBezTo>
                <a:cubicBezTo>
                  <a:pt x="6828196" y="2802089"/>
                  <a:pt x="6746917" y="2720810"/>
                  <a:pt x="6746917" y="2620548"/>
                </a:cubicBezTo>
                <a:cubicBezTo>
                  <a:pt x="6746917" y="2520286"/>
                  <a:pt x="6828196" y="2439007"/>
                  <a:pt x="6928458" y="2439007"/>
                </a:cubicBezTo>
                <a:close/>
                <a:moveTo>
                  <a:pt x="1585190" y="2416754"/>
                </a:moveTo>
                <a:cubicBezTo>
                  <a:pt x="1685452" y="2416754"/>
                  <a:pt x="1766731" y="2498033"/>
                  <a:pt x="1766731" y="2598295"/>
                </a:cubicBezTo>
                <a:cubicBezTo>
                  <a:pt x="1766731" y="2698557"/>
                  <a:pt x="1685452" y="2779836"/>
                  <a:pt x="1585190" y="2779836"/>
                </a:cubicBezTo>
                <a:cubicBezTo>
                  <a:pt x="1484928" y="2779836"/>
                  <a:pt x="1403649" y="2698557"/>
                  <a:pt x="1403649" y="2598295"/>
                </a:cubicBezTo>
                <a:cubicBezTo>
                  <a:pt x="1403649" y="2498033"/>
                  <a:pt x="1484928" y="2416754"/>
                  <a:pt x="1585190" y="2416754"/>
                </a:cubicBezTo>
                <a:close/>
                <a:moveTo>
                  <a:pt x="6925340" y="2293671"/>
                </a:moveTo>
                <a:cubicBezTo>
                  <a:pt x="6842849" y="2293671"/>
                  <a:pt x="6760359" y="2325141"/>
                  <a:pt x="6697422" y="2388080"/>
                </a:cubicBezTo>
                <a:cubicBezTo>
                  <a:pt x="6571542" y="2513953"/>
                  <a:pt x="6571542" y="2718042"/>
                  <a:pt x="6697415" y="2843921"/>
                </a:cubicBezTo>
                <a:cubicBezTo>
                  <a:pt x="6823295" y="2969801"/>
                  <a:pt x="7027383" y="2969794"/>
                  <a:pt x="7153263" y="2843921"/>
                </a:cubicBezTo>
                <a:cubicBezTo>
                  <a:pt x="7279136" y="2718042"/>
                  <a:pt x="7279136" y="2513953"/>
                  <a:pt x="7153263" y="2388080"/>
                </a:cubicBezTo>
                <a:cubicBezTo>
                  <a:pt x="7090323" y="2325141"/>
                  <a:pt x="7007831" y="2293671"/>
                  <a:pt x="6925340" y="2293671"/>
                </a:cubicBezTo>
                <a:close/>
                <a:moveTo>
                  <a:pt x="1582072" y="2271418"/>
                </a:moveTo>
                <a:cubicBezTo>
                  <a:pt x="1499581" y="2271418"/>
                  <a:pt x="1417091" y="2302888"/>
                  <a:pt x="1354154" y="2365827"/>
                </a:cubicBezTo>
                <a:cubicBezTo>
                  <a:pt x="1228274" y="2491700"/>
                  <a:pt x="1228274" y="2695789"/>
                  <a:pt x="1354147" y="2821668"/>
                </a:cubicBezTo>
                <a:cubicBezTo>
                  <a:pt x="1480027" y="2947548"/>
                  <a:pt x="1684115" y="2947541"/>
                  <a:pt x="1809995" y="2821668"/>
                </a:cubicBezTo>
                <a:cubicBezTo>
                  <a:pt x="1935868" y="2695789"/>
                  <a:pt x="1935868" y="2491700"/>
                  <a:pt x="1809995" y="2365827"/>
                </a:cubicBezTo>
                <a:cubicBezTo>
                  <a:pt x="1747055" y="2302888"/>
                  <a:pt x="1664563" y="2271418"/>
                  <a:pt x="1582072" y="2271418"/>
                </a:cubicBezTo>
                <a:close/>
                <a:moveTo>
                  <a:pt x="6928457" y="1951359"/>
                </a:moveTo>
                <a:cubicBezTo>
                  <a:pt x="7292833" y="1951359"/>
                  <a:pt x="7594140" y="2252666"/>
                  <a:pt x="7601151" y="2624052"/>
                </a:cubicBezTo>
                <a:cubicBezTo>
                  <a:pt x="7601151" y="2624052"/>
                  <a:pt x="7601151" y="2631056"/>
                  <a:pt x="7601151" y="2638067"/>
                </a:cubicBezTo>
                <a:cubicBezTo>
                  <a:pt x="7587136" y="2995431"/>
                  <a:pt x="7292833" y="3289735"/>
                  <a:pt x="6928457" y="3289735"/>
                </a:cubicBezTo>
                <a:cubicBezTo>
                  <a:pt x="6564082" y="3289735"/>
                  <a:pt x="6262768" y="3002442"/>
                  <a:pt x="6255764" y="2638067"/>
                </a:cubicBezTo>
                <a:cubicBezTo>
                  <a:pt x="6255764" y="2638067"/>
                  <a:pt x="6255764" y="2631056"/>
                  <a:pt x="6255764" y="2624052"/>
                </a:cubicBezTo>
                <a:cubicBezTo>
                  <a:pt x="6255764" y="2252666"/>
                  <a:pt x="6557071" y="1951359"/>
                  <a:pt x="6928457" y="1951359"/>
                </a:cubicBezTo>
                <a:close/>
                <a:moveTo>
                  <a:pt x="1585189" y="1929106"/>
                </a:moveTo>
                <a:cubicBezTo>
                  <a:pt x="1949565" y="1929106"/>
                  <a:pt x="2250872" y="2230413"/>
                  <a:pt x="2257883" y="2601799"/>
                </a:cubicBezTo>
                <a:cubicBezTo>
                  <a:pt x="2257883" y="2601799"/>
                  <a:pt x="2257883" y="2608803"/>
                  <a:pt x="2257883" y="2615814"/>
                </a:cubicBezTo>
                <a:cubicBezTo>
                  <a:pt x="2243868" y="2973178"/>
                  <a:pt x="1949565" y="3267482"/>
                  <a:pt x="1585189" y="3267482"/>
                </a:cubicBezTo>
                <a:cubicBezTo>
                  <a:pt x="1220814" y="3267482"/>
                  <a:pt x="919500" y="2980189"/>
                  <a:pt x="912496" y="2615814"/>
                </a:cubicBezTo>
                <a:cubicBezTo>
                  <a:pt x="912496" y="2615814"/>
                  <a:pt x="912496" y="2608803"/>
                  <a:pt x="912496" y="2601799"/>
                </a:cubicBezTo>
                <a:cubicBezTo>
                  <a:pt x="912496" y="2230413"/>
                  <a:pt x="1213803" y="1929106"/>
                  <a:pt x="1585189" y="1929106"/>
                </a:cubicBezTo>
                <a:close/>
                <a:moveTo>
                  <a:pt x="64619" y="1683850"/>
                </a:moveTo>
                <a:cubicBezTo>
                  <a:pt x="64619" y="1732905"/>
                  <a:pt x="64619" y="1831006"/>
                  <a:pt x="64619" y="1922096"/>
                </a:cubicBezTo>
                <a:cubicBezTo>
                  <a:pt x="64619" y="1971150"/>
                  <a:pt x="99659" y="2006183"/>
                  <a:pt x="148706" y="2006183"/>
                </a:cubicBezTo>
                <a:lnTo>
                  <a:pt x="520093" y="2006183"/>
                </a:lnTo>
                <a:cubicBezTo>
                  <a:pt x="534100" y="2006183"/>
                  <a:pt x="548114" y="1999179"/>
                  <a:pt x="562136" y="1978154"/>
                </a:cubicBezTo>
                <a:lnTo>
                  <a:pt x="667241" y="1831006"/>
                </a:lnTo>
                <a:cubicBezTo>
                  <a:pt x="702281" y="1774948"/>
                  <a:pt x="681255" y="1683850"/>
                  <a:pt x="625197" y="1683850"/>
                </a:cubicBezTo>
                <a:cubicBezTo>
                  <a:pt x="625197" y="1683850"/>
                  <a:pt x="78634" y="1683850"/>
                  <a:pt x="64619" y="1683850"/>
                </a:cubicBezTo>
                <a:close/>
                <a:moveTo>
                  <a:pt x="4556251" y="1270428"/>
                </a:moveTo>
                <a:cubicBezTo>
                  <a:pt x="4535226" y="1270428"/>
                  <a:pt x="4514208" y="1277439"/>
                  <a:pt x="4514208" y="1284443"/>
                </a:cubicBezTo>
                <a:lnTo>
                  <a:pt x="4514208" y="2195382"/>
                </a:lnTo>
                <a:cubicBezTo>
                  <a:pt x="4514208" y="2202385"/>
                  <a:pt x="4535226" y="2209396"/>
                  <a:pt x="4556251" y="2209396"/>
                </a:cubicBezTo>
                <a:cubicBezTo>
                  <a:pt x="4577269" y="2209396"/>
                  <a:pt x="4591291" y="2202385"/>
                  <a:pt x="4598295" y="2195382"/>
                </a:cubicBezTo>
                <a:lnTo>
                  <a:pt x="4598295" y="1284443"/>
                </a:lnTo>
                <a:cubicBezTo>
                  <a:pt x="4598295" y="1277439"/>
                  <a:pt x="4577269" y="1270428"/>
                  <a:pt x="4556251" y="1270428"/>
                </a:cubicBezTo>
                <a:close/>
                <a:moveTo>
                  <a:pt x="8153579" y="1033056"/>
                </a:moveTo>
                <a:cubicBezTo>
                  <a:pt x="8115915" y="1025173"/>
                  <a:pt x="8070368" y="1035684"/>
                  <a:pt x="8038838" y="1067215"/>
                </a:cubicBezTo>
                <a:cubicBezTo>
                  <a:pt x="7912708" y="1179330"/>
                  <a:pt x="7863661" y="1291446"/>
                  <a:pt x="7814607" y="1417576"/>
                </a:cubicBezTo>
                <a:cubicBezTo>
                  <a:pt x="7786578" y="1487649"/>
                  <a:pt x="7835632" y="1557721"/>
                  <a:pt x="7912708" y="1557721"/>
                </a:cubicBezTo>
                <a:lnTo>
                  <a:pt x="8087884" y="1557721"/>
                </a:lnTo>
                <a:cubicBezTo>
                  <a:pt x="8178982" y="1564732"/>
                  <a:pt x="8221025" y="1487649"/>
                  <a:pt x="8221025" y="1403562"/>
                </a:cubicBezTo>
                <a:lnTo>
                  <a:pt x="8221025" y="1109258"/>
                </a:lnTo>
                <a:cubicBezTo>
                  <a:pt x="8221025" y="1067215"/>
                  <a:pt x="8191243" y="1040939"/>
                  <a:pt x="8153579" y="1033056"/>
                </a:cubicBezTo>
                <a:close/>
                <a:moveTo>
                  <a:pt x="2916554" y="587330"/>
                </a:moveTo>
                <a:lnTo>
                  <a:pt x="2866084" y="616567"/>
                </a:lnTo>
                <a:cubicBezTo>
                  <a:pt x="2760209" y="682260"/>
                  <a:pt x="2666049" y="748390"/>
                  <a:pt x="2580210" y="807951"/>
                </a:cubicBezTo>
                <a:cubicBezTo>
                  <a:pt x="2545176" y="835980"/>
                  <a:pt x="2482107" y="955106"/>
                  <a:pt x="2545176" y="955106"/>
                </a:cubicBezTo>
                <a:lnTo>
                  <a:pt x="2916554" y="955106"/>
                </a:lnTo>
                <a:close/>
                <a:moveTo>
                  <a:pt x="6483234" y="379721"/>
                </a:moveTo>
                <a:lnTo>
                  <a:pt x="6483234" y="955106"/>
                </a:lnTo>
                <a:lnTo>
                  <a:pt x="7169941" y="955106"/>
                </a:lnTo>
                <a:cubicBezTo>
                  <a:pt x="7254028" y="955106"/>
                  <a:pt x="7261031" y="800948"/>
                  <a:pt x="7120887" y="674818"/>
                </a:cubicBezTo>
                <a:cubicBezTo>
                  <a:pt x="7004065" y="571243"/>
                  <a:pt x="6841909" y="490023"/>
                  <a:pt x="6653454" y="426535"/>
                </a:cubicBezTo>
                <a:close/>
                <a:moveTo>
                  <a:pt x="4514208" y="213698"/>
                </a:moveTo>
                <a:lnTo>
                  <a:pt x="4374787" y="218539"/>
                </a:lnTo>
                <a:cubicBezTo>
                  <a:pt x="4280968" y="222592"/>
                  <a:pt x="4226908" y="226355"/>
                  <a:pt x="4226908" y="226355"/>
                </a:cubicBezTo>
                <a:cubicBezTo>
                  <a:pt x="3710128" y="226355"/>
                  <a:pt x="3330204" y="360477"/>
                  <a:pt x="3034107" y="519233"/>
                </a:cubicBezTo>
                <a:lnTo>
                  <a:pt x="3000641" y="538620"/>
                </a:lnTo>
                <a:lnTo>
                  <a:pt x="3000641" y="955106"/>
                </a:lnTo>
                <a:lnTo>
                  <a:pt x="4514208" y="955106"/>
                </a:lnTo>
                <a:close/>
                <a:moveTo>
                  <a:pt x="4761218" y="208991"/>
                </a:moveTo>
                <a:lnTo>
                  <a:pt x="4598295" y="211751"/>
                </a:lnTo>
                <a:lnTo>
                  <a:pt x="4598295" y="955106"/>
                </a:lnTo>
                <a:lnTo>
                  <a:pt x="6399147" y="955106"/>
                </a:lnTo>
                <a:lnTo>
                  <a:pt x="6399147" y="356596"/>
                </a:lnTo>
                <a:lnTo>
                  <a:pt x="6353426" y="344022"/>
                </a:lnTo>
                <a:cubicBezTo>
                  <a:pt x="5828439" y="226736"/>
                  <a:pt x="5198565" y="205816"/>
                  <a:pt x="4761218" y="208991"/>
                </a:cubicBezTo>
                <a:close/>
                <a:moveTo>
                  <a:pt x="4770242" y="2"/>
                </a:moveTo>
                <a:cubicBezTo>
                  <a:pt x="5907985" y="-288"/>
                  <a:pt x="6823084" y="56427"/>
                  <a:pt x="7534317" y="681821"/>
                </a:cubicBezTo>
                <a:cubicBezTo>
                  <a:pt x="7576361" y="716861"/>
                  <a:pt x="7632418" y="737879"/>
                  <a:pt x="7688476" y="737879"/>
                </a:cubicBezTo>
                <a:lnTo>
                  <a:pt x="8192996" y="737879"/>
                </a:lnTo>
                <a:cubicBezTo>
                  <a:pt x="8256065" y="737879"/>
                  <a:pt x="8305111" y="786933"/>
                  <a:pt x="8305111" y="849994"/>
                </a:cubicBezTo>
                <a:lnTo>
                  <a:pt x="8305111" y="1557727"/>
                </a:lnTo>
                <a:cubicBezTo>
                  <a:pt x="8431241" y="1557727"/>
                  <a:pt x="8536353" y="1655829"/>
                  <a:pt x="8543357" y="1767944"/>
                </a:cubicBezTo>
                <a:lnTo>
                  <a:pt x="8543357" y="2370565"/>
                </a:lnTo>
                <a:lnTo>
                  <a:pt x="7975776" y="2608811"/>
                </a:lnTo>
                <a:lnTo>
                  <a:pt x="7625415" y="2608811"/>
                </a:lnTo>
                <a:cubicBezTo>
                  <a:pt x="7625415" y="2216406"/>
                  <a:pt x="7310086" y="1901078"/>
                  <a:pt x="6917682" y="1901078"/>
                </a:cubicBezTo>
                <a:cubicBezTo>
                  <a:pt x="6525277" y="1901078"/>
                  <a:pt x="6209949" y="2216406"/>
                  <a:pt x="6209949" y="2608811"/>
                </a:cubicBezTo>
                <a:lnTo>
                  <a:pt x="2299928" y="2608811"/>
                </a:lnTo>
                <a:cubicBezTo>
                  <a:pt x="2299928" y="2608811"/>
                  <a:pt x="2299928" y="2601800"/>
                  <a:pt x="2299928" y="2594796"/>
                </a:cubicBezTo>
                <a:cubicBezTo>
                  <a:pt x="2299928" y="2202392"/>
                  <a:pt x="1984598" y="1887063"/>
                  <a:pt x="1592193" y="1887063"/>
                </a:cubicBezTo>
                <a:cubicBezTo>
                  <a:pt x="1199789" y="1887063"/>
                  <a:pt x="884460" y="2202392"/>
                  <a:pt x="884460" y="2594796"/>
                </a:cubicBezTo>
                <a:cubicBezTo>
                  <a:pt x="884460" y="2594796"/>
                  <a:pt x="884460" y="2601800"/>
                  <a:pt x="884460" y="2608811"/>
                </a:cubicBezTo>
                <a:lnTo>
                  <a:pt x="225789" y="2608811"/>
                </a:lnTo>
                <a:cubicBezTo>
                  <a:pt x="106662" y="2608811"/>
                  <a:pt x="1558" y="2510710"/>
                  <a:pt x="1558" y="2391583"/>
                </a:cubicBezTo>
                <a:lnTo>
                  <a:pt x="1558" y="1774948"/>
                </a:lnTo>
                <a:cubicBezTo>
                  <a:pt x="1558" y="1774948"/>
                  <a:pt x="-54500" y="1480644"/>
                  <a:pt x="506078" y="1333496"/>
                </a:cubicBezTo>
                <a:cubicBezTo>
                  <a:pt x="912497" y="1228384"/>
                  <a:pt x="1592193" y="1095251"/>
                  <a:pt x="1991609" y="990139"/>
                </a:cubicBezTo>
                <a:cubicBezTo>
                  <a:pt x="2159782" y="948095"/>
                  <a:pt x="2215835" y="864009"/>
                  <a:pt x="2306931" y="786933"/>
                </a:cubicBezTo>
                <a:cubicBezTo>
                  <a:pt x="2573206" y="555691"/>
                  <a:pt x="3365024" y="9128"/>
                  <a:pt x="4268952" y="2124"/>
                </a:cubicBezTo>
                <a:cubicBezTo>
                  <a:pt x="4440629" y="1248"/>
                  <a:pt x="4607708" y="43"/>
                  <a:pt x="4770242" y="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547366"/>
            <a:ext cx="4449862" cy="2759028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259734"/>
            <a:ext cx="3270479" cy="4598266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4192173"/>
            <a:ext cx="4123401" cy="2665826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802073" y="0"/>
            <a:ext cx="2587854" cy="3000376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826001" y="1524000"/>
            <a:ext cx="3365999" cy="533400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018880" y="3543300"/>
            <a:ext cx="4064446" cy="331470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704237" y="400050"/>
            <a:ext cx="3264644" cy="28575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051180"/>
            <a:ext cx="5495192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pPr algn="r">
              <a:defRPr/>
            </a:pPr>
            <a:r>
              <a:rPr lang="en-US" altLang="ko-KR">
                <a:effectLst/>
              </a:rPr>
              <a:t>Section Break</a:t>
            </a:r>
            <a:endParaRPr lang="ko-KR" altLang="en-US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" y="4865592"/>
            <a:ext cx="5495128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pPr algn="r">
              <a:defRPr/>
            </a:pPr>
            <a:r>
              <a:rPr lang="en-US" altLang="ko-KR" sz="1800">
                <a:effectLst/>
                <a:latin typeface="+mn-lt"/>
              </a:rPr>
              <a:t>Insert the Sub Title of Your Presentation</a:t>
            </a:r>
            <a:endParaRPr lang="ko-KR" altLang="en-US" sz="1800">
              <a:effectLst/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054312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68843" y="0"/>
            <a:ext cx="4054312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37687" y="0"/>
            <a:ext cx="405431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800850" y="4062941"/>
            <a:ext cx="5391150" cy="279505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/>
              <a:t>옛날에 즐겨 했던 게임이 </a:t>
            </a:r>
            <a:r>
              <a:rPr lang="en-US" altLang="ko-KR"/>
              <a:t>7</a:t>
            </a:r>
            <a:r>
              <a:rPr lang="ko-KR" altLang="en-US"/>
              <a:t>년이나 지났지만 이번에 프로젝트를 만들었던 게임에 비해 너무 퀄리티가 좋은걸 보고 많은 실력을 더 쌓아야 겠다고 생각하면서 어느 정도는 나의 전공 분야를 시작했다고 생각할 수 있는 기회였다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4762" y="4831024"/>
            <a:ext cx="12192000" cy="10156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6000">
                <a:solidFill>
                  <a:schemeClr val="bg1"/>
                </a:solidFill>
                <a:cs typeface="Arial"/>
              </a:rPr>
              <a:t>THANK YOU</a:t>
            </a:r>
            <a:endParaRPr lang="ko-KR" altLang="en-US" sz="6000">
              <a:solidFill>
                <a:schemeClr val="bg1"/>
              </a:solidFill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62" y="5656859"/>
            <a:ext cx="12191852" cy="37965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1867">
                <a:solidFill>
                  <a:schemeClr val="bg1"/>
                </a:solidFill>
                <a:cs typeface="Arial"/>
              </a:rPr>
              <a:t>Insert the Sub Title of Your Presentation</a:t>
            </a:r>
            <a:endParaRPr lang="ko-KR" altLang="en-US" sz="1867">
              <a:solidFill>
                <a:schemeClr val="bg1"/>
              </a:solidFill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348659" y="789377"/>
            <a:ext cx="4946526" cy="770818"/>
            <a:chOff x="6509852" y="714552"/>
            <a:chExt cx="4946526" cy="770818"/>
          </a:xfrm>
        </p:grpSpPr>
        <p:sp>
          <p:nvSpPr>
            <p:cNvPr id="3" name="TextBox 2"/>
            <p:cNvSpPr txBox="1"/>
            <p:nvPr/>
          </p:nvSpPr>
          <p:spPr>
            <a:xfrm>
              <a:off x="6509852" y="1222383"/>
              <a:ext cx="4946526" cy="262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>
                  <a:solidFill>
                    <a:schemeClr val="bg1"/>
                  </a:solidFill>
                  <a:cs typeface="Arial"/>
                </a:rPr>
                <a:t> </a:t>
              </a:r>
              <a:r>
                <a:rPr lang="ko-KR" altLang="en-US" sz="1200">
                  <a:solidFill>
                    <a:schemeClr val="bg1"/>
                  </a:solidFill>
                  <a:cs typeface="Arial"/>
                </a:rPr>
                <a:t>무엇을 만들고</a:t>
              </a:r>
              <a:r>
                <a:rPr lang="en-US" altLang="ko-KR" sz="1200">
                  <a:solidFill>
                    <a:schemeClr val="bg1"/>
                  </a:solidFill>
                  <a:cs typeface="Arial"/>
                </a:rPr>
                <a:t>.</a:t>
              </a:r>
              <a:r>
                <a:rPr lang="ko-KR" altLang="en-US" sz="1200">
                  <a:solidFill>
                    <a:schemeClr val="bg1"/>
                  </a:solidFill>
                  <a:cs typeface="Arial"/>
                </a:rPr>
                <a:t> 그것을 왜 만들고 싶었는지에 대하여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509852" y="714552"/>
              <a:ext cx="4946526" cy="494593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lvl="0">
                <a:defRPr/>
              </a:pPr>
              <a:r>
                <a:rPr lang="en-US" altLang="ko-KR" sz="2700" b="1">
                  <a:solidFill>
                    <a:schemeClr val="bg1"/>
                  </a:solidFill>
                  <a:cs typeface="Arial"/>
                </a:rPr>
                <a:t>What, Why,</a:t>
              </a:r>
              <a:r>
                <a:rPr lang="ko-KR" altLang="en-US" sz="2700" b="1">
                  <a:solidFill>
                    <a:schemeClr val="bg1"/>
                  </a:solidFill>
                  <a:cs typeface="Arial"/>
                </a:rPr>
                <a:t> </a:t>
              </a:r>
              <a:r>
                <a:rPr lang="en-US" altLang="ko-KR" sz="2700" b="1">
                  <a:solidFill>
                    <a:schemeClr val="bg1"/>
                  </a:solidFill>
                  <a:cs typeface="Arial"/>
                </a:rPr>
                <a:t>Want 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180526" y="261942"/>
            <a:ext cx="1531549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>
              <a:defRPr/>
            </a:pPr>
            <a:r>
              <a:rPr lang="en-US" altLang="ko-KR" b="1">
                <a:solidFill>
                  <a:schemeClr val="bg1">
                    <a:alpha val="40000"/>
                  </a:schemeClr>
                </a:solidFill>
                <a:effectLst/>
              </a:rPr>
              <a:t>01</a:t>
            </a:r>
            <a:endParaRPr lang="ko-KR" altLang="en-US" b="1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348659" y="2292844"/>
            <a:ext cx="4946526" cy="772301"/>
            <a:chOff x="6509852" y="2211483"/>
            <a:chExt cx="4946526" cy="772301"/>
          </a:xfrm>
        </p:grpSpPr>
        <p:sp>
          <p:nvSpPr>
            <p:cNvPr id="7" name="TextBox 6"/>
            <p:cNvSpPr txBox="1"/>
            <p:nvPr/>
          </p:nvSpPr>
          <p:spPr>
            <a:xfrm>
              <a:off x="6509852" y="2712778"/>
              <a:ext cx="4946526" cy="2710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chemeClr val="bg1"/>
                  </a:solidFill>
                  <a:cs typeface="Arial"/>
                </a:rPr>
                <a:t>파이썬과 연동하여 사용할 수 있는 프로그램</a:t>
              </a:r>
              <a:endParaRPr lang="en-US" altLang="ko-KR" sz="1200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09852" y="2211483"/>
              <a:ext cx="4946526" cy="496076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lvl="0">
                <a:defRPr/>
              </a:pPr>
              <a:r>
                <a:rPr lang="en-US" altLang="ko-KR" sz="2700" b="1">
                  <a:solidFill>
                    <a:schemeClr val="bg1"/>
                  </a:solidFill>
                  <a:cs typeface="Arial"/>
                </a:rPr>
                <a:t>Pygame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180526" y="1758873"/>
            <a:ext cx="1531549" cy="1200329"/>
          </a:xfrm>
          <a:prstGeom prst="rect">
            <a:avLst/>
          </a:prstGeom>
          <a:noFill/>
        </p:spPr>
        <p:txBody>
          <a:bodyPr wrap="square" lIns="108000" rIns="108000">
            <a:spAutoFit/>
          </a:bodyPr>
          <a:lstStyle/>
          <a:p>
            <a:pPr algn="ctr">
              <a:defRPr/>
            </a:pPr>
            <a:r>
              <a:rPr lang="en-US" altLang="ko-KR" sz="7200" b="1">
                <a:solidFill>
                  <a:schemeClr val="bg1">
                    <a:alpha val="40000"/>
                  </a:schemeClr>
                </a:solidFill>
              </a:rPr>
              <a:t>02</a:t>
            </a:r>
            <a:endParaRPr lang="ko-KR" altLang="en-US" sz="7200" b="1">
              <a:solidFill>
                <a:schemeClr val="bg1">
                  <a:alpha val="40000"/>
                </a:schemeClr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348659" y="3789775"/>
            <a:ext cx="4946526" cy="761270"/>
            <a:chOff x="6509852" y="3708414"/>
            <a:chExt cx="4946526" cy="761270"/>
          </a:xfrm>
        </p:grpSpPr>
        <p:sp>
          <p:nvSpPr>
            <p:cNvPr id="11" name="TextBox 10"/>
            <p:cNvSpPr txBox="1"/>
            <p:nvPr/>
          </p:nvSpPr>
          <p:spPr>
            <a:xfrm>
              <a:off x="6509852" y="4203173"/>
              <a:ext cx="4946526" cy="2665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chemeClr val="bg1"/>
                  </a:solidFill>
                  <a:cs typeface="Arial"/>
                </a:rPr>
                <a:t>소스코드를 해석하고 실행해보기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09852" y="3708414"/>
              <a:ext cx="4946526" cy="494570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lvl="0">
                <a:defRPr/>
              </a:pPr>
              <a:r>
                <a:rPr lang="en-US" altLang="ko-KR" sz="2700" b="1">
                  <a:solidFill>
                    <a:schemeClr val="bg1"/>
                  </a:solidFill>
                  <a:cs typeface="Arial"/>
                </a:rPr>
                <a:t>Python Project 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180526" y="3255804"/>
            <a:ext cx="1531549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>
              <a:defRPr/>
            </a:pPr>
            <a:r>
              <a:rPr lang="en-US" altLang="ko-KR" b="1">
                <a:solidFill>
                  <a:schemeClr val="bg1">
                    <a:alpha val="40000"/>
                  </a:schemeClr>
                </a:solidFill>
                <a:effectLst/>
              </a:rPr>
              <a:t>03</a:t>
            </a:r>
            <a:endParaRPr lang="ko-KR" altLang="en-US" b="1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348659" y="5280169"/>
            <a:ext cx="4946526" cy="756776"/>
            <a:chOff x="6509852" y="5205344"/>
            <a:chExt cx="4946526" cy="756776"/>
          </a:xfrm>
        </p:grpSpPr>
        <p:sp>
          <p:nvSpPr>
            <p:cNvPr id="15" name="TextBox 14"/>
            <p:cNvSpPr txBox="1"/>
            <p:nvPr/>
          </p:nvSpPr>
          <p:spPr>
            <a:xfrm>
              <a:off x="6509852" y="5693568"/>
              <a:ext cx="4946526" cy="268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chemeClr val="bg1"/>
                  </a:solidFill>
                  <a:cs typeface="Arial"/>
                </a:rPr>
                <a:t>프로젝트를 마치며 소감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09852" y="5205344"/>
              <a:ext cx="4946526" cy="507831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lvl="0">
                <a:defRPr/>
              </a:pPr>
              <a:r>
                <a:rPr lang="ko-KR" altLang="en-US" sz="2700" b="1">
                  <a:solidFill>
                    <a:schemeClr val="bg1"/>
                  </a:solidFill>
                  <a:cs typeface="Arial"/>
                </a:rPr>
                <a:t>Finish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180526" y="4752734"/>
            <a:ext cx="1531549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>
              <a:defRPr/>
            </a:pPr>
            <a:r>
              <a:rPr lang="en-US" altLang="ko-KR" b="1">
                <a:solidFill>
                  <a:schemeClr val="bg1">
                    <a:alpha val="40000"/>
                  </a:schemeClr>
                </a:solidFill>
                <a:effectLst/>
              </a:rPr>
              <a:t>04</a:t>
            </a:r>
            <a:endParaRPr lang="ko-KR" altLang="en-US" b="1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6815" y="678180"/>
            <a:ext cx="3675184" cy="9105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lvl="0">
              <a:defRPr/>
            </a:pPr>
            <a:r>
              <a:rPr lang="ko-KR" altLang="en-US" sz="5400">
                <a:effectLst/>
                <a:latin typeface="+mj-lt"/>
                <a:ea typeface="+mn-ea"/>
                <a:cs typeface="+mn-cs"/>
              </a:rPr>
              <a:t>목차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What, Why, Want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273053" y="2456014"/>
            <a:ext cx="3289663" cy="1125312"/>
            <a:chOff x="764931" y="2301783"/>
            <a:chExt cx="3289663" cy="1125312"/>
          </a:xfrm>
        </p:grpSpPr>
        <p:sp>
          <p:nvSpPr>
            <p:cNvPr id="4" name="TextBox 3"/>
            <p:cNvSpPr txBox="1"/>
            <p:nvPr/>
          </p:nvSpPr>
          <p:spPr>
            <a:xfrm>
              <a:off x="764931" y="2301783"/>
              <a:ext cx="1247002" cy="646331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algn="ctr">
                <a:defRPr/>
              </a:pPr>
              <a:r>
                <a:rPr lang="en-US" altLang="ko-KR" sz="3600" b="1">
                  <a:solidFill>
                    <a:schemeClr val="accent1"/>
                  </a:solidFill>
                  <a:cs typeface="Arial"/>
                </a:rPr>
                <a:t>001.</a:t>
              </a:r>
            </a:p>
          </p:txBody>
        </p:sp>
        <p:grpSp>
          <p:nvGrpSpPr>
            <p:cNvPr id="10" name="Group 5"/>
            <p:cNvGrpSpPr/>
            <p:nvPr/>
          </p:nvGrpSpPr>
          <p:grpSpPr>
            <a:xfrm>
              <a:off x="1943119" y="2306955"/>
              <a:ext cx="2111474" cy="1120140"/>
              <a:chOff x="2558439" y="3307121"/>
              <a:chExt cx="1668761" cy="112014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558439" y="3307121"/>
                <a:ext cx="1668761" cy="396240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lvl="0">
                  <a:defRPr/>
                </a:pPr>
                <a:r>
                  <a:rPr lang="ko-KR" altLang="en-US" sz="2000" b="1">
                    <a:solidFill>
                      <a:schemeClr val="accent1"/>
                    </a:solidFill>
                    <a:cs typeface="Arial"/>
                  </a:rPr>
                  <a:t>파이썬 활용성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676933" y="3784564"/>
                <a:ext cx="1550267" cy="642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/>
                  </a:rPr>
                  <a:t>파이썬이 주로 무엇에 활용되는지에 대한 정보를 찾아봄</a:t>
                </a:r>
                <a:endPara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6096000" y="2494188"/>
            <a:ext cx="3289663" cy="934812"/>
            <a:chOff x="3869814" y="2301783"/>
            <a:chExt cx="3289663" cy="934812"/>
          </a:xfrm>
        </p:grpSpPr>
        <p:sp>
          <p:nvSpPr>
            <p:cNvPr id="5" name="TextBox 4"/>
            <p:cNvSpPr txBox="1"/>
            <p:nvPr/>
          </p:nvSpPr>
          <p:spPr>
            <a:xfrm>
              <a:off x="3869814" y="2301783"/>
              <a:ext cx="1247002" cy="646331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algn="ctr">
                <a:defRPr/>
              </a:pPr>
              <a:r>
                <a:rPr lang="en-US" altLang="ko-KR" sz="3600" b="1">
                  <a:solidFill>
                    <a:schemeClr val="accent2"/>
                  </a:solidFill>
                  <a:cs typeface="Arial"/>
                </a:rPr>
                <a:t>002.</a:t>
              </a:r>
            </a:p>
          </p:txBody>
        </p:sp>
        <p:grpSp>
          <p:nvGrpSpPr>
            <p:cNvPr id="13" name="Group 5"/>
            <p:cNvGrpSpPr/>
            <p:nvPr/>
          </p:nvGrpSpPr>
          <p:grpSpPr>
            <a:xfrm>
              <a:off x="5100918" y="2306955"/>
              <a:ext cx="2058558" cy="929640"/>
              <a:chOff x="2600260" y="3307121"/>
              <a:chExt cx="1626940" cy="92964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600260" y="3307121"/>
                <a:ext cx="1626939" cy="396239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lvl="0">
                  <a:defRPr/>
                </a:pPr>
                <a:r>
                  <a:rPr lang="en-US" altLang="ko-KR" sz="2000" b="1">
                    <a:solidFill>
                      <a:srgbClr val="1ED0A6"/>
                    </a:solidFill>
                    <a:cs typeface="Arial"/>
                  </a:rPr>
                  <a:t>pygame</a:t>
                </a:r>
                <a:endParaRPr lang="ko-KR" altLang="en-US" sz="2000" b="1">
                  <a:solidFill>
                    <a:srgbClr val="1ED0A6"/>
                  </a:solidFill>
                  <a:cs typeface="Arial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676933" y="3784564"/>
                <a:ext cx="1550267" cy="452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/>
                  </a:rPr>
                  <a:t>파이썬과 혼용하여 사용할 수 있는 프로그램을 발견</a:t>
                </a: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7596021" y="5157816"/>
            <a:ext cx="3289661" cy="1125312"/>
            <a:chOff x="7774797" y="2301782"/>
            <a:chExt cx="3289661" cy="1125312"/>
          </a:xfrm>
        </p:grpSpPr>
        <p:sp>
          <p:nvSpPr>
            <p:cNvPr id="6" name="TextBox 5"/>
            <p:cNvSpPr txBox="1"/>
            <p:nvPr/>
          </p:nvSpPr>
          <p:spPr>
            <a:xfrm>
              <a:off x="7774797" y="2301782"/>
              <a:ext cx="1247002" cy="635508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algn="ctr">
                <a:defRPr/>
              </a:pPr>
              <a:r>
                <a:rPr lang="en-US" altLang="ko-KR" sz="3600" b="1">
                  <a:solidFill>
                    <a:srgbClr val="595959"/>
                  </a:solidFill>
                  <a:cs typeface="Arial"/>
                </a:rPr>
                <a:t>003.</a:t>
              </a:r>
            </a:p>
          </p:txBody>
        </p:sp>
        <p:grpSp>
          <p:nvGrpSpPr>
            <p:cNvPr id="16" name="Group 5"/>
            <p:cNvGrpSpPr/>
            <p:nvPr/>
          </p:nvGrpSpPr>
          <p:grpSpPr>
            <a:xfrm>
              <a:off x="8988261" y="2306955"/>
              <a:ext cx="2076197" cy="1120140"/>
              <a:chOff x="2586320" y="3307121"/>
              <a:chExt cx="1640880" cy="112014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586320" y="3307121"/>
                <a:ext cx="1640879" cy="396240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lvl="0">
                  <a:defRPr/>
                </a:pPr>
                <a:r>
                  <a:rPr lang="ko-KR" altLang="en-US" sz="2000" b="1">
                    <a:solidFill>
                      <a:srgbClr val="595959"/>
                    </a:solidFill>
                    <a:cs typeface="Arial"/>
                  </a:rPr>
                  <a:t>내가 좋아하는 것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676933" y="3784564"/>
                <a:ext cx="1550267" cy="642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/>
                  </a:rPr>
                  <a:t>옛날의 내가 선호하는 것들을 떠올리면서 그것을 바탕으로 만들것</a:t>
                </a: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2806872" y="5135234"/>
            <a:ext cx="3289127" cy="1123116"/>
            <a:chOff x="6975230" y="5018604"/>
            <a:chExt cx="3289127" cy="1123116"/>
          </a:xfrm>
        </p:grpSpPr>
        <p:sp>
          <p:nvSpPr>
            <p:cNvPr id="9" name="TextBox 8"/>
            <p:cNvSpPr txBox="1"/>
            <p:nvPr/>
          </p:nvSpPr>
          <p:spPr>
            <a:xfrm>
              <a:off x="6975230" y="5018604"/>
              <a:ext cx="1247002" cy="635011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algn="ctr">
                <a:defRPr/>
              </a:pPr>
              <a:r>
                <a:rPr lang="en-US" altLang="ko-KR" sz="3600" b="1">
                  <a:solidFill>
                    <a:schemeClr val="accent6"/>
                  </a:solidFill>
                  <a:cs typeface="Arial"/>
                </a:rPr>
                <a:t>004.</a:t>
              </a:r>
            </a:p>
          </p:txBody>
        </p:sp>
        <p:grpSp>
          <p:nvGrpSpPr>
            <p:cNvPr id="25" name="Group 5"/>
            <p:cNvGrpSpPr/>
            <p:nvPr/>
          </p:nvGrpSpPr>
          <p:grpSpPr>
            <a:xfrm>
              <a:off x="8302813" y="5021580"/>
              <a:ext cx="1961545" cy="1120140"/>
              <a:chOff x="2676933" y="3304925"/>
              <a:chExt cx="1550267" cy="1120140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676933" y="3304925"/>
                <a:ext cx="1550267" cy="39713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lvl="0">
                  <a:defRPr/>
                </a:pPr>
                <a:r>
                  <a:rPr lang="ko-KR" altLang="en-US" sz="2000" b="1">
                    <a:solidFill>
                      <a:schemeClr val="accent6"/>
                    </a:solidFill>
                    <a:cs typeface="Arial"/>
                  </a:rPr>
                  <a:t>게임과 자동차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676933" y="3784564"/>
                <a:ext cx="1550267" cy="6405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/>
                  </a:rPr>
                  <a:t>보통 스마트 폰게임을 가장 좋아했으며</a:t>
                </a:r>
                <a:r>
                  <a:rPr lang="en-US" altLang="ko-KR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/>
                  </a:rPr>
                  <a:t>,</a:t>
                </a:r>
                <a:r>
                  <a:rPr lang="ko-KR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/>
                  </a:rPr>
                  <a:t> 자동차 또한 관심이 있었음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756254" y="1940848"/>
            <a:ext cx="10547598" cy="263769"/>
            <a:chOff x="764931" y="1899141"/>
            <a:chExt cx="9873761" cy="263769"/>
          </a:xfrm>
        </p:grpSpPr>
        <p:sp>
          <p:nvSpPr>
            <p:cNvPr id="3" name="Rectangle 2"/>
            <p:cNvSpPr/>
            <p:nvPr/>
          </p:nvSpPr>
          <p:spPr>
            <a:xfrm>
              <a:off x="764931" y="1899141"/>
              <a:ext cx="9873761" cy="26376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5" name="Straight Connector 34"/>
            <p:cNvCxnSpPr>
              <a:stCxn id="3" idx="1"/>
              <a:endCxn id="3" idx="3"/>
            </p:cNvCxnSpPr>
            <p:nvPr/>
          </p:nvCxnSpPr>
          <p:spPr>
            <a:xfrm>
              <a:off x="764931" y="2031026"/>
              <a:ext cx="9873761" cy="0"/>
            </a:xfrm>
            <a:prstGeom prst="line">
              <a:avLst/>
            </a:prstGeom>
            <a:ln w="381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 rot="5400000">
            <a:off x="9942926" y="3169899"/>
            <a:ext cx="2721871" cy="263769"/>
            <a:chOff x="717532" y="1899142"/>
            <a:chExt cx="9921160" cy="263769"/>
          </a:xfrm>
        </p:grpSpPr>
        <p:sp>
          <p:nvSpPr>
            <p:cNvPr id="40" name="Rectangle 39"/>
            <p:cNvSpPr/>
            <p:nvPr/>
          </p:nvSpPr>
          <p:spPr>
            <a:xfrm>
              <a:off x="717532" y="1899142"/>
              <a:ext cx="9921160" cy="26376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1" name="Straight Connector 40"/>
            <p:cNvCxnSpPr>
              <a:endCxn id="40" idx="3"/>
            </p:cNvCxnSpPr>
            <p:nvPr/>
          </p:nvCxnSpPr>
          <p:spPr>
            <a:xfrm rot="16200000" flipH="1">
              <a:off x="5918473" y="-2689192"/>
              <a:ext cx="4" cy="9440435"/>
            </a:xfrm>
            <a:prstGeom prst="line">
              <a:avLst/>
            </a:prstGeom>
            <a:ln w="381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756254" y="4398948"/>
            <a:ext cx="10679494" cy="263769"/>
            <a:chOff x="764931" y="1899141"/>
            <a:chExt cx="9873761" cy="263769"/>
          </a:xfrm>
        </p:grpSpPr>
        <p:sp>
          <p:nvSpPr>
            <p:cNvPr id="43" name="Rectangle 42"/>
            <p:cNvSpPr/>
            <p:nvPr/>
          </p:nvSpPr>
          <p:spPr>
            <a:xfrm>
              <a:off x="764931" y="1899141"/>
              <a:ext cx="9873761" cy="26376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4" name="Straight Connector 43"/>
            <p:cNvCxnSpPr>
              <a:stCxn id="43" idx="1"/>
              <a:endCxn id="43" idx="3"/>
            </p:cNvCxnSpPr>
            <p:nvPr/>
          </p:nvCxnSpPr>
          <p:spPr>
            <a:xfrm>
              <a:off x="764931" y="2031026"/>
              <a:ext cx="9873761" cy="0"/>
            </a:xfrm>
            <a:prstGeom prst="line">
              <a:avLst/>
            </a:prstGeom>
            <a:ln w="381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 flipH="1">
            <a:off x="2392952" y="1632844"/>
            <a:ext cx="930519" cy="358175"/>
            <a:chOff x="8760955" y="-377720"/>
            <a:chExt cx="5693435" cy="2191516"/>
          </a:xfrm>
        </p:grpSpPr>
        <p:sp>
          <p:nvSpPr>
            <p:cNvPr id="73" name="Freeform: Shape 72"/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anchor="ctr">
              <a:noAutofit/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72" name="Freeform: Shape 71"/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anchor="ctr">
              <a:noAutofit/>
            </a:bodyPr>
            <a:lstStyle/>
            <a:p>
              <a:pPr lvl="0">
                <a:defRPr/>
              </a:pPr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8902176" y="4097896"/>
            <a:ext cx="930519" cy="358175"/>
            <a:chOff x="8760955" y="-377720"/>
            <a:chExt cx="5693435" cy="2191516"/>
          </a:xfrm>
        </p:grpSpPr>
        <p:sp>
          <p:nvSpPr>
            <p:cNvPr id="76" name="Freeform: Shape 75"/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wrap="square" anchor="ctr">
              <a:noAutofit/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77" name="Freeform: Shape 76"/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anchor="ctr">
              <a:noAutofit/>
            </a:bodyPr>
            <a:lstStyle/>
            <a:p>
              <a:pPr lvl="0">
                <a:defRPr/>
              </a:pPr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 flipH="1">
            <a:off x="6960289" y="1605369"/>
            <a:ext cx="930519" cy="358175"/>
            <a:chOff x="8760955" y="-377720"/>
            <a:chExt cx="5693435" cy="2191516"/>
          </a:xfrm>
        </p:grpSpPr>
        <p:sp>
          <p:nvSpPr>
            <p:cNvPr id="79" name="Freeform: Shape 78"/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anchor="ctr">
              <a:noAutofit/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80" name="Freeform: Shape 79"/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anchor="ctr">
              <a:noAutofit/>
            </a:bodyPr>
            <a:lstStyle/>
            <a:p>
              <a:pPr lvl="0">
                <a:defRPr/>
              </a:pPr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295809" y="4108072"/>
            <a:ext cx="930519" cy="358175"/>
            <a:chOff x="8760955" y="-377720"/>
            <a:chExt cx="5693435" cy="2191516"/>
          </a:xfrm>
        </p:grpSpPr>
        <p:sp>
          <p:nvSpPr>
            <p:cNvPr id="88" name="Freeform: Shape 87"/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wrap="square" anchor="ctr">
              <a:noAutofit/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89" name="Freeform: Shape 88"/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anchor="ctr">
              <a:noAutofit/>
            </a:bodyPr>
            <a:lstStyle/>
            <a:p>
              <a:pPr lvl="0">
                <a:defRPr/>
              </a:pPr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6672" y="485292"/>
            <a:ext cx="5319004" cy="543408"/>
          </a:xfrm>
          <a:prstGeom prst="rect">
            <a:avLst/>
          </a:prstGeom>
          <a:noFill/>
        </p:spPr>
        <p:txBody>
          <a:bodyPr wrap="square" lIns="48000" tIns="0" rIns="24000" bIns="0">
            <a:spAutoFit/>
          </a:bodyPr>
          <a:lstStyle/>
          <a:p>
            <a:pPr>
              <a:defRPr/>
            </a:pPr>
            <a:r>
              <a:rPr lang="ko-KR" altLang="en-US" sz="3600">
                <a:latin typeface="+mj-lt"/>
                <a:ea typeface="+mn-ea"/>
                <a:cs typeface="Arial"/>
              </a:rPr>
              <a:t>다함께 차차차</a:t>
            </a:r>
          </a:p>
        </p:txBody>
      </p:sp>
      <p:sp>
        <p:nvSpPr>
          <p:cNvPr id="21" name="Parallelogram 20"/>
          <p:cNvSpPr/>
          <p:nvPr/>
        </p:nvSpPr>
        <p:spPr>
          <a:xfrm>
            <a:off x="6496050" y="0"/>
            <a:ext cx="4191000" cy="6858000"/>
          </a:xfrm>
          <a:prstGeom prst="parallelogram">
            <a:avLst>
              <a:gd name="adj" fmla="val 9477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Parallelogram 21"/>
          <p:cNvSpPr/>
          <p:nvPr/>
        </p:nvSpPr>
        <p:spPr>
          <a:xfrm>
            <a:off x="7596799" y="0"/>
            <a:ext cx="4191000" cy="6858000"/>
          </a:xfrm>
          <a:prstGeom prst="parallelogram">
            <a:avLst>
              <a:gd name="adj" fmla="val 9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87077" y="2102385"/>
            <a:ext cx="4939753" cy="3944085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marL="171450" indent="-171450">
              <a:buFont typeface="Wingdings"/>
              <a:buChar char="ü"/>
              <a:defRPr/>
            </a:pPr>
            <a:r>
              <a:rPr lang="ko-KR" altLang="en-US" sz="2300">
                <a:cs typeface="Arial"/>
              </a:rPr>
              <a:t>2013년 8월에 출시</a:t>
            </a:r>
          </a:p>
          <a:p>
            <a:pPr marL="171450" indent="-171450">
              <a:buFont typeface="Wingdings"/>
              <a:buChar char="ü"/>
              <a:defRPr/>
            </a:pPr>
            <a:endParaRPr lang="en-US" altLang="ko-KR" sz="2300">
              <a:cs typeface="Arial"/>
            </a:endParaRPr>
          </a:p>
          <a:p>
            <a:pPr marL="171450" indent="-171450">
              <a:buFont typeface="Wingdings"/>
              <a:buChar char="ü"/>
              <a:defRPr/>
            </a:pPr>
            <a:r>
              <a:rPr lang="en-US" altLang="ko-KR" sz="2300">
                <a:cs typeface="Arial"/>
              </a:rPr>
              <a:t>레이싱 게임으로 자동차를 이용해 좌, 우, 점프 등 세 가지 조작만으로 플레이할 수 있다.</a:t>
            </a:r>
          </a:p>
          <a:p>
            <a:pPr marL="171450" indent="-171450">
              <a:buFont typeface="Wingdings"/>
              <a:buChar char="ü"/>
              <a:defRPr/>
            </a:pPr>
            <a:endParaRPr lang="en-US" altLang="ko-KR" sz="2300">
              <a:cs typeface="Arial"/>
            </a:endParaRPr>
          </a:p>
          <a:p>
            <a:pPr marL="171450" indent="-171450">
              <a:buFont typeface="Wingdings"/>
              <a:buChar char="ü"/>
              <a:defRPr/>
            </a:pPr>
            <a:r>
              <a:rPr lang="en-US" altLang="ko-KR" sz="2300">
                <a:cs typeface="Arial"/>
              </a:rPr>
              <a:t>풀3D로 제작</a:t>
            </a:r>
          </a:p>
          <a:p>
            <a:pPr marL="171450" indent="-171450">
              <a:buFont typeface="Wingdings"/>
              <a:buChar char="ü"/>
              <a:defRPr/>
            </a:pPr>
            <a:endParaRPr lang="en-US" altLang="ko-KR" sz="2300">
              <a:cs typeface="Arial"/>
            </a:endParaRPr>
          </a:p>
          <a:p>
            <a:pPr marL="171450" indent="-171450">
              <a:buFont typeface="Wingdings"/>
              <a:buChar char="ü"/>
              <a:defRPr/>
            </a:pPr>
            <a:r>
              <a:rPr lang="en-US" altLang="ko-KR" sz="2300">
                <a:cs typeface="Arial"/>
              </a:rPr>
              <a:t>정해진 연료량으로 자신의 차를 몰아 다른 차들을 피하면서 최대한 멀리 가면 </a:t>
            </a:r>
            <a:r>
              <a:rPr lang="ko-KR" altLang="en-US" sz="2300">
                <a:cs typeface="Arial"/>
              </a:rPr>
              <a:t>되는</a:t>
            </a:r>
            <a:r>
              <a:rPr lang="en-US" altLang="ko-KR" sz="2300">
                <a:cs typeface="Arial"/>
              </a:rPr>
              <a:t> 개념이다.</a:t>
            </a:r>
          </a:p>
        </p:txBody>
      </p:sp>
      <p:sp>
        <p:nvSpPr>
          <p:cNvPr id="7" name="Picture Placeholder 6"/>
          <p:cNvSpPr>
            <a:spLocks noGrp="1" noTextEdit="1"/>
          </p:cNvSpPr>
          <p:nvPr>
            <p:ph type="pic" idx="14"/>
          </p:nvPr>
        </p:nvSpPr>
        <p:spPr/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41995" y="1646634"/>
            <a:ext cx="6299934" cy="35647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Pygame</a:t>
            </a:r>
            <a:r>
              <a:rPr lang="ko-KR" altLang="en-US"/>
              <a:t>및 설치</a:t>
            </a:r>
          </a:p>
        </p:txBody>
      </p:sp>
      <p:grpSp>
        <p:nvGrpSpPr>
          <p:cNvPr id="3" name="그룹 76"/>
          <p:cNvGrpSpPr/>
          <p:nvPr/>
        </p:nvGrpSpPr>
        <p:grpSpPr>
          <a:xfrm rot="5400000" flipH="1">
            <a:off x="7883931" y="2752524"/>
            <a:ext cx="1020647" cy="1880286"/>
            <a:chOff x="7236296" y="2503826"/>
            <a:chExt cx="1020647" cy="1880286"/>
          </a:xfrm>
          <a:solidFill>
            <a:schemeClr val="accent4"/>
          </a:solidFill>
        </p:grpSpPr>
        <p:sp>
          <p:nvSpPr>
            <p:cNvPr id="4" name="Rectangle 17"/>
            <p:cNvSpPr/>
            <p:nvPr/>
          </p:nvSpPr>
          <p:spPr>
            <a:xfrm rot="5400000">
              <a:off x="7390172" y="4047512"/>
              <a:ext cx="216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Block Arc 18"/>
            <p:cNvSpPr/>
            <p:nvPr/>
          </p:nvSpPr>
          <p:spPr>
            <a:xfrm rot="10800000">
              <a:off x="7236296" y="3469709"/>
              <a:ext cx="914400" cy="914400"/>
            </a:xfrm>
            <a:prstGeom prst="blockArc">
              <a:avLst>
                <a:gd name="adj1" fmla="val 10800000"/>
                <a:gd name="adj2" fmla="val 16285357"/>
                <a:gd name="adj3" fmla="val 237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Isosceles Triangle 25"/>
            <p:cNvSpPr/>
            <p:nvPr/>
          </p:nvSpPr>
          <p:spPr>
            <a:xfrm>
              <a:off x="7835185" y="2503826"/>
              <a:ext cx="421758" cy="363585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" name="Rectangle 26"/>
            <p:cNvSpPr/>
            <p:nvPr/>
          </p:nvSpPr>
          <p:spPr>
            <a:xfrm>
              <a:off x="7938064" y="2758617"/>
              <a:ext cx="216000" cy="11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86"/>
          <p:cNvGrpSpPr/>
          <p:nvPr/>
        </p:nvGrpSpPr>
        <p:grpSpPr>
          <a:xfrm>
            <a:off x="5328500" y="4775534"/>
            <a:ext cx="2474171" cy="965883"/>
            <a:chOff x="5782772" y="2503826"/>
            <a:chExt cx="2474171" cy="965883"/>
          </a:xfrm>
          <a:solidFill>
            <a:schemeClr val="accent4"/>
          </a:solidFill>
        </p:grpSpPr>
        <p:sp>
          <p:nvSpPr>
            <p:cNvPr id="9" name="Rectangle 17"/>
            <p:cNvSpPr/>
            <p:nvPr/>
          </p:nvSpPr>
          <p:spPr>
            <a:xfrm rot="5400000">
              <a:off x="6646772" y="2389709"/>
              <a:ext cx="216000" cy="194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0" name="Block Arc 18"/>
            <p:cNvSpPr/>
            <p:nvPr/>
          </p:nvSpPr>
          <p:spPr>
            <a:xfrm rot="10800000">
              <a:off x="7236296" y="2555309"/>
              <a:ext cx="914400" cy="914400"/>
            </a:xfrm>
            <a:prstGeom prst="blockArc">
              <a:avLst>
                <a:gd name="adj1" fmla="val 10800000"/>
                <a:gd name="adj2" fmla="val 16285357"/>
                <a:gd name="adj3" fmla="val 237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1" name="Isosceles Triangle 25"/>
            <p:cNvSpPr/>
            <p:nvPr/>
          </p:nvSpPr>
          <p:spPr>
            <a:xfrm>
              <a:off x="7835185" y="2503826"/>
              <a:ext cx="421758" cy="363585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2" name="Rectangle 26"/>
            <p:cNvSpPr/>
            <p:nvPr/>
          </p:nvSpPr>
          <p:spPr>
            <a:xfrm>
              <a:off x="7938064" y="2758617"/>
              <a:ext cx="216000" cy="2538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6"/>
          <p:cNvGrpSpPr/>
          <p:nvPr/>
        </p:nvGrpSpPr>
        <p:grpSpPr>
          <a:xfrm>
            <a:off x="10623487" y="677602"/>
            <a:ext cx="498911" cy="1226090"/>
            <a:chOff x="7793200" y="677601"/>
            <a:chExt cx="498911" cy="1226090"/>
          </a:xfrm>
          <a:solidFill>
            <a:schemeClr val="accent4"/>
          </a:solidFill>
        </p:grpSpPr>
        <p:sp>
          <p:nvSpPr>
            <p:cNvPr id="18" name="Rectangle 17"/>
            <p:cNvSpPr/>
            <p:nvPr/>
          </p:nvSpPr>
          <p:spPr>
            <a:xfrm>
              <a:off x="7934655" y="1091106"/>
              <a:ext cx="216000" cy="8125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7793200" y="677601"/>
              <a:ext cx="498911" cy="430096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"/>
          <p:cNvGrpSpPr/>
          <p:nvPr/>
        </p:nvGrpSpPr>
        <p:grpSpPr>
          <a:xfrm>
            <a:off x="1219664" y="5458032"/>
            <a:ext cx="3319433" cy="1412251"/>
            <a:chOff x="-625881" y="5458030"/>
            <a:chExt cx="3319433" cy="1412251"/>
          </a:xfrm>
          <a:solidFill>
            <a:schemeClr val="accent4"/>
          </a:solidFill>
        </p:grpSpPr>
        <p:sp>
          <p:nvSpPr>
            <p:cNvPr id="21" name="Block Arc 20"/>
            <p:cNvSpPr/>
            <p:nvPr/>
          </p:nvSpPr>
          <p:spPr>
            <a:xfrm>
              <a:off x="-625881" y="5538874"/>
              <a:ext cx="914400" cy="914400"/>
            </a:xfrm>
            <a:prstGeom prst="blockArc">
              <a:avLst>
                <a:gd name="adj1" fmla="val 10800000"/>
                <a:gd name="adj2" fmla="val 16285357"/>
                <a:gd name="adj3" fmla="val 237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-625881" y="5955881"/>
              <a:ext cx="2160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961967" y="4386873"/>
              <a:ext cx="216000" cy="25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4" name="Isosceles Triangle 23"/>
            <p:cNvSpPr/>
            <p:nvPr/>
          </p:nvSpPr>
          <p:spPr>
            <a:xfrm rot="5400000">
              <a:off x="2300881" y="5487116"/>
              <a:ext cx="421758" cy="363585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5"/>
          <p:cNvGrpSpPr/>
          <p:nvPr/>
        </p:nvGrpSpPr>
        <p:grpSpPr>
          <a:xfrm>
            <a:off x="10066583" y="2503828"/>
            <a:ext cx="1020647" cy="965883"/>
            <a:chOff x="7236296" y="2503826"/>
            <a:chExt cx="1020647" cy="965883"/>
          </a:xfrm>
          <a:solidFill>
            <a:schemeClr val="accent4"/>
          </a:solidFill>
        </p:grpSpPr>
        <p:sp>
          <p:nvSpPr>
            <p:cNvPr id="26" name="Rectangle 25"/>
            <p:cNvSpPr/>
            <p:nvPr/>
          </p:nvSpPr>
          <p:spPr>
            <a:xfrm rot="5400000">
              <a:off x="7373534" y="3116471"/>
              <a:ext cx="216000" cy="4904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7" name="Block Arc 26"/>
            <p:cNvSpPr/>
            <p:nvPr/>
          </p:nvSpPr>
          <p:spPr>
            <a:xfrm rot="10800000">
              <a:off x="7236296" y="2555309"/>
              <a:ext cx="914400" cy="914400"/>
            </a:xfrm>
            <a:prstGeom prst="blockArc">
              <a:avLst>
                <a:gd name="adj1" fmla="val 10800000"/>
                <a:gd name="adj2" fmla="val 16285357"/>
                <a:gd name="adj3" fmla="val 237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7835185" y="2503826"/>
              <a:ext cx="421758" cy="363585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938064" y="2758617"/>
              <a:ext cx="216000" cy="2538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752076" y="1714871"/>
            <a:ext cx="6385560" cy="693049"/>
            <a:chOff x="6210997" y="1433688"/>
            <a:chExt cx="2931972" cy="693049"/>
          </a:xfrm>
        </p:grpSpPr>
        <p:sp>
          <p:nvSpPr>
            <p:cNvPr id="35" name="TextBox 34"/>
            <p:cNvSpPr txBox="1"/>
            <p:nvPr/>
          </p:nvSpPr>
          <p:spPr>
            <a:xfrm>
              <a:off x="6210997" y="1433687"/>
              <a:ext cx="2931974" cy="293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Pygame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10997" y="1682511"/>
              <a:ext cx="2931973" cy="4442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Python으로 작성 가능한 게임 등의 멀티미디어 표현을 위한 라이브러리이다. SDL 기반이다. 오픈 소스이자 무료 도구이며, Python을 돌릴 수 있는 플랫폼이라면 어디서든 실행할 수 있다. 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752074" y="2502968"/>
            <a:ext cx="5029948" cy="514552"/>
            <a:chOff x="6210998" y="1433695"/>
            <a:chExt cx="2931973" cy="514552"/>
          </a:xfrm>
        </p:grpSpPr>
        <p:sp>
          <p:nvSpPr>
            <p:cNvPr id="38" name="TextBox 37"/>
            <p:cNvSpPr txBox="1"/>
            <p:nvPr/>
          </p:nvSpPr>
          <p:spPr>
            <a:xfrm>
              <a:off x="6210998" y="1433695"/>
              <a:ext cx="2931973" cy="514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설치</a:t>
              </a: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_1</a:t>
              </a:r>
            </a:p>
            <a:p>
              <a:pPr lvl="0">
                <a:defRPr/>
              </a:pP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10998" y="1682513"/>
              <a:ext cx="2931973" cy="2657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파이썬에 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pygame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라이브러리 추가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752074" y="3291060"/>
            <a:ext cx="5029948" cy="525817"/>
            <a:chOff x="6210998" y="1433695"/>
            <a:chExt cx="2931973" cy="525817"/>
          </a:xfrm>
        </p:grpSpPr>
        <p:sp>
          <p:nvSpPr>
            <p:cNvPr id="41" name="TextBox 40"/>
            <p:cNvSpPr txBox="1"/>
            <p:nvPr/>
          </p:nvSpPr>
          <p:spPr>
            <a:xfrm>
              <a:off x="6210998" y="1433695"/>
              <a:ext cx="2931973" cy="2979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설치</a:t>
              </a: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_2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10998" y="1682513"/>
              <a:ext cx="2931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command prompt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실행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-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시작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,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실행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,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cmd.exe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752074" y="4079150"/>
            <a:ext cx="5029948" cy="519520"/>
            <a:chOff x="6210998" y="1433695"/>
            <a:chExt cx="2931973" cy="519520"/>
          </a:xfrm>
        </p:grpSpPr>
        <p:sp>
          <p:nvSpPr>
            <p:cNvPr id="44" name="TextBox 43"/>
            <p:cNvSpPr txBox="1"/>
            <p:nvPr/>
          </p:nvSpPr>
          <p:spPr>
            <a:xfrm>
              <a:off x="6210998" y="1433695"/>
              <a:ext cx="29319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설치</a:t>
              </a: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_3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10998" y="1682513"/>
              <a:ext cx="2931973" cy="2707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pygame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라이브러리 추가 명령어 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-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pip install pygame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978996" y="4628658"/>
            <a:ext cx="951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/>
              </a:rPr>
              <a:t>52</a:t>
            </a:r>
            <a:r>
              <a:rPr lang="en-US" altLang="ko-KR" sz="2400" b="1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/>
              </a:rPr>
              <a:t>%</a:t>
            </a:r>
            <a:endParaRPr lang="ko-KR" altLang="en-US" sz="2400" b="1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19827" y="4971224"/>
            <a:ext cx="951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/>
              </a:rPr>
              <a:t>43</a:t>
            </a:r>
            <a:r>
              <a:rPr lang="en-US" altLang="ko-KR" sz="2400" b="1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/>
              </a:rPr>
              <a:t>%</a:t>
            </a:r>
            <a:endParaRPr lang="ko-KR" altLang="en-US" sz="2400" b="1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052709" y="3646335"/>
            <a:ext cx="951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/>
              </a:rPr>
              <a:t>65</a:t>
            </a:r>
            <a:r>
              <a:rPr lang="en-US" altLang="ko-KR" sz="2400" b="1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/>
              </a:rPr>
              <a:t>%</a:t>
            </a:r>
            <a:endParaRPr lang="ko-KR" altLang="en-US" sz="2400" b="1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404777" y="1793828"/>
            <a:ext cx="951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/>
              </a:rPr>
              <a:t>83</a:t>
            </a:r>
            <a:r>
              <a:rPr lang="en-US" altLang="ko-KR" sz="2400" b="1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/>
              </a:rPr>
              <a:t>%</a:t>
            </a:r>
            <a:endParaRPr lang="ko-KR" altLang="en-US" sz="2400" b="1">
              <a:ln w="12700">
                <a:solidFill>
                  <a:schemeClr val="bg1"/>
                </a:solidFill>
              </a:ln>
              <a:solidFill>
                <a:schemeClr val="accent4"/>
              </a:solidFill>
              <a:cs typeface="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0576" y="1647459"/>
            <a:ext cx="10453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/>
              </a:rPr>
              <a:t>01</a:t>
            </a:r>
            <a:endParaRPr lang="ko-KR" altLang="en-US" sz="4400" b="1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90576" y="2435549"/>
            <a:ext cx="10453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/>
              </a:rPr>
              <a:t>02</a:t>
            </a:r>
            <a:endParaRPr lang="ko-KR" altLang="en-US" sz="4400" b="1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0576" y="3223641"/>
            <a:ext cx="10453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/>
              </a:rPr>
              <a:t>03</a:t>
            </a:r>
            <a:endParaRPr lang="ko-KR" altLang="en-US" sz="4400" b="1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0576" y="4011731"/>
            <a:ext cx="10453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/>
              </a:rPr>
              <a:t>04</a:t>
            </a:r>
            <a:endParaRPr lang="ko-KR" altLang="en-US" sz="4400" b="1">
              <a:ln w="12700">
                <a:solidFill>
                  <a:schemeClr val="bg1"/>
                </a:solidFill>
              </a:ln>
              <a:solidFill>
                <a:schemeClr val="accent4"/>
              </a:solidFill>
              <a:cs typeface="Arial"/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4506916" y="5382663"/>
            <a:ext cx="1199380" cy="461665"/>
            <a:chOff x="8760955" y="-377720"/>
            <a:chExt cx="5693435" cy="2191516"/>
          </a:xfrm>
        </p:grpSpPr>
        <p:sp>
          <p:nvSpPr>
            <p:cNvPr id="59" name="Freeform: Shape 58"/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anchor="ctr">
              <a:noAutofit/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anchor="ctr">
              <a:noAutofit/>
            </a:bodyPr>
            <a:lstStyle/>
            <a:p>
              <a:pPr lvl="0">
                <a:defRPr/>
              </a:pPr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 flipH="1">
            <a:off x="10356081" y="1970264"/>
            <a:ext cx="1199380" cy="461665"/>
            <a:chOff x="8760955" y="-377720"/>
            <a:chExt cx="5693435" cy="2191516"/>
          </a:xfrm>
        </p:grpSpPr>
        <p:sp>
          <p:nvSpPr>
            <p:cNvPr id="62" name="Freeform: Shape 61"/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wrap="square" anchor="ctr">
              <a:noAutofit/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anchor="ctr">
              <a:noAutofit/>
            </a:bodyPr>
            <a:lstStyle/>
            <a:p>
              <a:pPr lvl="0">
                <a:defRPr/>
              </a:pPr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 flipH="1">
            <a:off x="7052907" y="4281100"/>
            <a:ext cx="1199380" cy="461665"/>
            <a:chOff x="8760955" y="-377720"/>
            <a:chExt cx="5693435" cy="2191516"/>
          </a:xfrm>
        </p:grpSpPr>
        <p:sp>
          <p:nvSpPr>
            <p:cNvPr id="65" name="Freeform: Shape 64"/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anchor="ctr">
              <a:noAutofit/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anchor="ctr">
              <a:noAutofit/>
            </a:bodyPr>
            <a:lstStyle/>
            <a:p>
              <a:pPr lvl="0">
                <a:defRPr/>
              </a:pPr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 flipH="1">
            <a:off x="9280739" y="3092859"/>
            <a:ext cx="1199380" cy="461665"/>
            <a:chOff x="8760955" y="-377720"/>
            <a:chExt cx="5693435" cy="2191516"/>
          </a:xfrm>
        </p:grpSpPr>
        <p:sp>
          <p:nvSpPr>
            <p:cNvPr id="68" name="Freeform: Shape 67"/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anchor="ctr">
              <a:noAutofit/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69" name="Freeform: Shape 68"/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anchor="ctr">
              <a:noAutofit/>
            </a:bodyPr>
            <a:lstStyle/>
            <a:p>
              <a:pPr lvl="0">
                <a:defRPr/>
              </a:pPr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-645779" y="3044281"/>
            <a:ext cx="2546969" cy="754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 b="1">
                <a:solidFill>
                  <a:schemeClr val="bg1"/>
                </a:solidFill>
                <a:latin typeface="Arial"/>
                <a:cs typeface="Arial"/>
              </a:rPr>
              <a:t>준비 과정</a:t>
            </a:r>
          </a:p>
        </p:txBody>
      </p:sp>
      <p:sp>
        <p:nvSpPr>
          <p:cNvPr id="41" name="Rectangle 12"/>
          <p:cNvSpPr/>
          <p:nvPr/>
        </p:nvSpPr>
        <p:spPr>
          <a:xfrm>
            <a:off x="5375920" y="571903"/>
            <a:ext cx="592056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2700"/>
          </a:p>
        </p:txBody>
      </p:sp>
      <p:sp>
        <p:nvSpPr>
          <p:cNvPr id="42" name="Rectangle 13"/>
          <p:cNvSpPr/>
          <p:nvPr/>
        </p:nvSpPr>
        <p:spPr>
          <a:xfrm>
            <a:off x="5442594" y="2964225"/>
            <a:ext cx="592056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/>
          </a:p>
        </p:txBody>
      </p:sp>
      <p:sp>
        <p:nvSpPr>
          <p:cNvPr id="51" name="Rectangle 14"/>
          <p:cNvSpPr/>
          <p:nvPr/>
        </p:nvSpPr>
        <p:spPr>
          <a:xfrm>
            <a:off x="5375920" y="4508603"/>
            <a:ext cx="5920561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/>
          </a:p>
        </p:txBody>
      </p:sp>
      <p:sp>
        <p:nvSpPr>
          <p:cNvPr id="60" name="Text Placeholder 15"/>
          <p:cNvSpPr txBox="1"/>
          <p:nvPr/>
        </p:nvSpPr>
        <p:spPr>
          <a:xfrm>
            <a:off x="5499745" y="607887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1400" b="1">
                <a:solidFill>
                  <a:schemeClr val="bg1"/>
                </a:solidFill>
                <a:cs typeface="Arial"/>
              </a:rPr>
              <a:t>게임 </a:t>
            </a:r>
            <a:r>
              <a:rPr lang="en-US" altLang="ko-KR" sz="1400" b="1">
                <a:solidFill>
                  <a:schemeClr val="bg1"/>
                </a:solidFill>
                <a:cs typeface="Arial"/>
              </a:rPr>
              <a:t>resource</a:t>
            </a:r>
          </a:p>
        </p:txBody>
      </p:sp>
      <p:sp>
        <p:nvSpPr>
          <p:cNvPr id="61" name="Text Placeholder 15"/>
          <p:cNvSpPr txBox="1"/>
          <p:nvPr/>
        </p:nvSpPr>
        <p:spPr>
          <a:xfrm>
            <a:off x="5537845" y="2995337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1400" b="1">
                <a:solidFill>
                  <a:schemeClr val="bg1"/>
                </a:solidFill>
                <a:cs typeface="Arial"/>
              </a:rPr>
              <a:t>pygame </a:t>
            </a:r>
            <a:r>
              <a:rPr lang="ko-KR" altLang="en-US" sz="1400" b="1">
                <a:solidFill>
                  <a:schemeClr val="bg1"/>
                </a:solidFill>
                <a:cs typeface="Arial"/>
              </a:rPr>
              <a:t>설치 확인</a:t>
            </a:r>
          </a:p>
        </p:txBody>
      </p:sp>
      <p:sp>
        <p:nvSpPr>
          <p:cNvPr id="62" name="Text Placeholder 15"/>
          <p:cNvSpPr txBox="1"/>
          <p:nvPr/>
        </p:nvSpPr>
        <p:spPr>
          <a:xfrm>
            <a:off x="5499745" y="4544587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1400" b="1">
                <a:solidFill>
                  <a:schemeClr val="bg1"/>
                </a:solidFill>
                <a:cs typeface="Arial"/>
              </a:rPr>
              <a:t>새로운 문서 설정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64995" y="989356"/>
            <a:ext cx="5742077" cy="266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게임에 들어갈 소리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64996" y="1354948"/>
            <a:ext cx="5739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게임에 들어갈 자동차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664996" y="1720542"/>
            <a:ext cx="5739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게임에 들어갈 소스 코드</a:t>
            </a:r>
          </a:p>
        </p:txBody>
      </p:sp>
      <p:sp>
        <p:nvSpPr>
          <p:cNvPr id="66" name="Oval 20"/>
          <p:cNvSpPr/>
          <p:nvPr/>
        </p:nvSpPr>
        <p:spPr>
          <a:xfrm>
            <a:off x="5475154" y="1064654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67" name="Oval 21"/>
          <p:cNvSpPr/>
          <p:nvPr/>
        </p:nvSpPr>
        <p:spPr>
          <a:xfrm>
            <a:off x="5475154" y="1430247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68" name="Oval 22"/>
          <p:cNvSpPr/>
          <p:nvPr/>
        </p:nvSpPr>
        <p:spPr>
          <a:xfrm>
            <a:off x="5475154" y="179584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69" name="TextBox 68"/>
          <p:cNvSpPr txBox="1"/>
          <p:nvPr/>
        </p:nvSpPr>
        <p:spPr>
          <a:xfrm>
            <a:off x="5664995" y="2086135"/>
            <a:ext cx="5742077" cy="264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모든 파일이 한 파일에 존재해야함</a:t>
            </a:r>
          </a:p>
        </p:txBody>
      </p:sp>
      <p:sp>
        <p:nvSpPr>
          <p:cNvPr id="70" name="Oval 39"/>
          <p:cNvSpPr/>
          <p:nvPr/>
        </p:nvSpPr>
        <p:spPr>
          <a:xfrm>
            <a:off x="5475154" y="2161433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71" name="TextBox 70"/>
          <p:cNvSpPr txBox="1"/>
          <p:nvPr/>
        </p:nvSpPr>
        <p:spPr>
          <a:xfrm>
            <a:off x="5674521" y="3429000"/>
            <a:ext cx="5739380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python shell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에서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import pygame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을 입력하여 왼쪽 사진과 같이 뜨면 설치 완료</a:t>
            </a:r>
          </a:p>
        </p:txBody>
      </p:sp>
      <p:sp>
        <p:nvSpPr>
          <p:cNvPr id="74" name="Oval 45"/>
          <p:cNvSpPr/>
          <p:nvPr/>
        </p:nvSpPr>
        <p:spPr>
          <a:xfrm>
            <a:off x="5456104" y="3533775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79" name="TextBox 78"/>
          <p:cNvSpPr txBox="1"/>
          <p:nvPr/>
        </p:nvSpPr>
        <p:spPr>
          <a:xfrm>
            <a:off x="5664995" y="4941170"/>
            <a:ext cx="5739380" cy="267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새로운 문서를 만들기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664995" y="5306762"/>
            <a:ext cx="5739380" cy="263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코딩하기 쉽게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options -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configure IDLE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에서 글자 크기 조정</a:t>
            </a:r>
          </a:p>
        </p:txBody>
      </p:sp>
      <p:sp>
        <p:nvSpPr>
          <p:cNvPr id="82" name="Oval 54"/>
          <p:cNvSpPr/>
          <p:nvPr/>
        </p:nvSpPr>
        <p:spPr>
          <a:xfrm>
            <a:off x="5475154" y="5016468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83" name="Oval 55"/>
          <p:cNvSpPr/>
          <p:nvPr/>
        </p:nvSpPr>
        <p:spPr>
          <a:xfrm>
            <a:off x="5475154" y="5382061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3" name="그림 개체 틀 2"/>
          <p:cNvPicPr>
            <a:picLocks noGrp="1" noChangeAspect="1"/>
          </p:cNvPicPr>
          <p:nvPr>
            <p:ph type="pic" idx="14"/>
          </p:nvPr>
        </p:nvPicPr>
        <p:blipFill rotWithShape="1">
          <a:blip r:embed="rId2"/>
          <a:srcRect t="4030" b="4030"/>
          <a:stretch>
            <a:fillRect/>
          </a:stretch>
        </p:blipFill>
        <p:spPr>
          <a:xfrm>
            <a:off x="1679509" y="5628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5" name="그림 개체 틀 4"/>
          <p:cNvPicPr>
            <a:picLocks noGrp="1" noChangeAspect="1"/>
          </p:cNvPicPr>
          <p:nvPr>
            <p:ph type="pic" idx="15"/>
          </p:nvPr>
        </p:nvPicPr>
        <p:blipFill rotWithShape="1">
          <a:blip r:embed="rId3"/>
          <a:srcRect t="9800" b="9800"/>
          <a:stretch>
            <a:fillRect/>
          </a:stretch>
        </p:blipFill>
        <p:spPr>
          <a:xfrm>
            <a:off x="1679509" y="253124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7" name="그림 개체 틀 6"/>
          <p:cNvPicPr>
            <a:picLocks noGrp="1" noChangeAspect="1"/>
          </p:cNvPicPr>
          <p:nvPr>
            <p:ph type="pic" idx="16"/>
          </p:nvPr>
        </p:nvPicPr>
        <p:blipFill rotWithShape="1">
          <a:blip r:embed="rId4"/>
          <a:srcRect t="30690" b="30690"/>
          <a:stretch>
            <a:fillRect/>
          </a:stretch>
        </p:blipFill>
        <p:spPr>
          <a:xfrm>
            <a:off x="1679509" y="44995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-645779" y="3044281"/>
            <a:ext cx="2778133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b="1">
                <a:solidFill>
                  <a:schemeClr val="bg1"/>
                </a:solidFill>
                <a:latin typeface="Arial"/>
                <a:cs typeface="Arial"/>
              </a:rPr>
              <a:t>Our Team</a:t>
            </a:r>
            <a:endParaRPr lang="ko-KR" altLang="en-US" sz="4400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1" name="Rectangle 12"/>
          <p:cNvSpPr/>
          <p:nvPr/>
        </p:nvSpPr>
        <p:spPr>
          <a:xfrm>
            <a:off x="5375920" y="571903"/>
            <a:ext cx="592056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2700"/>
          </a:p>
        </p:txBody>
      </p:sp>
      <p:sp>
        <p:nvSpPr>
          <p:cNvPr id="42" name="Rectangle 13"/>
          <p:cNvSpPr/>
          <p:nvPr/>
        </p:nvSpPr>
        <p:spPr>
          <a:xfrm>
            <a:off x="5375920" y="2540253"/>
            <a:ext cx="592056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/>
          </a:p>
        </p:txBody>
      </p:sp>
      <p:sp>
        <p:nvSpPr>
          <p:cNvPr id="60" name="Text Placeholder 15"/>
          <p:cNvSpPr txBox="1"/>
          <p:nvPr/>
        </p:nvSpPr>
        <p:spPr>
          <a:xfrm>
            <a:off x="5499745" y="607887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1400" b="1">
                <a:solidFill>
                  <a:schemeClr val="bg1"/>
                </a:solidFill>
                <a:cs typeface="Arial"/>
              </a:rPr>
              <a:t>게임창과 객체 생성</a:t>
            </a:r>
          </a:p>
        </p:txBody>
      </p:sp>
      <p:sp>
        <p:nvSpPr>
          <p:cNvPr id="61" name="Text Placeholder 15"/>
          <p:cNvSpPr txBox="1"/>
          <p:nvPr/>
        </p:nvSpPr>
        <p:spPr>
          <a:xfrm>
            <a:off x="5499745" y="2576237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1400" b="1">
                <a:solidFill>
                  <a:schemeClr val="bg1"/>
                </a:solidFill>
                <a:cs typeface="Arial"/>
              </a:rPr>
              <a:t>이미지 생성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64995" y="989356"/>
            <a:ext cx="5742077" cy="266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cs typeface="Arial"/>
              </a:rPr>
              <a:t>import </a:t>
            </a:r>
            <a:r>
              <a:rPr lang="ko-KR" altLang="en-US" sz="1200">
                <a:cs typeface="Arial"/>
              </a:rPr>
              <a:t>와 </a:t>
            </a:r>
            <a:r>
              <a:rPr lang="en-US" altLang="ko-KR" sz="1200">
                <a:cs typeface="Arial"/>
              </a:rPr>
              <a:t>from</a:t>
            </a:r>
            <a:r>
              <a:rPr lang="ko-KR" altLang="en-US" sz="1200">
                <a:cs typeface="Arial"/>
              </a:rPr>
              <a:t>으로 필요한 요소들 가져오기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64996" y="1354948"/>
            <a:ext cx="5739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게임창 만들기 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480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800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664996" y="1720542"/>
            <a:ext cx="5739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게임에 사용할 색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: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블랙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화이트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회색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빨강</a:t>
            </a:r>
          </a:p>
        </p:txBody>
      </p:sp>
      <p:sp>
        <p:nvSpPr>
          <p:cNvPr id="66" name="Oval 20"/>
          <p:cNvSpPr/>
          <p:nvPr/>
        </p:nvSpPr>
        <p:spPr>
          <a:xfrm>
            <a:off x="5475154" y="1064654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67" name="Oval 21"/>
          <p:cNvSpPr/>
          <p:nvPr/>
        </p:nvSpPr>
        <p:spPr>
          <a:xfrm>
            <a:off x="5475154" y="1430247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68" name="Oval 22"/>
          <p:cNvSpPr/>
          <p:nvPr/>
        </p:nvSpPr>
        <p:spPr>
          <a:xfrm>
            <a:off x="5475154" y="179584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69" name="TextBox 68"/>
          <p:cNvSpPr txBox="1"/>
          <p:nvPr/>
        </p:nvSpPr>
        <p:spPr>
          <a:xfrm>
            <a:off x="5664995" y="2086135"/>
            <a:ext cx="5742077" cy="264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자동차라는 객체를 생성한 후 파일에 저장된 차 적용</a:t>
            </a:r>
          </a:p>
        </p:txBody>
      </p:sp>
      <p:sp>
        <p:nvSpPr>
          <p:cNvPr id="70" name="Oval 39"/>
          <p:cNvSpPr/>
          <p:nvPr/>
        </p:nvSpPr>
        <p:spPr>
          <a:xfrm>
            <a:off x="5475154" y="2161433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71" name="TextBox 70"/>
          <p:cNvSpPr txBox="1"/>
          <p:nvPr/>
        </p:nvSpPr>
        <p:spPr>
          <a:xfrm>
            <a:off x="5664996" y="2965450"/>
            <a:ext cx="5739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초기화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: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자동차의 위치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자동차의 이미지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664996" y="3331042"/>
            <a:ext cx="5739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이미지 로드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20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개의 이미지를 랜덤으로 생성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크기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위치 설정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64995" y="3696636"/>
            <a:ext cx="5739380" cy="263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좌표로 움직임 설정</a:t>
            </a:r>
          </a:p>
        </p:txBody>
      </p:sp>
      <p:sp>
        <p:nvSpPr>
          <p:cNvPr id="74" name="Oval 45"/>
          <p:cNvSpPr/>
          <p:nvPr/>
        </p:nvSpPr>
        <p:spPr>
          <a:xfrm>
            <a:off x="5475154" y="3040748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75" name="Oval 46"/>
          <p:cNvSpPr/>
          <p:nvPr/>
        </p:nvSpPr>
        <p:spPr>
          <a:xfrm>
            <a:off x="5475154" y="3406341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76" name="Oval 47"/>
          <p:cNvSpPr/>
          <p:nvPr/>
        </p:nvSpPr>
        <p:spPr>
          <a:xfrm>
            <a:off x="5475154" y="3771934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77" name="TextBox 76"/>
          <p:cNvSpPr txBox="1"/>
          <p:nvPr/>
        </p:nvSpPr>
        <p:spPr>
          <a:xfrm>
            <a:off x="5664996" y="4062229"/>
            <a:ext cx="5739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화면 체크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자기 위치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+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너비를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=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실제 자동차 크기</a:t>
            </a:r>
          </a:p>
        </p:txBody>
      </p:sp>
      <p:sp>
        <p:nvSpPr>
          <p:cNvPr id="78" name="Oval 49"/>
          <p:cNvSpPr/>
          <p:nvPr/>
        </p:nvSpPr>
        <p:spPr>
          <a:xfrm>
            <a:off x="5475154" y="4137527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3" name="그림 개체 틀 2"/>
          <p:cNvPicPr>
            <a:picLocks noGrp="1" noChangeAspect="1"/>
          </p:cNvPicPr>
          <p:nvPr>
            <p:ph type="pic" idx="14"/>
          </p:nvPr>
        </p:nvPicPr>
        <p:blipFill rotWithShape="1">
          <a:blip r:embed="rId2"/>
          <a:srcRect t="6170" b="6170"/>
          <a:stretch>
            <a:fillRect/>
          </a:stretch>
        </p:blipFill>
        <p:spPr>
          <a:xfrm>
            <a:off x="1679509" y="5628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5" name="그림 개체 틀 4"/>
          <p:cNvPicPr>
            <a:picLocks noGrp="1" noChangeAspect="1"/>
          </p:cNvPicPr>
          <p:nvPr>
            <p:ph type="pic" idx="15"/>
          </p:nvPr>
        </p:nvPicPr>
        <p:blipFill rotWithShape="1">
          <a:blip r:embed="rId3"/>
          <a:srcRect t="3180" b="3180"/>
          <a:stretch>
            <a:fillRect/>
          </a:stretch>
        </p:blipFill>
        <p:spPr>
          <a:xfrm>
            <a:off x="1679509" y="2531245"/>
            <a:ext cx="3311968" cy="408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88" name="Oval 49"/>
          <p:cNvSpPr/>
          <p:nvPr/>
        </p:nvSpPr>
        <p:spPr>
          <a:xfrm>
            <a:off x="5468804" y="4522760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89" name="TextBox 76"/>
          <p:cNvSpPr txBox="1"/>
          <p:nvPr/>
        </p:nvSpPr>
        <p:spPr>
          <a:xfrm>
            <a:off x="5658646" y="4447462"/>
            <a:ext cx="5739380" cy="44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내 자동차와 다른 자동차가 부딫혔는가를 확인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자신의 좌표에 침법할 경우</a:t>
            </a:r>
          </a:p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                                                                        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(x ,y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좌표 모두 적용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-645779" y="3044281"/>
            <a:ext cx="2778133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b="1">
                <a:solidFill>
                  <a:schemeClr val="bg1"/>
                </a:solidFill>
                <a:latin typeface="Arial"/>
                <a:cs typeface="Arial"/>
              </a:rPr>
              <a:t>Our Team</a:t>
            </a:r>
            <a:endParaRPr lang="ko-KR" altLang="en-US" sz="4400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1" name="Rectangle 12"/>
          <p:cNvSpPr/>
          <p:nvPr/>
        </p:nvSpPr>
        <p:spPr>
          <a:xfrm>
            <a:off x="5375920" y="571903"/>
            <a:ext cx="592056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2700"/>
          </a:p>
        </p:txBody>
      </p:sp>
      <p:sp>
        <p:nvSpPr>
          <p:cNvPr id="42" name="Rectangle 13"/>
          <p:cNvSpPr/>
          <p:nvPr/>
        </p:nvSpPr>
        <p:spPr>
          <a:xfrm>
            <a:off x="5375920" y="2540253"/>
            <a:ext cx="592056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/>
          </a:p>
        </p:txBody>
      </p:sp>
      <p:sp>
        <p:nvSpPr>
          <p:cNvPr id="60" name="Text Placeholder 15"/>
          <p:cNvSpPr txBox="1"/>
          <p:nvPr/>
        </p:nvSpPr>
        <p:spPr>
          <a:xfrm>
            <a:off x="5499745" y="607887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1400" b="1">
                <a:solidFill>
                  <a:schemeClr val="bg1"/>
                </a:solidFill>
                <a:cs typeface="Arial"/>
              </a:rPr>
              <a:t>시작</a:t>
            </a:r>
          </a:p>
        </p:txBody>
      </p:sp>
      <p:sp>
        <p:nvSpPr>
          <p:cNvPr id="61" name="Text Placeholder 15"/>
          <p:cNvSpPr txBox="1"/>
          <p:nvPr/>
        </p:nvSpPr>
        <p:spPr>
          <a:xfrm>
            <a:off x="5499745" y="2576237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1400" b="1">
                <a:solidFill>
                  <a:schemeClr val="bg1"/>
                </a:solidFill>
                <a:cs typeface="Arial"/>
              </a:rPr>
              <a:t>난이도 </a:t>
            </a:r>
            <a:r>
              <a:rPr lang="en-US" altLang="ko-KR" sz="1400" b="1">
                <a:solidFill>
                  <a:schemeClr val="bg1"/>
                </a:solidFill>
                <a:cs typeface="Arial"/>
              </a:rPr>
              <a:t>-</a:t>
            </a:r>
            <a:r>
              <a:rPr lang="ko-KR" altLang="en-US" sz="1400" b="1">
                <a:solidFill>
                  <a:schemeClr val="bg1"/>
                </a:solidFill>
                <a:cs typeface="Arial"/>
              </a:rPr>
              <a:t> 갯수</a:t>
            </a:r>
            <a:r>
              <a:rPr lang="en-US" altLang="ko-KR" sz="1400" b="1">
                <a:solidFill>
                  <a:schemeClr val="bg1"/>
                </a:solidFill>
                <a:cs typeface="Arial"/>
              </a:rPr>
              <a:t>,</a:t>
            </a:r>
            <a:r>
              <a:rPr lang="ko-KR" altLang="en-US" sz="1400" b="1">
                <a:solidFill>
                  <a:schemeClr val="bg1"/>
                </a:solidFill>
                <a:cs typeface="Arial"/>
              </a:rPr>
              <a:t> 속도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64995" y="989356"/>
            <a:ext cx="5742077" cy="266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처음 시작하는 부분 설정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64996" y="1354948"/>
            <a:ext cx="5739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전체 크기를 정의해줌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윈도우크기로 설정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게임 이름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시간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664996" y="1720542"/>
            <a:ext cx="5739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소리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배경음악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부딫히는소리와 엔진소리를 저장된 파일로 사용</a:t>
            </a:r>
          </a:p>
        </p:txBody>
      </p:sp>
      <p:sp>
        <p:nvSpPr>
          <p:cNvPr id="66" name="Oval 20"/>
          <p:cNvSpPr/>
          <p:nvPr/>
        </p:nvSpPr>
        <p:spPr>
          <a:xfrm>
            <a:off x="5475154" y="1064654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67" name="Oval 21"/>
          <p:cNvSpPr/>
          <p:nvPr/>
        </p:nvSpPr>
        <p:spPr>
          <a:xfrm>
            <a:off x="5475154" y="1430247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68" name="Oval 22"/>
          <p:cNvSpPr/>
          <p:nvPr/>
        </p:nvSpPr>
        <p:spPr>
          <a:xfrm>
            <a:off x="5475154" y="179584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69" name="TextBox 68"/>
          <p:cNvSpPr txBox="1"/>
          <p:nvPr/>
        </p:nvSpPr>
        <p:spPr>
          <a:xfrm>
            <a:off x="5664995" y="2086135"/>
            <a:ext cx="5742077" cy="264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cs typeface="Arial"/>
              </a:rPr>
              <a:t>시작할때 자신의 차의 위치 설정 하고</a:t>
            </a:r>
            <a:r>
              <a:rPr lang="en-US" altLang="ko-KR" sz="1200">
                <a:cs typeface="Arial"/>
              </a:rPr>
              <a:t>,</a:t>
            </a:r>
            <a:r>
              <a:rPr lang="ko-KR" altLang="en-US" sz="1200">
                <a:cs typeface="Arial"/>
              </a:rPr>
              <a:t> 이미지를 가져옴</a:t>
            </a:r>
          </a:p>
        </p:txBody>
      </p:sp>
      <p:sp>
        <p:nvSpPr>
          <p:cNvPr id="70" name="Oval 39"/>
          <p:cNvSpPr/>
          <p:nvPr/>
        </p:nvSpPr>
        <p:spPr>
          <a:xfrm>
            <a:off x="5475154" y="2161433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71" name="TextBox 70"/>
          <p:cNvSpPr txBox="1"/>
          <p:nvPr/>
        </p:nvSpPr>
        <p:spPr>
          <a:xfrm>
            <a:off x="5664996" y="2965450"/>
            <a:ext cx="5739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다른 자동차 생성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난이도 조절 가능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664996" y="3331042"/>
            <a:ext cx="5739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랜덤을 사용하여 상단부터 생성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(5~10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속도조절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)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난이도 조절 가능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64995" y="3696636"/>
            <a:ext cx="5739380" cy="263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속도감을 주기 위해 주변의 움직임 적용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선의 위치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크기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마진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갯수</a:t>
            </a:r>
          </a:p>
        </p:txBody>
      </p:sp>
      <p:sp>
        <p:nvSpPr>
          <p:cNvPr id="74" name="Oval 45"/>
          <p:cNvSpPr/>
          <p:nvPr/>
        </p:nvSpPr>
        <p:spPr>
          <a:xfrm>
            <a:off x="5475154" y="3040748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75" name="Oval 46"/>
          <p:cNvSpPr/>
          <p:nvPr/>
        </p:nvSpPr>
        <p:spPr>
          <a:xfrm>
            <a:off x="5475154" y="3406341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76" name="Oval 47"/>
          <p:cNvSpPr/>
          <p:nvPr/>
        </p:nvSpPr>
        <p:spPr>
          <a:xfrm>
            <a:off x="5475154" y="3771934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3" name="그림 개체 틀 2"/>
          <p:cNvPicPr>
            <a:picLocks noGrp="1" noChangeAspect="1"/>
          </p:cNvPicPr>
          <p:nvPr>
            <p:ph type="pic" idx="14"/>
          </p:nvPr>
        </p:nvPicPr>
        <p:blipFill rotWithShape="1">
          <a:blip r:embed="rId2"/>
          <a:srcRect t="7970" b="7970"/>
          <a:stretch>
            <a:fillRect/>
          </a:stretch>
        </p:blipFill>
        <p:spPr>
          <a:xfrm>
            <a:off x="1679509" y="5628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5" name="그림 개체 틀 4"/>
          <p:cNvPicPr>
            <a:picLocks noGrp="1" noChangeAspect="1"/>
          </p:cNvPicPr>
          <p:nvPr>
            <p:ph type="pic" idx="15"/>
          </p:nvPr>
        </p:nvPicPr>
        <p:blipFill rotWithShape="1">
          <a:blip r:embed="rId3"/>
          <a:srcRect l="3450" r="3450"/>
          <a:stretch>
            <a:fillRect/>
          </a:stretch>
        </p:blipFill>
        <p:spPr>
          <a:xfrm>
            <a:off x="1679509" y="2531245"/>
            <a:ext cx="3311968" cy="3863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-645779" y="3044281"/>
            <a:ext cx="2778133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b="1">
                <a:solidFill>
                  <a:schemeClr val="bg1"/>
                </a:solidFill>
                <a:latin typeface="Arial"/>
                <a:cs typeface="Arial"/>
              </a:rPr>
              <a:t>Our Team</a:t>
            </a:r>
            <a:endParaRPr lang="ko-KR" altLang="en-US" sz="4400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1" name="Rectangle 12"/>
          <p:cNvSpPr/>
          <p:nvPr/>
        </p:nvSpPr>
        <p:spPr>
          <a:xfrm>
            <a:off x="5375920" y="571903"/>
            <a:ext cx="592056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2700"/>
          </a:p>
        </p:txBody>
      </p:sp>
      <p:sp>
        <p:nvSpPr>
          <p:cNvPr id="60" name="Text Placeholder 15"/>
          <p:cNvSpPr txBox="1"/>
          <p:nvPr/>
        </p:nvSpPr>
        <p:spPr>
          <a:xfrm>
            <a:off x="5499745" y="607887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1400" b="1">
                <a:solidFill>
                  <a:schemeClr val="bg1"/>
                </a:solidFill>
                <a:cs typeface="Arial"/>
              </a:rPr>
              <a:t>충돌 여부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64995" y="989356"/>
            <a:ext cx="5742077" cy="266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점수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충돌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게임시작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64996" y="1354948"/>
            <a:ext cx="5739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이벤트처리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get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함수로 가져와 타입에 따라 설정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664996" y="1720542"/>
            <a:ext cx="5739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충돌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이벤트타입에 스페이스 버튼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-&gt;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다시 시작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다시 위치를 잡아줌</a:t>
            </a:r>
          </a:p>
        </p:txBody>
      </p:sp>
      <p:sp>
        <p:nvSpPr>
          <p:cNvPr id="66" name="Oval 20"/>
          <p:cNvSpPr/>
          <p:nvPr/>
        </p:nvSpPr>
        <p:spPr>
          <a:xfrm>
            <a:off x="5475154" y="1064654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67" name="Oval 21"/>
          <p:cNvSpPr/>
          <p:nvPr/>
        </p:nvSpPr>
        <p:spPr>
          <a:xfrm>
            <a:off x="5475154" y="1430247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68" name="Oval 22"/>
          <p:cNvSpPr/>
          <p:nvPr/>
        </p:nvSpPr>
        <p:spPr>
          <a:xfrm>
            <a:off x="5475154" y="179584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69" name="TextBox 68"/>
          <p:cNvSpPr txBox="1"/>
          <p:nvPr/>
        </p:nvSpPr>
        <p:spPr>
          <a:xfrm>
            <a:off x="5664995" y="2086135"/>
            <a:ext cx="5742077" cy="264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게임이 시작할때 마우스 제거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사운드 시작시 사운드 플레이</a:t>
            </a:r>
          </a:p>
        </p:txBody>
      </p:sp>
      <p:sp>
        <p:nvSpPr>
          <p:cNvPr id="70" name="Oval 39"/>
          <p:cNvSpPr/>
          <p:nvPr/>
        </p:nvSpPr>
        <p:spPr>
          <a:xfrm>
            <a:off x="5475154" y="2161433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71" name="TextBox 70"/>
          <p:cNvSpPr txBox="1"/>
          <p:nvPr/>
        </p:nvSpPr>
        <p:spPr>
          <a:xfrm>
            <a:off x="5674068" y="2493736"/>
            <a:ext cx="5739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충돌이 안될 경우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(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왼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)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눌릴 경우  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646853" y="2841185"/>
            <a:ext cx="5739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자신의 차의 속도 설정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(4)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난이도 조절 가능</a:t>
            </a:r>
          </a:p>
        </p:txBody>
      </p:sp>
      <p:pic>
        <p:nvPicPr>
          <p:cNvPr id="3" name="그림 개체 틀 2"/>
          <p:cNvPicPr>
            <a:picLocks noGrp="1" noChangeAspect="1"/>
          </p:cNvPicPr>
          <p:nvPr>
            <p:ph type="pic" idx="14"/>
          </p:nvPr>
        </p:nvPicPr>
        <p:blipFill rotWithShape="1">
          <a:blip r:embed="rId2"/>
          <a:srcRect l="3510" r="3510"/>
          <a:stretch>
            <a:fillRect/>
          </a:stretch>
        </p:blipFill>
        <p:spPr>
          <a:xfrm>
            <a:off x="1531341" y="562895"/>
            <a:ext cx="3798801" cy="58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89" name="Oval 39"/>
          <p:cNvSpPr/>
          <p:nvPr/>
        </p:nvSpPr>
        <p:spPr>
          <a:xfrm>
            <a:off x="5482411" y="2540618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90" name="Oval 39"/>
          <p:cNvSpPr/>
          <p:nvPr/>
        </p:nvSpPr>
        <p:spPr>
          <a:xfrm>
            <a:off x="5471525" y="2883518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 COLOR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 COLOR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 COLOR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744</Words>
  <Application>Microsoft Office PowerPoint</Application>
  <PresentationFormat>와이드스크린</PresentationFormat>
  <Paragraphs>134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유 위창</cp:lastModifiedBy>
  <cp:revision>173</cp:revision>
  <dcterms:created xsi:type="dcterms:W3CDTF">2019-01-14T06:35:35Z</dcterms:created>
  <dcterms:modified xsi:type="dcterms:W3CDTF">2020-12-16T07:17:53Z</dcterms:modified>
  <cp:version/>
</cp:coreProperties>
</file>