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67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9B17-56F5-4B3C-BCDC-2F98A32CDF1C}" type="datetimeFigureOut">
              <a:rPr lang="zh-CN" altLang="en-US" smtClean="0"/>
              <a:pPr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C5E-4191-472F-8CBB-F5729BAAB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9B17-56F5-4B3C-BCDC-2F98A32CDF1C}" type="datetimeFigureOut">
              <a:rPr lang="zh-CN" altLang="en-US" smtClean="0"/>
              <a:pPr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C5E-4191-472F-8CBB-F5729BAAB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9B17-56F5-4B3C-BCDC-2F98A32CDF1C}" type="datetimeFigureOut">
              <a:rPr lang="zh-CN" altLang="en-US" smtClean="0"/>
              <a:pPr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C5E-4191-472F-8CBB-F5729BAAB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9B17-56F5-4B3C-BCDC-2F98A32CDF1C}" type="datetimeFigureOut">
              <a:rPr lang="zh-CN" altLang="en-US" smtClean="0"/>
              <a:pPr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C5E-4191-472F-8CBB-F5729BAAB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9B17-56F5-4B3C-BCDC-2F98A32CDF1C}" type="datetimeFigureOut">
              <a:rPr lang="zh-CN" altLang="en-US" smtClean="0"/>
              <a:pPr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C5E-4191-472F-8CBB-F5729BAAB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9B17-56F5-4B3C-BCDC-2F98A32CDF1C}" type="datetimeFigureOut">
              <a:rPr lang="zh-CN" altLang="en-US" smtClean="0"/>
              <a:pPr/>
              <a:t>2018/11/23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C5E-4191-472F-8CBB-F5729BAAB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9B17-56F5-4B3C-BCDC-2F98A32CDF1C}" type="datetimeFigureOut">
              <a:rPr lang="zh-CN" altLang="en-US" smtClean="0"/>
              <a:pPr/>
              <a:t>2018/11/23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C5E-4191-472F-8CBB-F5729BAAB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9B17-56F5-4B3C-BCDC-2F98A32CDF1C}" type="datetimeFigureOut">
              <a:rPr lang="zh-CN" altLang="en-US" smtClean="0"/>
              <a:pPr/>
              <a:t>2018/11/23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C5E-4191-472F-8CBB-F5729BAAB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9B17-56F5-4B3C-BCDC-2F98A32CDF1C}" type="datetimeFigureOut">
              <a:rPr lang="zh-CN" altLang="en-US" smtClean="0"/>
              <a:pPr/>
              <a:t>2018/11/23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C5E-4191-472F-8CBB-F5729BAAB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9B17-56F5-4B3C-BCDC-2F98A32CDF1C}" type="datetimeFigureOut">
              <a:rPr lang="zh-CN" altLang="en-US" smtClean="0"/>
              <a:pPr/>
              <a:t>2018/11/23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C5E-4191-472F-8CBB-F5729BAAB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9B17-56F5-4B3C-BCDC-2F98A32CDF1C}" type="datetimeFigureOut">
              <a:rPr lang="zh-CN" altLang="en-US" smtClean="0"/>
              <a:pPr/>
              <a:t>2018/11/23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C5E-4191-472F-8CBB-F5729BAAB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89B17-56F5-4B3C-BCDC-2F98A32CDF1C}" type="datetimeFigureOut">
              <a:rPr lang="zh-CN" altLang="en-US" smtClean="0"/>
              <a:pPr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55C5E-4191-472F-8CBB-F5729BAAB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pPr algn="l"/>
            <a:r>
              <a:rPr lang="zh-CN" altLang="en-US" sz="3200" dirty="0" smtClean="0"/>
              <a:t>工作总结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手机评论分析</a:t>
            </a:r>
            <a:endParaRPr lang="en-US" altLang="zh-CN" sz="1400" dirty="0" smtClean="0"/>
          </a:p>
          <a:p>
            <a:pPr lvl="1"/>
            <a:r>
              <a:rPr lang="zh-CN" altLang="en-US" sz="1600" dirty="0" smtClean="0"/>
              <a:t>数据预处理：对手机评论做分词、去停用词处理；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特征提取：文本的特征提取主要有两种，分别是</a:t>
            </a:r>
            <a:r>
              <a:rPr lang="en-US" altLang="zh-CN" sz="1600" dirty="0" smtClean="0"/>
              <a:t>TF-IDF</a:t>
            </a:r>
            <a:r>
              <a:rPr lang="zh-CN" altLang="en-US" sz="1600" dirty="0" smtClean="0"/>
              <a:t>算法和</a:t>
            </a:r>
            <a:r>
              <a:rPr lang="en-US" altLang="zh-CN" sz="1600" dirty="0" smtClean="0"/>
              <a:t>Word2Vec</a:t>
            </a:r>
            <a:r>
              <a:rPr lang="zh-CN" altLang="en-US" sz="1600" dirty="0" smtClean="0"/>
              <a:t>词嵌入模型，通过实验对比了两种算法，</a:t>
            </a:r>
            <a:r>
              <a:rPr lang="en-US" altLang="zh-CN" sz="1600" dirty="0" smtClean="0"/>
              <a:t>Word2Vec</a:t>
            </a:r>
            <a:r>
              <a:rPr lang="zh-CN" altLang="en-US" sz="1600" dirty="0" smtClean="0"/>
              <a:t>在效率上要高一点；</a:t>
            </a:r>
            <a:endParaRPr lang="en-US" altLang="zh-CN" sz="1600" dirty="0"/>
          </a:p>
          <a:p>
            <a:pPr lvl="1"/>
            <a:r>
              <a:rPr lang="zh-CN" altLang="en-US" sz="1600" dirty="0" smtClean="0"/>
              <a:t>算法模型：训练了三个模型，分别是逻辑回归（</a:t>
            </a:r>
            <a:r>
              <a:rPr lang="en-US" altLang="zh-CN" sz="1600" dirty="0" smtClean="0"/>
              <a:t>LR</a:t>
            </a:r>
            <a:r>
              <a:rPr lang="zh-CN" altLang="en-US" sz="1600" dirty="0" smtClean="0"/>
              <a:t>）、梯度提升树（</a:t>
            </a:r>
            <a:r>
              <a:rPr lang="en-US" altLang="zh-CN" sz="1600" dirty="0" smtClean="0"/>
              <a:t>GBDT</a:t>
            </a:r>
            <a:r>
              <a:rPr lang="zh-CN" altLang="en-US" sz="1600" dirty="0" smtClean="0"/>
              <a:t>）、多层感知机</a:t>
            </a:r>
            <a:r>
              <a:rPr lang="en-US" altLang="zh-CN" sz="1600" dirty="0" smtClean="0"/>
              <a:t>(MLP)</a:t>
            </a:r>
            <a:r>
              <a:rPr lang="zh-CN" altLang="en-US" sz="1600" dirty="0" smtClean="0"/>
              <a:t>，效果上</a:t>
            </a:r>
            <a:r>
              <a:rPr lang="en-US" altLang="zh-CN" sz="1600" dirty="0" smtClean="0"/>
              <a:t>MLP</a:t>
            </a:r>
            <a:r>
              <a:rPr lang="zh-CN" altLang="en-US" sz="1600" dirty="0" smtClean="0"/>
              <a:t>的预测准确率要高一点，在</a:t>
            </a:r>
            <a:r>
              <a:rPr lang="en-US" altLang="zh-CN" sz="1600" dirty="0" smtClean="0"/>
              <a:t>90%</a:t>
            </a:r>
            <a:r>
              <a:rPr lang="zh-CN" altLang="en-US" sz="1600" dirty="0" smtClean="0"/>
              <a:t>左右；</a:t>
            </a:r>
            <a:endParaRPr lang="en-US" altLang="zh-CN" sz="1600" dirty="0" smtClean="0"/>
          </a:p>
          <a:p>
            <a:pPr lvl="1"/>
            <a:r>
              <a:rPr lang="zh-CN" altLang="en-US" sz="1600" dirty="0"/>
              <a:t>评论</a:t>
            </a:r>
            <a:r>
              <a:rPr lang="zh-CN" altLang="en-US" sz="1600" dirty="0" smtClean="0"/>
              <a:t>分析：对所有评论做细粒度的情感分析，根据自定义的词典，提取评论的关键词后用</a:t>
            </a:r>
            <a:r>
              <a:rPr lang="en-US" altLang="zh-CN" sz="1600" dirty="0" smtClean="0"/>
              <a:t>Word2Vec</a:t>
            </a:r>
            <a:r>
              <a:rPr lang="zh-CN" altLang="en-US" sz="1600" dirty="0" smtClean="0"/>
              <a:t>识别出评论对象，用模型预测用户的情感倾向，最后把分析结果保存到</a:t>
            </a:r>
            <a:r>
              <a:rPr lang="zh-CN" altLang="en-US" sz="1600" smtClean="0"/>
              <a:t>数据库</a:t>
            </a:r>
            <a:r>
              <a:rPr lang="zh-CN" altLang="en-US" sz="1600" smtClean="0"/>
              <a:t>。</a:t>
            </a:r>
            <a:endParaRPr lang="en-US" altLang="zh-CN" sz="1600" dirty="0" smtClean="0"/>
          </a:p>
          <a:p>
            <a:pPr lvl="1"/>
            <a:endParaRPr lang="en-US" altLang="zh-CN" sz="1600" dirty="0" smtClean="0"/>
          </a:p>
          <a:p>
            <a:r>
              <a:rPr lang="zh-CN" altLang="en-US" sz="2000" dirty="0"/>
              <a:t>手机</a:t>
            </a:r>
            <a:r>
              <a:rPr lang="zh-CN" altLang="en-US" sz="2000" dirty="0" smtClean="0"/>
              <a:t>日志分析</a:t>
            </a:r>
            <a:endParaRPr lang="en-US" altLang="zh-CN" sz="1400" dirty="0" smtClean="0"/>
          </a:p>
          <a:p>
            <a:pPr lvl="1"/>
            <a:r>
              <a:rPr lang="zh-CN" altLang="en-US" sz="1600" dirty="0" smtClean="0"/>
              <a:t>跟</a:t>
            </a:r>
            <a:r>
              <a:rPr lang="en-US" altLang="zh-CN" sz="1600" dirty="0" smtClean="0"/>
              <a:t>app</a:t>
            </a:r>
            <a:r>
              <a:rPr lang="zh-CN" altLang="en-US" sz="1600" dirty="0" smtClean="0"/>
              <a:t>使用相关的字段是</a:t>
            </a:r>
            <a:r>
              <a:rPr lang="en-US" altLang="zh-CN" sz="1600" dirty="0" err="1" smtClean="0"/>
              <a:t>setting_app_list</a:t>
            </a:r>
            <a:r>
              <a:rPr lang="zh-CN" altLang="en-US" sz="1600" dirty="0" smtClean="0"/>
              <a:t>，这个字段主要记录了用户使用</a:t>
            </a:r>
            <a:r>
              <a:rPr lang="en-US" altLang="zh-CN" sz="1600" dirty="0" smtClean="0"/>
              <a:t>app</a:t>
            </a:r>
            <a:r>
              <a:rPr lang="zh-CN" altLang="en-US" sz="1600" dirty="0" smtClean="0"/>
              <a:t>的记录，包括</a:t>
            </a:r>
            <a:r>
              <a:rPr lang="en-US" altLang="zh-CN" sz="1600" dirty="0" smtClean="0"/>
              <a:t>app</a:t>
            </a:r>
            <a:r>
              <a:rPr lang="zh-CN" altLang="en-US" sz="1600" dirty="0" smtClean="0"/>
              <a:t>包名，最后使用时间，使用时长等。然后我觉得可以在</a:t>
            </a:r>
            <a:r>
              <a:rPr lang="en-US" altLang="zh-CN" sz="1600" dirty="0" smtClean="0"/>
              <a:t>app</a:t>
            </a:r>
            <a:r>
              <a:rPr lang="zh-CN" altLang="en-US" sz="1600" dirty="0" smtClean="0"/>
              <a:t>推荐以及用户画像入手，目前正在做数据预处理。</a:t>
            </a:r>
            <a:endParaRPr lang="en-US" altLang="zh-CN" sz="1600" dirty="0" smtClean="0"/>
          </a:p>
          <a:p>
            <a:pPr lvl="1"/>
            <a:endParaRPr lang="en-US" altLang="zh-CN" sz="800" dirty="0" smtClean="0"/>
          </a:p>
          <a:p>
            <a:pPr lvl="1"/>
            <a:endParaRPr lang="en-US" altLang="zh-CN" sz="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pPr algn="l"/>
            <a:r>
              <a:rPr lang="zh-CN" altLang="en-US" sz="3200" dirty="0" smtClean="0"/>
              <a:t>下周工作计划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手机日志分析</a:t>
            </a:r>
            <a:endParaRPr lang="en-US" altLang="zh-CN" sz="1000" dirty="0" smtClean="0"/>
          </a:p>
          <a:p>
            <a:pPr lvl="1"/>
            <a:r>
              <a:rPr lang="zh-CN" altLang="en-US" sz="1600" dirty="0" smtClean="0"/>
              <a:t>数据预处理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特征提取</a:t>
            </a:r>
            <a:endParaRPr lang="en-US" altLang="zh-CN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205</Words>
  <Application>Microsoft Office PowerPoint</Application>
  <PresentationFormat>全屏显示(4:3)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工作总结</vt:lpstr>
      <vt:lpstr>下周工作计划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</dc:title>
  <dc:creator>user</dc:creator>
  <cp:lastModifiedBy>user</cp:lastModifiedBy>
  <cp:revision>36</cp:revision>
  <dcterms:created xsi:type="dcterms:W3CDTF">2018-11-23T09:24:12Z</dcterms:created>
  <dcterms:modified xsi:type="dcterms:W3CDTF">2018-11-23T10:01:56Z</dcterms:modified>
</cp:coreProperties>
</file>