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6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89B17-56F5-4B3C-BCDC-2F98A32CDF1C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 smtClean="0"/>
              <a:t>工作总结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 smtClean="0"/>
              <a:t>手机日志分析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数据预处理：基于一天的手机</a:t>
            </a:r>
            <a:r>
              <a:rPr lang="en-US" altLang="zh-CN" sz="1600" dirty="0" smtClean="0"/>
              <a:t>LOG</a:t>
            </a:r>
            <a:r>
              <a:rPr lang="zh-CN" altLang="en-US" sz="1600" dirty="0" smtClean="0"/>
              <a:t>数据，提取</a:t>
            </a:r>
            <a:r>
              <a:rPr lang="en-US" altLang="zh-CN" sz="1600" dirty="0" smtClean="0"/>
              <a:t>SETTING_APP_LIST</a:t>
            </a:r>
            <a:r>
              <a:rPr lang="zh-CN" altLang="en-US" sz="1600" dirty="0" smtClean="0"/>
              <a:t>事件相关数据，保存到本地，用</a:t>
            </a:r>
            <a:r>
              <a:rPr lang="en-US" altLang="zh-CN" sz="1600" dirty="0" err="1" smtClean="0"/>
              <a:t>json</a:t>
            </a:r>
            <a:r>
              <a:rPr lang="zh-CN" altLang="en-US" sz="1600" dirty="0" smtClean="0"/>
              <a:t>解释</a:t>
            </a:r>
            <a:r>
              <a:rPr lang="en-US" altLang="zh-CN" sz="1600" dirty="0" smtClean="0"/>
              <a:t>SETTING_APP_LIST</a:t>
            </a:r>
            <a:r>
              <a:rPr lang="zh-CN" altLang="en-US" sz="1600" dirty="0" smtClean="0"/>
              <a:t>事件的数据，转化成｛</a:t>
            </a:r>
            <a:r>
              <a:rPr lang="en-US" altLang="zh-CN" sz="1600" dirty="0" err="1" smtClean="0"/>
              <a:t>android_id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packageName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usageTime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lastTimeUsed</a:t>
            </a:r>
            <a:r>
              <a:rPr lang="zh-CN" altLang="en-US" sz="1600" dirty="0" smtClean="0"/>
              <a:t>｝格式的数据，方便后期模型的建立。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特征提取：初步的想法是直接基于用户使用的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作为用户特征，特征的权重可以是使用的时间，或者使用频率，或者借助</a:t>
            </a:r>
            <a:r>
              <a:rPr lang="en-US" altLang="zh-CN" sz="1600" dirty="0" smtClean="0"/>
              <a:t>TF-IDF</a:t>
            </a:r>
            <a:r>
              <a:rPr lang="zh-CN" altLang="en-US" sz="1600" dirty="0" smtClean="0"/>
              <a:t>思想进一步优化特征的权重计算。后面</a:t>
            </a:r>
            <a:r>
              <a:rPr lang="zh-CN" altLang="en-US" sz="1600" dirty="0" smtClean="0"/>
              <a:t>还要在特征工程上做更多工作，要考虑</a:t>
            </a:r>
            <a:r>
              <a:rPr lang="zh-CN" altLang="en-US" sz="1600" dirty="0" smtClean="0"/>
              <a:t>利用上用户的更多行为特征，比如用户的定位信息等，更好的表示用户。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用户画像：基于构造的用户特征，通过统计还有机器学习算法可以做用户画像，比如用户的基础属性（性别、年龄段、地域位置等），动态属性（兴趣偏好、活跃度等）</a:t>
            </a:r>
            <a:r>
              <a:rPr lang="zh-CN" altLang="en-US" sz="1600" dirty="0" smtClean="0"/>
              <a:t>。目前在做用户性别预测，用</a:t>
            </a:r>
            <a:r>
              <a:rPr lang="zh-CN" altLang="en-US" sz="1600" dirty="0" smtClean="0"/>
              <a:t>部分用户做了一个聚类模型，然后取聚类中心，分析聚类中心的特征，评估算法效果。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推荐算法：基于用户使用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行为数据，可以做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推荐</a:t>
            </a:r>
            <a:r>
              <a:rPr lang="zh-CN" altLang="en-US" sz="1600" dirty="0" smtClean="0"/>
              <a:t>。目前在数据集上实现了推荐系统最广泛应用的协同过滤算法。</a:t>
            </a:r>
            <a:endParaRPr lang="en-US" altLang="zh-CN" sz="1600" dirty="0" smtClean="0"/>
          </a:p>
          <a:p>
            <a:pPr lvl="1"/>
            <a:endParaRPr lang="en-US" altLang="zh-CN" sz="800" dirty="0" smtClean="0"/>
          </a:p>
          <a:p>
            <a:pPr lvl="1"/>
            <a:endParaRPr lang="en-US" altLang="zh-CN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 smtClean="0"/>
              <a:t>下周工作计划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手机日志分析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基于聚类算法的性别预测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App</a:t>
            </a:r>
            <a:r>
              <a:rPr lang="zh-CN" altLang="en-US" sz="1600" dirty="0" smtClean="0"/>
              <a:t>推荐算法</a:t>
            </a:r>
            <a:endParaRPr lang="en-US" altLang="zh-CN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247</Words>
  <Application>Microsoft Office PowerPoint</Application>
  <PresentationFormat>全屏显示(4:3)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工作总结</vt:lpstr>
      <vt:lpstr>下周工作计划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user</dc:creator>
  <cp:lastModifiedBy>user</cp:lastModifiedBy>
  <cp:revision>61</cp:revision>
  <dcterms:created xsi:type="dcterms:W3CDTF">2018-11-23T09:24:12Z</dcterms:created>
  <dcterms:modified xsi:type="dcterms:W3CDTF">2018-11-30T09:25:23Z</dcterms:modified>
</cp:coreProperties>
</file>