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89B17-56F5-4B3C-BCDC-2F98A32CDF1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9B17-56F5-4B3C-BCDC-2F98A32CDF1C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5C5E-4191-472F-8CBB-F5729BAAB6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/>
              <a:t>工作总结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0112" y="980728"/>
            <a:ext cx="3106688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推荐算法研究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研究结合用户、物品信息的评分预测问题。论文使用</a:t>
            </a:r>
            <a:r>
              <a:rPr lang="en-US" altLang="zh-CN" sz="1600" dirty="0" smtClean="0"/>
              <a:t>CNN</a:t>
            </a:r>
            <a:r>
              <a:rPr lang="zh-CN" altLang="en-US" sz="1600" dirty="0" smtClean="0"/>
              <a:t>对物品</a:t>
            </a:r>
            <a:endParaRPr lang="en-US" altLang="zh-CN" sz="1600" dirty="0" smtClean="0"/>
          </a:p>
        </p:txBody>
      </p:sp>
      <p:pic>
        <p:nvPicPr>
          <p:cNvPr id="6" name="图片 5" descr="评分预测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2736"/>
            <a:ext cx="5695238" cy="4523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dirty="0" smtClean="0"/>
              <a:t>下周工作计划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推荐算法研究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研究基于隐式反馈的排序推荐算法，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研究结合</a:t>
            </a:r>
            <a:r>
              <a:rPr lang="en-US" altLang="zh-CN" sz="1600" dirty="0" smtClean="0"/>
              <a:t>CNN</a:t>
            </a:r>
            <a:r>
              <a:rPr lang="zh-CN" altLang="en-US" sz="1600" dirty="0" smtClean="0"/>
              <a:t>的评分预测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endParaRPr lang="en-US" altLang="zh-CN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42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工作总结</vt:lpstr>
      <vt:lpstr>下周工作计划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user</dc:creator>
  <cp:lastModifiedBy>user</cp:lastModifiedBy>
  <cp:revision>88</cp:revision>
  <dcterms:created xsi:type="dcterms:W3CDTF">2018-11-23T09:24:12Z</dcterms:created>
  <dcterms:modified xsi:type="dcterms:W3CDTF">2018-12-21T09:36:23Z</dcterms:modified>
</cp:coreProperties>
</file>