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9B17-56F5-4B3C-BCDC-2F98A32CDF1C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/>
              <a:t>工作总结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推荐算法研究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研究基于用户隐式反馈的排序推荐算法。排序推荐算法根据训练的方式可分成点对（</a:t>
            </a:r>
            <a:r>
              <a:rPr lang="en-US" altLang="zh-CN" sz="1600" dirty="0" err="1" smtClean="0"/>
              <a:t>pointwise</a:t>
            </a:r>
            <a:r>
              <a:rPr lang="zh-CN" altLang="en-US" sz="1600" dirty="0" smtClean="0"/>
              <a:t>）、成对（</a:t>
            </a:r>
            <a:r>
              <a:rPr lang="en-US" altLang="zh-CN" sz="1600" dirty="0" err="1" smtClean="0"/>
              <a:t>pairwise</a:t>
            </a:r>
            <a:r>
              <a:rPr lang="zh-CN" altLang="en-US" sz="1600" dirty="0" smtClean="0"/>
              <a:t>）和列表（</a:t>
            </a:r>
            <a:r>
              <a:rPr lang="en-US" altLang="zh-CN" sz="1600" dirty="0" err="1" smtClean="0"/>
              <a:t>listwise</a:t>
            </a:r>
            <a:r>
              <a:rPr lang="zh-CN" altLang="en-US" sz="1600" dirty="0" smtClean="0"/>
              <a:t>）三种，本周在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行为数据集上测试了基于</a:t>
            </a:r>
            <a:r>
              <a:rPr lang="en-US" altLang="zh-CN" sz="1600" dirty="0" err="1" smtClean="0"/>
              <a:t>pairwise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BPR</a:t>
            </a:r>
            <a:r>
              <a:rPr lang="zh-CN" altLang="en-US" sz="1600" dirty="0" smtClean="0"/>
              <a:t>算法，还有基于</a:t>
            </a:r>
            <a:r>
              <a:rPr lang="en-US" altLang="zh-CN" sz="1600" dirty="0" err="1" smtClean="0"/>
              <a:t>pointwise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NCF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Neural  Collaborative Filtering)</a:t>
            </a:r>
            <a:r>
              <a:rPr lang="zh-CN" altLang="en-US" sz="1600" dirty="0" smtClean="0"/>
              <a:t>，并在公开数据集</a:t>
            </a:r>
            <a:r>
              <a:rPr lang="en-US" altLang="zh-CN" sz="1600" dirty="0" err="1" smtClean="0"/>
              <a:t>MovieLens</a:t>
            </a:r>
            <a:r>
              <a:rPr lang="zh-CN" altLang="en-US" sz="1600" dirty="0" smtClean="0"/>
              <a:t>测试了模型的性能，评价指标是</a:t>
            </a:r>
            <a:r>
              <a:rPr lang="en-US" altLang="zh-CN" sz="1600" dirty="0" smtClean="0"/>
              <a:t>HR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NDCG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endParaRPr lang="en-US" altLang="zh-CN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/>
              <a:t>下周工作计划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推荐算法研究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研究基于隐式反馈的排序推荐算法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endParaRPr lang="en-US" altLang="zh-CN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103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工作总结</vt:lpstr>
      <vt:lpstr>下周工作计划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user</dc:creator>
  <cp:lastModifiedBy>user</cp:lastModifiedBy>
  <cp:revision>75</cp:revision>
  <dcterms:created xsi:type="dcterms:W3CDTF">2018-11-23T09:24:12Z</dcterms:created>
  <dcterms:modified xsi:type="dcterms:W3CDTF">2018-12-07T09:18:25Z</dcterms:modified>
</cp:coreProperties>
</file>