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9B17-56F5-4B3C-BCDC-2F98A32CDF1C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工作总结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332656"/>
            <a:ext cx="291581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用户</a:t>
            </a:r>
            <a:r>
              <a:rPr lang="zh-CN" altLang="en-US" b="1" dirty="0" smtClean="0"/>
              <a:t>画像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性别预测</a:t>
            </a:r>
            <a:endParaRPr lang="en-US" altLang="zh-CN" b="1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思路：</a:t>
            </a:r>
            <a:r>
              <a:rPr lang="zh-CN" altLang="en-US" dirty="0" smtClean="0"/>
              <a:t>无监督学习。根据用户使用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的行为数据，提取用户特征，使用聚类算法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将用户聚成两类，然后提取两个聚类的簇中心，分析簇中心的特征，给出性别分类的解释。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优缺点：</a:t>
            </a:r>
            <a:r>
              <a:rPr lang="zh-CN" altLang="en-US" dirty="0" smtClean="0"/>
              <a:t>算法简单，但人工特征对结果影响较大。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改进：</a:t>
            </a:r>
            <a:r>
              <a:rPr lang="zh-CN" altLang="en-US" dirty="0" smtClean="0"/>
              <a:t>探索更多对聚类结果有用的特征，比如用户的铃声喜好、壁纸喜好等，提高准确度。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6123810" cy="5753001"/>
            <a:chOff x="0" y="0"/>
            <a:chExt cx="6123810" cy="5753001"/>
          </a:xfrm>
        </p:grpSpPr>
        <p:pic>
          <p:nvPicPr>
            <p:cNvPr id="4" name="图片 3" descr="clust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123810" cy="520952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75656" y="5445224"/>
              <a:ext cx="32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Fig1  </a:t>
              </a:r>
              <a:r>
                <a:rPr lang="zh-CN" altLang="en-US" sz="1400" dirty="0" smtClean="0"/>
                <a:t>用户性别聚类结果</a:t>
              </a:r>
              <a:endParaRPr lang="zh-CN" altLang="en-US" sz="1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recommend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933334" cy="4304762"/>
          </a:xfrm>
        </p:spPr>
      </p:pic>
      <p:sp>
        <p:nvSpPr>
          <p:cNvPr id="9" name="TextBox 8"/>
          <p:cNvSpPr txBox="1"/>
          <p:nvPr/>
        </p:nvSpPr>
        <p:spPr>
          <a:xfrm>
            <a:off x="6228184" y="332656"/>
            <a:ext cx="291581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推荐算法研究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思路：目前的推荐算法一般基于用户的显示反馈和隐式反馈数据去做。基于目前的数据集，将用户使用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的行为视为隐式反馈，研究用于隐式反馈的推荐算法。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左</a:t>
            </a:r>
            <a:r>
              <a:rPr lang="zh-CN" altLang="en-US" dirty="0" smtClean="0"/>
              <a:t>图：是给一个用户的个性化推荐结果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38659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Fig2 </a:t>
            </a:r>
            <a:r>
              <a:rPr lang="zh-CN" altLang="en-US" sz="1600" dirty="0" smtClean="0"/>
              <a:t>推荐结果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161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工作总结</vt:lpstr>
      <vt:lpstr>幻灯片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user</dc:creator>
  <cp:lastModifiedBy>user</cp:lastModifiedBy>
  <cp:revision>91</cp:revision>
  <dcterms:created xsi:type="dcterms:W3CDTF">2018-11-23T09:24:12Z</dcterms:created>
  <dcterms:modified xsi:type="dcterms:W3CDTF">2018-12-10T02:06:23Z</dcterms:modified>
</cp:coreProperties>
</file>