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09" r:id="rId3"/>
    <p:sldId id="412" r:id="rId4"/>
    <p:sldId id="420" r:id="rId5"/>
    <p:sldId id="414" r:id="rId6"/>
    <p:sldId id="425" r:id="rId7"/>
    <p:sldId id="415" r:id="rId8"/>
    <p:sldId id="433" r:id="rId9"/>
    <p:sldId id="435" r:id="rId10"/>
    <p:sldId id="436" r:id="rId11"/>
    <p:sldId id="437" r:id="rId12"/>
    <p:sldId id="41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C3C4"/>
    <a:srgbClr val="FE947E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16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28650" y="1518920"/>
            <a:ext cx="7658100" cy="3949700"/>
          </a:xfrm>
          <a:prstGeom prst="roundRect">
            <a:avLst>
              <a:gd name="adj" fmla="val 12612"/>
            </a:avLst>
          </a:prstGeom>
          <a:solidFill>
            <a:srgbClr val="4BC3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5650" y="1645920"/>
            <a:ext cx="7828915" cy="4038600"/>
          </a:xfrm>
          <a:prstGeom prst="roundRect">
            <a:avLst>
              <a:gd name="adj" fmla="val 12612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43950" y="1341120"/>
            <a:ext cx="304800" cy="1206500"/>
            <a:chOff x="13770" y="3142"/>
            <a:chExt cx="480" cy="1900"/>
          </a:xfrm>
        </p:grpSpPr>
        <p:sp>
          <p:nvSpPr>
            <p:cNvPr id="7" name="椭圆 6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350" y="4427220"/>
            <a:ext cx="304800" cy="1206500"/>
            <a:chOff x="13770" y="3142"/>
            <a:chExt cx="480" cy="1900"/>
          </a:xfrm>
          <a:solidFill>
            <a:srgbClr val="FE947E"/>
          </a:solidFill>
        </p:grpSpPr>
        <p:sp>
          <p:nvSpPr>
            <p:cNvPr id="12" name="椭圆 11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5" name="图片 14" descr="51miz-E806413-146F5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61620"/>
            <a:ext cx="1257300" cy="1257300"/>
          </a:xfrm>
          <a:prstGeom prst="rect">
            <a:avLst/>
          </a:prstGeom>
        </p:spPr>
      </p:pic>
      <p:pic>
        <p:nvPicPr>
          <p:cNvPr id="17" name="图片 16" descr="C:\Users\111\Desktop\mbe\摄图网_400284943_登录月球（非企业商用）.png摄图网_400284943_登录月球（非企业商用）"/>
          <p:cNvPicPr>
            <a:picLocks noChangeAspect="1"/>
          </p:cNvPicPr>
          <p:nvPr/>
        </p:nvPicPr>
        <p:blipFill>
          <a:blip r:embed="rId2"/>
          <a:srcRect l="13014" t="4649" r="20305" b="11169"/>
          <a:stretch>
            <a:fillRect/>
          </a:stretch>
        </p:blipFill>
        <p:spPr>
          <a:xfrm>
            <a:off x="7658100" y="2542540"/>
            <a:ext cx="4533900" cy="440245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 rot="19140000">
            <a:off x="7181850" y="1372235"/>
            <a:ext cx="1066800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9140000">
            <a:off x="10585450" y="7569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FE94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9140000">
            <a:off x="1532890" y="57861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4BC3C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9140000">
            <a:off x="6045835" y="4815840"/>
            <a:ext cx="690245" cy="172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50925" y="2052955"/>
            <a:ext cx="681418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基于 Wechaty Puppet Official Account 项目的用户与消息等基础功能的完善</a:t>
            </a:r>
            <a:endParaRPr lang="en-US" altLang="zh-CN" sz="3200" b="1">
              <a:ln w="19050">
                <a:solidFill>
                  <a:schemeClr val="bg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r>
              <a:rPr lang="zh-CN" altLang="en-US" sz="32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项目</a:t>
            </a:r>
            <a:r>
              <a:rPr lang="zh-CN" altLang="en-US" sz="32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结项汇报</a:t>
            </a:r>
            <a:endParaRPr lang="zh-CN" altLang="en-US" sz="3200" b="1">
              <a:ln w="19050">
                <a:solidFill>
                  <a:schemeClr val="bg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380490" y="4935220"/>
            <a:ext cx="1771650" cy="533400"/>
          </a:xfrm>
          <a:prstGeom prst="roundRect">
            <a:avLst>
              <a:gd name="adj" fmla="val 45238"/>
            </a:avLst>
          </a:prstGeom>
          <a:solidFill>
            <a:srgbClr val="4BC3C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导师：</a:t>
            </a:r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吴京京</a:t>
            </a:r>
            <a:endParaRPr lang="zh-CN" altLang="en-US" sz="1400" b="1"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3871595" y="4935220"/>
            <a:ext cx="1771650" cy="533400"/>
          </a:xfrm>
          <a:prstGeom prst="roundRect">
            <a:avLst>
              <a:gd name="adj" fmla="val 45238"/>
            </a:avLst>
          </a:prstGeom>
          <a:solidFill>
            <a:srgbClr val="4BC3C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学生：</a:t>
            </a:r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左雁茹</a:t>
            </a:r>
            <a:endParaRPr lang="zh-CN" altLang="en-US" sz="1400" b="1"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0925" y="4309745"/>
            <a:ext cx="7303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项目地址：https://github.com/wechaty/wechaty-puppet-official-account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5" grpId="1" animBg="1"/>
      <p:bldP spid="6" grpId="1" animBg="1"/>
      <p:bldP spid="19" grpId="0" animBg="1"/>
      <p:bldP spid="18" grpId="0" animBg="1"/>
      <p:bldP spid="21" grpId="0" animBg="1"/>
      <p:bldP spid="20" grpId="0" animBg="1"/>
      <p:bldP spid="19" grpId="1" animBg="1"/>
      <p:bldP spid="18" grpId="1" animBg="1"/>
      <p:bldP spid="21" grpId="1" animBg="1"/>
      <p:bldP spid="20" grpId="1" animBg="1"/>
      <p:bldP spid="22" grpId="0"/>
      <p:bldP spid="25" grpId="0" bldLvl="0" animBg="1"/>
      <p:bldP spid="26" grpId="0" bldLvl="0" animBg="1"/>
      <p:bldP spid="22" grpId="1"/>
      <p:bldP spid="25" grpId="1" animBg="1"/>
      <p:bldP spid="2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3990" y="450215"/>
            <a:ext cx="11733530" cy="6134100"/>
            <a:chOff x="360" y="571"/>
            <a:chExt cx="18478" cy="9859"/>
          </a:xfrm>
        </p:grpSpPr>
        <p:sp>
          <p:nvSpPr>
            <p:cNvPr id="3" name="圆角矩形 2"/>
            <p:cNvSpPr/>
            <p:nvPr/>
          </p:nvSpPr>
          <p:spPr>
            <a:xfrm>
              <a:off x="360" y="571"/>
              <a:ext cx="18184" cy="9424"/>
            </a:xfrm>
            <a:prstGeom prst="roundRect">
              <a:avLst>
                <a:gd name="adj" fmla="val 12612"/>
              </a:avLst>
            </a:prstGeom>
            <a:solidFill>
              <a:srgbClr val="4BC3C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0" y="794"/>
              <a:ext cx="18279" cy="9636"/>
            </a:xfrm>
            <a:prstGeom prst="roundRect">
              <a:avLst>
                <a:gd name="adj" fmla="val 12612"/>
              </a:avLst>
            </a:prstGeom>
            <a:solidFill>
              <a:srgbClr val="FFFFFF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776470" y="235585"/>
            <a:ext cx="2654935" cy="548640"/>
          </a:xfrm>
          <a:prstGeom prst="roundRect">
            <a:avLst>
              <a:gd name="adj" fmla="val 21238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汉仪正圆-55W" panose="00020600040101010101" charset="-122"/>
                <a:ea typeface="汉仪正圆-55W" panose="00020600040101010101" charset="-122"/>
              </a:rPr>
              <a:t>功能展示</a:t>
            </a:r>
            <a:endParaRPr lang="zh-CN" altLang="en-US" sz="2400" b="1">
              <a:latin typeface="汉仪正圆-55W" panose="00020600040101010101" charset="-122"/>
              <a:ea typeface="汉仪正圆-5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7305" y="2104390"/>
            <a:ext cx="189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link</a:t>
            </a:r>
            <a:r>
              <a:rPr lang="zh-CN" altLang="en-US"/>
              <a:t>消息</a:t>
            </a:r>
            <a:r>
              <a:rPr lang="zh-CN" altLang="en-US"/>
              <a:t>收发功能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20990" y="210439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语音</a:t>
            </a:r>
            <a:r>
              <a:rPr lang="zh-CN" altLang="en-US"/>
              <a:t>消息收发功能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2626995"/>
            <a:ext cx="4784090" cy="19183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210" y="2626995"/>
            <a:ext cx="4840605" cy="2072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28650" y="1518920"/>
            <a:ext cx="7658100" cy="3949700"/>
          </a:xfrm>
          <a:prstGeom prst="roundRect">
            <a:avLst>
              <a:gd name="adj" fmla="val 12612"/>
            </a:avLst>
          </a:prstGeom>
          <a:solidFill>
            <a:srgbClr val="4BC3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5650" y="1645920"/>
            <a:ext cx="7828915" cy="4038600"/>
          </a:xfrm>
          <a:prstGeom prst="roundRect">
            <a:avLst>
              <a:gd name="adj" fmla="val 12612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43950" y="1341120"/>
            <a:ext cx="304800" cy="1206500"/>
            <a:chOff x="13770" y="3142"/>
            <a:chExt cx="480" cy="1900"/>
          </a:xfrm>
        </p:grpSpPr>
        <p:sp>
          <p:nvSpPr>
            <p:cNvPr id="7" name="椭圆 6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350" y="4427220"/>
            <a:ext cx="304800" cy="1206500"/>
            <a:chOff x="13770" y="3142"/>
            <a:chExt cx="480" cy="1900"/>
          </a:xfrm>
          <a:solidFill>
            <a:srgbClr val="FE947E"/>
          </a:solidFill>
        </p:grpSpPr>
        <p:sp>
          <p:nvSpPr>
            <p:cNvPr id="12" name="椭圆 11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5" name="图片 14" descr="51miz-E806413-146F5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61620"/>
            <a:ext cx="1257300" cy="1257300"/>
          </a:xfrm>
          <a:prstGeom prst="rect">
            <a:avLst/>
          </a:prstGeom>
        </p:spPr>
      </p:pic>
      <p:pic>
        <p:nvPicPr>
          <p:cNvPr id="17" name="图片 16" descr="C:\Users\111\Desktop\mbe\摄图网_400284943_登录月球（非企业商用）.png摄图网_400284943_登录月球（非企业商用）"/>
          <p:cNvPicPr>
            <a:picLocks noChangeAspect="1"/>
          </p:cNvPicPr>
          <p:nvPr/>
        </p:nvPicPr>
        <p:blipFill>
          <a:blip r:embed="rId2"/>
          <a:srcRect l="13014" t="4649" r="20305" b="11169"/>
          <a:stretch>
            <a:fillRect/>
          </a:stretch>
        </p:blipFill>
        <p:spPr>
          <a:xfrm>
            <a:off x="7658100" y="2542540"/>
            <a:ext cx="4533900" cy="440245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 rot="19140000">
            <a:off x="7181850" y="1372235"/>
            <a:ext cx="1066800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9140000">
            <a:off x="10585450" y="7569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FE94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9140000">
            <a:off x="1532890" y="57861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4BC3C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9140000">
            <a:off x="6045835" y="4815840"/>
            <a:ext cx="690245" cy="172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50290" y="2673985"/>
            <a:ext cx="68141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6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感谢您的观看！</a:t>
            </a:r>
            <a:endParaRPr lang="zh-CN" altLang="en-US" sz="6600" b="1">
              <a:ln w="19050">
                <a:solidFill>
                  <a:schemeClr val="bg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372235" y="4312920"/>
            <a:ext cx="1771650" cy="533400"/>
          </a:xfrm>
          <a:prstGeom prst="roundRect">
            <a:avLst>
              <a:gd name="adj" fmla="val 45238"/>
            </a:avLst>
          </a:prstGeom>
          <a:solidFill>
            <a:srgbClr val="4BC3C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导师：</a:t>
            </a:r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吴京京</a:t>
            </a:r>
            <a:endParaRPr lang="zh-CN" altLang="en-US" sz="1400" b="1"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871595" y="4935220"/>
            <a:ext cx="1771650" cy="533400"/>
          </a:xfrm>
          <a:prstGeom prst="roundRect">
            <a:avLst>
              <a:gd name="adj" fmla="val 45238"/>
            </a:avLst>
          </a:prstGeom>
          <a:solidFill>
            <a:srgbClr val="4BC3C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学生：</a:t>
            </a:r>
            <a:r>
              <a:rPr lang="zh-CN" altLang="en-US" sz="1400" b="1"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左雁茹</a:t>
            </a:r>
            <a:endParaRPr lang="zh-CN" altLang="en-US" sz="1400" b="1"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5" grpId="1" animBg="1"/>
      <p:bldP spid="6" grpId="1" animBg="1"/>
      <p:bldP spid="19" grpId="0" bldLvl="0" animBg="1"/>
      <p:bldP spid="18" grpId="0" bldLvl="0" animBg="1"/>
      <p:bldP spid="21" grpId="0" bldLvl="0" animBg="1"/>
      <p:bldP spid="20" grpId="0" bldLvl="0" animBg="1"/>
      <p:bldP spid="19" grpId="1" animBg="1"/>
      <p:bldP spid="18" grpId="1" animBg="1"/>
      <p:bldP spid="21" grpId="1" animBg="1"/>
      <p:bldP spid="20" grpId="1" animBg="1"/>
      <p:bldP spid="22" grpId="0"/>
      <p:bldP spid="22" grpId="1"/>
      <p:bldP spid="2" grpId="0" bldLvl="0" animBg="1"/>
      <p:bldP spid="3" grpId="0" bldLvl="0" animBg="1"/>
      <p:bldP spid="2" grpId="1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9600" y="1664970"/>
            <a:ext cx="7658100" cy="3561715"/>
          </a:xfrm>
          <a:prstGeom prst="roundRect">
            <a:avLst>
              <a:gd name="adj" fmla="val 12612"/>
            </a:avLst>
          </a:prstGeom>
          <a:solidFill>
            <a:srgbClr val="4BC3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6600" y="1791970"/>
            <a:ext cx="7828915" cy="3642360"/>
          </a:xfrm>
          <a:prstGeom prst="roundRect">
            <a:avLst>
              <a:gd name="adj" fmla="val 12612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43950" y="1341120"/>
            <a:ext cx="304800" cy="1206500"/>
            <a:chOff x="13770" y="3142"/>
            <a:chExt cx="480" cy="1900"/>
          </a:xfrm>
        </p:grpSpPr>
        <p:sp>
          <p:nvSpPr>
            <p:cNvPr id="7" name="椭圆 6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350" y="4427220"/>
            <a:ext cx="304800" cy="1206500"/>
            <a:chOff x="13770" y="3142"/>
            <a:chExt cx="480" cy="1900"/>
          </a:xfrm>
          <a:solidFill>
            <a:srgbClr val="FE947E"/>
          </a:solidFill>
        </p:grpSpPr>
        <p:sp>
          <p:nvSpPr>
            <p:cNvPr id="12" name="椭圆 11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5" name="图片 14" descr="51miz-E806413-146F5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61620"/>
            <a:ext cx="1257300" cy="1257300"/>
          </a:xfrm>
          <a:prstGeom prst="rect">
            <a:avLst/>
          </a:prstGeom>
        </p:spPr>
      </p:pic>
      <p:pic>
        <p:nvPicPr>
          <p:cNvPr id="17" name="图片 16" descr="C:\Users\111\Desktop\mbe\摄图网_400284943_登录月球（非企业商用）.png摄图网_400284943_登录月球（非企业商用）"/>
          <p:cNvPicPr>
            <a:picLocks noChangeAspect="1"/>
          </p:cNvPicPr>
          <p:nvPr/>
        </p:nvPicPr>
        <p:blipFill>
          <a:blip r:embed="rId2"/>
          <a:srcRect l="13014" t="4649" r="20305" b="11169"/>
          <a:stretch>
            <a:fillRect/>
          </a:stretch>
        </p:blipFill>
        <p:spPr>
          <a:xfrm>
            <a:off x="7658100" y="2542540"/>
            <a:ext cx="4533900" cy="440245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 rot="19140000">
            <a:off x="7162800" y="1518285"/>
            <a:ext cx="1066800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9140000">
            <a:off x="10585450" y="7569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FE94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9140000">
            <a:off x="1931670" y="54940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4BC3C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9140000">
            <a:off x="6026785" y="4961890"/>
            <a:ext cx="690245" cy="172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2825" y="3159125"/>
            <a:ext cx="5227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54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项目介绍</a:t>
            </a:r>
            <a:endParaRPr lang="zh-CN" sz="5400" b="1">
              <a:ln w="19050">
                <a:solidFill>
                  <a:schemeClr val="bg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12825" y="4050030"/>
            <a:ext cx="66262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zh-CN" sz="1000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Wechaty 是一个开源聊天机器人框架SDK，具有高度封装、高可用的特性，支持NodeJs, Python, Go 和Java 等多语言版本。在过去的5年中，服务了数万名开发者，收获了 Github 的 9600 Star。同时配置了完整的DevOps体系并持续按照Apache 的方式管理技术社区</a:t>
            </a:r>
            <a:endParaRPr lang="zh-CN" sz="1000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9870" y="2059305"/>
            <a:ext cx="2938145" cy="913130"/>
          </a:xfrm>
          <a:prstGeom prst="roundRect">
            <a:avLst>
              <a:gd name="adj" fmla="val 45238"/>
            </a:avLst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rgbClr val="4BC3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PART 01</a:t>
            </a:r>
            <a:endParaRPr lang="en-US" sz="4000" b="1">
              <a:solidFill>
                <a:srgbClr val="4BC3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5" grpId="1" animBg="1"/>
      <p:bldP spid="6" grpId="1" animBg="1"/>
      <p:bldP spid="19" grpId="0" bldLvl="0" animBg="1"/>
      <p:bldP spid="18" grpId="0" bldLvl="0" animBg="1"/>
      <p:bldP spid="21" grpId="0" bldLvl="0" animBg="1"/>
      <p:bldP spid="20" grpId="0" bldLvl="0" animBg="1"/>
      <p:bldP spid="19" grpId="1" animBg="1"/>
      <p:bldP spid="18" grpId="1" animBg="1"/>
      <p:bldP spid="21" grpId="1" animBg="1"/>
      <p:bldP spid="20" grpId="1" animBg="1"/>
      <p:bldP spid="22" grpId="0"/>
      <p:bldP spid="23" grpId="0"/>
      <p:bldP spid="22" grpId="1"/>
      <p:bldP spid="23" grpId="1"/>
      <p:bldP spid="2" grpId="0" bldLvl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65735" y="450215"/>
            <a:ext cx="11733530" cy="6134100"/>
            <a:chOff x="360" y="571"/>
            <a:chExt cx="18478" cy="9859"/>
          </a:xfrm>
        </p:grpSpPr>
        <p:sp>
          <p:nvSpPr>
            <p:cNvPr id="3" name="圆角矩形 2"/>
            <p:cNvSpPr/>
            <p:nvPr/>
          </p:nvSpPr>
          <p:spPr>
            <a:xfrm>
              <a:off x="360" y="571"/>
              <a:ext cx="18184" cy="9424"/>
            </a:xfrm>
            <a:prstGeom prst="roundRect">
              <a:avLst>
                <a:gd name="adj" fmla="val 12612"/>
              </a:avLst>
            </a:prstGeom>
            <a:solidFill>
              <a:srgbClr val="4BC3C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0" y="794"/>
              <a:ext cx="18279" cy="9636"/>
            </a:xfrm>
            <a:prstGeom prst="roundRect">
              <a:avLst>
                <a:gd name="adj" fmla="val 12612"/>
              </a:avLst>
            </a:prstGeom>
            <a:solidFill>
              <a:srgbClr val="FFFFFF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768215" y="235585"/>
            <a:ext cx="2654935" cy="548640"/>
          </a:xfrm>
          <a:prstGeom prst="roundRect">
            <a:avLst>
              <a:gd name="adj" fmla="val 21238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汉仪正圆-55W" panose="00020600040101010101" charset="-122"/>
                <a:ea typeface="汉仪正圆-55W" panose="00020600040101010101" charset="-122"/>
              </a:rPr>
              <a:t>项目</a:t>
            </a:r>
            <a:r>
              <a:rPr lang="zh-CN" altLang="en-US" sz="2400" b="1">
                <a:latin typeface="汉仪正圆-55W" panose="00020600040101010101" charset="-122"/>
                <a:ea typeface="汉仪正圆-55W" panose="00020600040101010101" charset="-122"/>
              </a:rPr>
              <a:t>需求介绍</a:t>
            </a:r>
            <a:endParaRPr lang="zh-CN" altLang="en-US" sz="2400" b="1">
              <a:latin typeface="汉仪正圆-55W" panose="00020600040101010101" charset="-122"/>
              <a:ea typeface="汉仪正圆-55W" panose="00020600040101010101" charset="-122"/>
            </a:endParaRPr>
          </a:p>
        </p:txBody>
      </p:sp>
      <p:pic>
        <p:nvPicPr>
          <p:cNvPr id="2" name="图片 1" descr="摄图网_400285025_卡通宇宙飞船（非企业商用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" y="1616075"/>
            <a:ext cx="5579745" cy="429260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890135" y="2504440"/>
            <a:ext cx="516191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b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1.</a:t>
            </a:r>
            <a:r>
              <a:rPr lang="zh-CN" altLang="en-US" b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申请开发专用测试公众账号</a:t>
            </a:r>
            <a:endParaRPr lang="zh-CN" altLang="en-US" b="1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2.</a:t>
            </a:r>
            <a:r>
              <a:rPr lang="zh-CN" altLang="en-US" b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架设 wechaty-puppet-official-account 并可以进行微信公众账号的正常文本消息收发</a:t>
            </a:r>
            <a:endParaRPr lang="zh-CN" altLang="en-US" b="1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3.</a:t>
            </a:r>
            <a:r>
              <a:rPr lang="zh-CN" altLang="en-US" b="1">
                <a:ln w="190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对 Wechaty Puppet Official Account 的功能进行试用，分析其当前的功能，然后列出需要完善的功能列表，以及欠缺的功能列表，并作出开发计划</a:t>
            </a:r>
            <a:endParaRPr lang="zh-CN" altLang="en-US" b="1">
              <a:ln w="1905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54310" y="2609215"/>
            <a:ext cx="347980" cy="2178685"/>
            <a:chOff x="16081" y="4183"/>
            <a:chExt cx="548" cy="3431"/>
          </a:xfrm>
        </p:grpSpPr>
        <p:sp>
          <p:nvSpPr>
            <p:cNvPr id="26" name="椭圆 25"/>
            <p:cNvSpPr/>
            <p:nvPr/>
          </p:nvSpPr>
          <p:spPr>
            <a:xfrm>
              <a:off x="16081" y="4183"/>
              <a:ext cx="549" cy="549"/>
            </a:xfrm>
            <a:prstGeom prst="ellipse">
              <a:avLst/>
            </a:prstGeom>
            <a:solidFill>
              <a:srgbClr val="FE947E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16081" y="5144"/>
              <a:ext cx="549" cy="549"/>
            </a:xfrm>
            <a:prstGeom prst="ellipse">
              <a:avLst/>
            </a:prstGeom>
            <a:solidFill>
              <a:srgbClr val="4BC3C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6081" y="6105"/>
              <a:ext cx="549" cy="549"/>
            </a:xfrm>
            <a:prstGeom prst="ellipse">
              <a:avLst/>
            </a:prstGeom>
            <a:solidFill>
              <a:srgbClr val="FE947E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16081" y="7066"/>
              <a:ext cx="549" cy="549"/>
            </a:xfrm>
            <a:prstGeom prst="ellipse">
              <a:avLst/>
            </a:prstGeom>
            <a:solidFill>
              <a:srgbClr val="4BC3C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8" grpId="0"/>
      <p:bldP spid="2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9600" y="1664970"/>
            <a:ext cx="7658100" cy="3561715"/>
          </a:xfrm>
          <a:prstGeom prst="roundRect">
            <a:avLst>
              <a:gd name="adj" fmla="val 12612"/>
            </a:avLst>
          </a:prstGeom>
          <a:solidFill>
            <a:srgbClr val="4BC3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6600" y="1791970"/>
            <a:ext cx="7828915" cy="3642360"/>
          </a:xfrm>
          <a:prstGeom prst="roundRect">
            <a:avLst>
              <a:gd name="adj" fmla="val 12612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43950" y="1341120"/>
            <a:ext cx="304800" cy="1206500"/>
            <a:chOff x="13770" y="3142"/>
            <a:chExt cx="480" cy="1900"/>
          </a:xfrm>
        </p:grpSpPr>
        <p:sp>
          <p:nvSpPr>
            <p:cNvPr id="7" name="椭圆 6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350" y="4427220"/>
            <a:ext cx="304800" cy="1206500"/>
            <a:chOff x="13770" y="3142"/>
            <a:chExt cx="480" cy="1900"/>
          </a:xfrm>
          <a:solidFill>
            <a:srgbClr val="FE947E"/>
          </a:solidFill>
        </p:grpSpPr>
        <p:sp>
          <p:nvSpPr>
            <p:cNvPr id="12" name="椭圆 11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5" name="图片 14" descr="51miz-E806413-146F5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61620"/>
            <a:ext cx="1257300" cy="1257300"/>
          </a:xfrm>
          <a:prstGeom prst="rect">
            <a:avLst/>
          </a:prstGeom>
        </p:spPr>
      </p:pic>
      <p:pic>
        <p:nvPicPr>
          <p:cNvPr id="17" name="图片 16" descr="C:\Users\111\Desktop\mbe\摄图网_400284943_登录月球（非企业商用）.png摄图网_400284943_登录月球（非企业商用）"/>
          <p:cNvPicPr>
            <a:picLocks noChangeAspect="1"/>
          </p:cNvPicPr>
          <p:nvPr/>
        </p:nvPicPr>
        <p:blipFill>
          <a:blip r:embed="rId2"/>
          <a:srcRect l="13014" t="4649" r="20305" b="11169"/>
          <a:stretch>
            <a:fillRect/>
          </a:stretch>
        </p:blipFill>
        <p:spPr>
          <a:xfrm>
            <a:off x="7658100" y="2542540"/>
            <a:ext cx="4533900" cy="440245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 rot="19140000">
            <a:off x="7162800" y="1518285"/>
            <a:ext cx="1066800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9140000">
            <a:off x="10585450" y="7569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FE94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9140000">
            <a:off x="1931670" y="54940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4BC3C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9140000">
            <a:off x="6026785" y="4961890"/>
            <a:ext cx="690245" cy="172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2825" y="3159125"/>
            <a:ext cx="5227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54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已完成工作</a:t>
            </a:r>
            <a:endParaRPr lang="zh-CN" sz="5400" b="1">
              <a:ln w="19050">
                <a:solidFill>
                  <a:schemeClr val="bg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9870" y="2059305"/>
            <a:ext cx="2938145" cy="913130"/>
          </a:xfrm>
          <a:prstGeom prst="roundRect">
            <a:avLst>
              <a:gd name="adj" fmla="val 45238"/>
            </a:avLst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rgbClr val="4BC3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PART 02</a:t>
            </a:r>
            <a:endParaRPr lang="en-US" sz="4000" b="1">
              <a:solidFill>
                <a:srgbClr val="4BC3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5" grpId="1" animBg="1"/>
      <p:bldP spid="6" grpId="1" animBg="1"/>
      <p:bldP spid="19" grpId="0" bldLvl="0" animBg="1"/>
      <p:bldP spid="18" grpId="0" bldLvl="0" animBg="1"/>
      <p:bldP spid="21" grpId="0" bldLvl="0" animBg="1"/>
      <p:bldP spid="20" grpId="0" bldLvl="0" animBg="1"/>
      <p:bldP spid="19" grpId="1" animBg="1"/>
      <p:bldP spid="18" grpId="1" animBg="1"/>
      <p:bldP spid="21" grpId="1" animBg="1"/>
      <p:bldP spid="20" grpId="1" animBg="1"/>
      <p:bldP spid="22" grpId="0"/>
      <p:bldP spid="22" grpId="1"/>
      <p:bldP spid="2" grpId="0" bldLvl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3990" y="450215"/>
            <a:ext cx="11733530" cy="6134100"/>
            <a:chOff x="360" y="571"/>
            <a:chExt cx="18478" cy="9859"/>
          </a:xfrm>
        </p:grpSpPr>
        <p:sp>
          <p:nvSpPr>
            <p:cNvPr id="3" name="圆角矩形 2"/>
            <p:cNvSpPr/>
            <p:nvPr/>
          </p:nvSpPr>
          <p:spPr>
            <a:xfrm>
              <a:off x="360" y="571"/>
              <a:ext cx="18184" cy="9424"/>
            </a:xfrm>
            <a:prstGeom prst="roundRect">
              <a:avLst>
                <a:gd name="adj" fmla="val 12612"/>
              </a:avLst>
            </a:prstGeom>
            <a:solidFill>
              <a:srgbClr val="4BC3C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0" y="794"/>
              <a:ext cx="18279" cy="9636"/>
            </a:xfrm>
            <a:prstGeom prst="roundRect">
              <a:avLst>
                <a:gd name="adj" fmla="val 12612"/>
              </a:avLst>
            </a:prstGeom>
            <a:solidFill>
              <a:srgbClr val="FFFFFF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776470" y="235585"/>
            <a:ext cx="2654935" cy="548640"/>
          </a:xfrm>
          <a:prstGeom prst="roundRect">
            <a:avLst>
              <a:gd name="adj" fmla="val 21238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汉仪正圆-55W" panose="00020600040101010101" charset="-122"/>
                <a:ea typeface="汉仪正圆-55W" panose="00020600040101010101" charset="-122"/>
              </a:rPr>
              <a:t>工作进度</a:t>
            </a:r>
            <a:endParaRPr lang="zh-CN" altLang="en-US" sz="2400" b="1">
              <a:latin typeface="汉仪正圆-55W" panose="00020600040101010101" charset="-122"/>
              <a:ea typeface="汉仪正圆-55W" panose="00020600040101010101" charset="-122"/>
            </a:endParaRPr>
          </a:p>
        </p:txBody>
      </p:sp>
      <p:pic>
        <p:nvPicPr>
          <p:cNvPr id="2" name="图片 1" descr="摄图网_401074528_mbe风格外太空星球元素（非企业商用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75" y="1484630"/>
            <a:ext cx="3888740" cy="38887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05910" y="2988310"/>
            <a:ext cx="293052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完善文本消息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完善图片消息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开发音频消息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开发小程序信息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05910" y="2472690"/>
            <a:ext cx="1661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todo-list:</a:t>
            </a:r>
            <a:endParaRPr lang="en-US" altLang="zh-CN" sz="2400" b="1">
              <a:solidFill>
                <a:schemeClr val="tx1">
                  <a:lumMod val="75000"/>
                  <a:lumOff val="25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431405" y="2472690"/>
            <a:ext cx="2314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已完成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功能：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31405" y="2742565"/>
            <a:ext cx="30067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完善文本消息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完善图片消息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开发</a:t>
            </a:r>
            <a:r>
              <a:rPr lang="en-US" alt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link</a:t>
            </a:r>
            <a:r>
              <a:rPr lang="zh-CN" altLang="en-US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消息收发模块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开发音频消息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开发小程序信息</a:t>
            </a:r>
            <a:r>
              <a:rPr lang="zh-CN" sz="1600" b="1">
                <a:solidFill>
                  <a:schemeClr val="tx1"/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收发模块</a:t>
            </a:r>
            <a:endParaRPr lang="zh-CN" sz="1600" b="1">
              <a:solidFill>
                <a:schemeClr val="tx1"/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10" grpId="0"/>
      <p:bldP spid="9" grpId="0"/>
      <p:bldP spid="10" grpId="1"/>
      <p:bldP spid="9" grpId="1"/>
      <p:bldP spid="13" grpId="0"/>
      <p:bldP spid="13" grpId="1"/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9600" y="1664970"/>
            <a:ext cx="7658100" cy="3561715"/>
          </a:xfrm>
          <a:prstGeom prst="roundRect">
            <a:avLst>
              <a:gd name="adj" fmla="val 12612"/>
            </a:avLst>
          </a:prstGeom>
          <a:solidFill>
            <a:srgbClr val="4BC3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6600" y="1791970"/>
            <a:ext cx="7828915" cy="3642360"/>
          </a:xfrm>
          <a:prstGeom prst="roundRect">
            <a:avLst>
              <a:gd name="adj" fmla="val 12612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43950" y="1341120"/>
            <a:ext cx="304800" cy="1206500"/>
            <a:chOff x="13770" y="3142"/>
            <a:chExt cx="480" cy="1900"/>
          </a:xfrm>
        </p:grpSpPr>
        <p:sp>
          <p:nvSpPr>
            <p:cNvPr id="7" name="椭圆 6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350" y="4427220"/>
            <a:ext cx="304800" cy="1206500"/>
            <a:chOff x="13770" y="3142"/>
            <a:chExt cx="480" cy="1900"/>
          </a:xfrm>
          <a:solidFill>
            <a:srgbClr val="FE947E"/>
          </a:solidFill>
        </p:grpSpPr>
        <p:sp>
          <p:nvSpPr>
            <p:cNvPr id="12" name="椭圆 11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5" name="图片 14" descr="51miz-E806413-146F5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61620"/>
            <a:ext cx="1257300" cy="1257300"/>
          </a:xfrm>
          <a:prstGeom prst="rect">
            <a:avLst/>
          </a:prstGeom>
        </p:spPr>
      </p:pic>
      <p:pic>
        <p:nvPicPr>
          <p:cNvPr id="17" name="图片 16" descr="C:\Users\111\Desktop\mbe\摄图网_400284943_登录月球（非企业商用）.png摄图网_400284943_登录月球（非企业商用）"/>
          <p:cNvPicPr>
            <a:picLocks noChangeAspect="1"/>
          </p:cNvPicPr>
          <p:nvPr/>
        </p:nvPicPr>
        <p:blipFill>
          <a:blip r:embed="rId2"/>
          <a:srcRect l="13014" t="4649" r="20305" b="11169"/>
          <a:stretch>
            <a:fillRect/>
          </a:stretch>
        </p:blipFill>
        <p:spPr>
          <a:xfrm>
            <a:off x="7658100" y="2542540"/>
            <a:ext cx="4533900" cy="440245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 rot="19140000">
            <a:off x="7162800" y="1518285"/>
            <a:ext cx="1066800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9140000">
            <a:off x="10585450" y="7569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FE94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9140000">
            <a:off x="1931670" y="54940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4BC3C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9140000">
            <a:off x="6026785" y="4961890"/>
            <a:ext cx="690245" cy="172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2825" y="3159125"/>
            <a:ext cx="5227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54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参数</a:t>
            </a:r>
            <a:r>
              <a:rPr lang="zh-CN" sz="54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配置</a:t>
            </a:r>
            <a:endParaRPr lang="zh-CN" sz="5400" b="1">
              <a:ln w="19050">
                <a:solidFill>
                  <a:schemeClr val="bg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9870" y="2059305"/>
            <a:ext cx="2938145" cy="913130"/>
          </a:xfrm>
          <a:prstGeom prst="roundRect">
            <a:avLst>
              <a:gd name="adj" fmla="val 45238"/>
            </a:avLst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rgbClr val="4BC3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PART 03</a:t>
            </a:r>
            <a:endParaRPr lang="en-US" sz="4000" b="1">
              <a:solidFill>
                <a:srgbClr val="4BC3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5" grpId="1" animBg="1"/>
      <p:bldP spid="6" grpId="1" animBg="1"/>
      <p:bldP spid="19" grpId="0" bldLvl="0" animBg="1"/>
      <p:bldP spid="18" grpId="0" bldLvl="0" animBg="1"/>
      <p:bldP spid="21" grpId="0" bldLvl="0" animBg="1"/>
      <p:bldP spid="20" grpId="0" bldLvl="0" animBg="1"/>
      <p:bldP spid="19" grpId="1" animBg="1"/>
      <p:bldP spid="18" grpId="1" animBg="1"/>
      <p:bldP spid="21" grpId="1" animBg="1"/>
      <p:bldP spid="20" grpId="1" animBg="1"/>
      <p:bldP spid="22" grpId="0"/>
      <p:bldP spid="22" grpId="1"/>
      <p:bldP spid="2" grpId="0" bldLvl="0" animBg="1"/>
      <p:bldP spid="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65735" y="441960"/>
            <a:ext cx="11733530" cy="6134100"/>
            <a:chOff x="360" y="571"/>
            <a:chExt cx="18478" cy="9859"/>
          </a:xfrm>
        </p:grpSpPr>
        <p:sp>
          <p:nvSpPr>
            <p:cNvPr id="3" name="圆角矩形 2"/>
            <p:cNvSpPr/>
            <p:nvPr/>
          </p:nvSpPr>
          <p:spPr>
            <a:xfrm>
              <a:off x="360" y="571"/>
              <a:ext cx="18184" cy="9424"/>
            </a:xfrm>
            <a:prstGeom prst="roundRect">
              <a:avLst>
                <a:gd name="adj" fmla="val 12612"/>
              </a:avLst>
            </a:prstGeom>
            <a:solidFill>
              <a:srgbClr val="4BC3C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0" y="794"/>
              <a:ext cx="18279" cy="9636"/>
            </a:xfrm>
            <a:prstGeom prst="roundRect">
              <a:avLst>
                <a:gd name="adj" fmla="val 12612"/>
              </a:avLst>
            </a:prstGeom>
            <a:solidFill>
              <a:srgbClr val="FFFFFF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768215" y="235585"/>
            <a:ext cx="2654935" cy="548640"/>
          </a:xfrm>
          <a:prstGeom prst="roundRect">
            <a:avLst>
              <a:gd name="adj" fmla="val 21238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汉仪正圆-55W" panose="00020600040101010101" charset="-122"/>
                <a:ea typeface="汉仪正圆-55W" panose="00020600040101010101" charset="-122"/>
              </a:rPr>
              <a:t>参数配置</a:t>
            </a:r>
            <a:endParaRPr lang="zh-CN" altLang="en-US" sz="2400" b="1">
              <a:latin typeface="汉仪正圆-55W" panose="00020600040101010101" charset="-122"/>
              <a:ea typeface="汉仪正圆-55W" panose="00020600040101010101" charset="-122"/>
            </a:endParaRPr>
          </a:p>
        </p:txBody>
      </p:sp>
      <p:pic>
        <p:nvPicPr>
          <p:cNvPr id="2" name="图片 1" descr="摄图网_400285026_发射的火箭（非企业商用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4545" y="2225040"/>
            <a:ext cx="3517900" cy="2706370"/>
          </a:xfrm>
          <a:prstGeom prst="rect">
            <a:avLst/>
          </a:prstGeom>
        </p:spPr>
      </p:pic>
      <p:sp>
        <p:nvSpPr>
          <p:cNvPr id="26" name="椭圆 25"/>
          <p:cNvSpPr/>
          <p:nvPr/>
        </p:nvSpPr>
        <p:spPr>
          <a:xfrm>
            <a:off x="7506335" y="2428240"/>
            <a:ext cx="523240" cy="523240"/>
          </a:xfrm>
          <a:prstGeom prst="ellipse">
            <a:avLst/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1489710"/>
            <a:ext cx="3634740" cy="11963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" y="3660140"/>
            <a:ext cx="4511040" cy="1706880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040630" y="4653280"/>
            <a:ext cx="570230" cy="570230"/>
          </a:xfrm>
          <a:prstGeom prst="ellipse">
            <a:avLst/>
          </a:prstGeom>
          <a:solidFill>
            <a:srgbClr val="4BC3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335" y="3035935"/>
            <a:ext cx="4206240" cy="12039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 animBg="1"/>
      <p:bldP spid="26" grpId="0" bldLvl="0" animBg="1"/>
      <p:bldP spid="5" grpId="0" bldLvl="0" animBg="1"/>
      <p:bldP spid="26" grpId="1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9600" y="1664970"/>
            <a:ext cx="7658100" cy="3561715"/>
          </a:xfrm>
          <a:prstGeom prst="roundRect">
            <a:avLst>
              <a:gd name="adj" fmla="val 12612"/>
            </a:avLst>
          </a:prstGeom>
          <a:solidFill>
            <a:srgbClr val="4BC3C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6600" y="1791970"/>
            <a:ext cx="7828915" cy="3642360"/>
          </a:xfrm>
          <a:prstGeom prst="roundRect">
            <a:avLst>
              <a:gd name="adj" fmla="val 12612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8743950" y="1341120"/>
            <a:ext cx="304800" cy="1206500"/>
            <a:chOff x="13770" y="3142"/>
            <a:chExt cx="480" cy="1900"/>
          </a:xfrm>
        </p:grpSpPr>
        <p:sp>
          <p:nvSpPr>
            <p:cNvPr id="7" name="椭圆 6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3350" y="4427220"/>
            <a:ext cx="304800" cy="1206500"/>
            <a:chOff x="13770" y="3142"/>
            <a:chExt cx="480" cy="1900"/>
          </a:xfrm>
          <a:solidFill>
            <a:srgbClr val="FE947E"/>
          </a:solidFill>
        </p:grpSpPr>
        <p:sp>
          <p:nvSpPr>
            <p:cNvPr id="12" name="椭圆 11"/>
            <p:cNvSpPr/>
            <p:nvPr/>
          </p:nvSpPr>
          <p:spPr>
            <a:xfrm>
              <a:off x="13770" y="314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3770" y="385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3770" y="4562"/>
              <a:ext cx="480" cy="480"/>
            </a:xfrm>
            <a:prstGeom prst="ellipse">
              <a:avLst/>
            </a:prstGeom>
            <a:grp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5" name="图片 14" descr="51miz-E806413-146F54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261620"/>
            <a:ext cx="1257300" cy="1257300"/>
          </a:xfrm>
          <a:prstGeom prst="rect">
            <a:avLst/>
          </a:prstGeom>
        </p:spPr>
      </p:pic>
      <p:pic>
        <p:nvPicPr>
          <p:cNvPr id="17" name="图片 16" descr="C:\Users\111\Desktop\mbe\摄图网_400284943_登录月球（非企业商用）.png摄图网_400284943_登录月球（非企业商用）"/>
          <p:cNvPicPr>
            <a:picLocks noChangeAspect="1"/>
          </p:cNvPicPr>
          <p:nvPr/>
        </p:nvPicPr>
        <p:blipFill>
          <a:blip r:embed="rId2"/>
          <a:srcRect l="13014" t="4649" r="20305" b="11169"/>
          <a:stretch>
            <a:fillRect/>
          </a:stretch>
        </p:blipFill>
        <p:spPr>
          <a:xfrm>
            <a:off x="7658100" y="2542540"/>
            <a:ext cx="4533900" cy="440245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 rot="19140000">
            <a:off x="7162800" y="1518285"/>
            <a:ext cx="1066800" cy="266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 rot="19140000">
            <a:off x="10585450" y="7569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FE947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 rot="19140000">
            <a:off x="1931670" y="5494020"/>
            <a:ext cx="1066800" cy="266700"/>
          </a:xfrm>
          <a:prstGeom prst="roundRect">
            <a:avLst>
              <a:gd name="adj" fmla="val 50000"/>
            </a:avLst>
          </a:prstGeom>
          <a:solidFill>
            <a:srgbClr val="4BC3C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 rot="19140000">
            <a:off x="6026785" y="4961890"/>
            <a:ext cx="690245" cy="1727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012825" y="3159125"/>
            <a:ext cx="52273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54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功能</a:t>
            </a:r>
            <a:r>
              <a:rPr lang="zh-CN" sz="5400" b="1">
                <a:ln w="19050">
                  <a:solidFill>
                    <a:schemeClr val="bg1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展示</a:t>
            </a:r>
            <a:endParaRPr lang="zh-CN" sz="5400" b="1">
              <a:ln w="19050">
                <a:solidFill>
                  <a:schemeClr val="bg1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229870" y="2059305"/>
            <a:ext cx="2938145" cy="913130"/>
          </a:xfrm>
          <a:prstGeom prst="roundRect">
            <a:avLst>
              <a:gd name="adj" fmla="val 45238"/>
            </a:avLst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000" b="1">
                <a:solidFill>
                  <a:srgbClr val="4BC3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正圆-55W" panose="00020600040101010101" charset="-122"/>
                <a:ea typeface="汉仪正圆-55W" panose="00020600040101010101" charset="-122"/>
                <a:cs typeface="汉仪正圆-55W" panose="00020600040101010101" charset="-122"/>
              </a:rPr>
              <a:t>PART 04</a:t>
            </a:r>
            <a:endParaRPr lang="en-US" sz="4000" b="1">
              <a:solidFill>
                <a:srgbClr val="4BC3C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正圆-55W" panose="00020600040101010101" charset="-122"/>
              <a:ea typeface="汉仪正圆-55W" panose="00020600040101010101" charset="-122"/>
              <a:cs typeface="汉仪正圆-55W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5" grpId="1" animBg="1"/>
      <p:bldP spid="6" grpId="1" animBg="1"/>
      <p:bldP spid="19" grpId="0" bldLvl="0" animBg="1"/>
      <p:bldP spid="18" grpId="0" bldLvl="0" animBg="1"/>
      <p:bldP spid="21" grpId="0" bldLvl="0" animBg="1"/>
      <p:bldP spid="20" grpId="0" bldLvl="0" animBg="1"/>
      <p:bldP spid="19" grpId="1" animBg="1"/>
      <p:bldP spid="18" grpId="1" animBg="1"/>
      <p:bldP spid="21" grpId="1" animBg="1"/>
      <p:bldP spid="20" grpId="1" animBg="1"/>
      <p:bldP spid="22" grpId="0"/>
      <p:bldP spid="22" grpId="1"/>
      <p:bldP spid="2" grpId="0" bldLvl="0" animBg="1"/>
      <p:bldP spid="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/>
          </a:fgClr>
          <a:bgClr>
            <a:schemeClr val="accent4">
              <a:lumMod val="60000"/>
              <a:lumOff val="4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73990" y="450215"/>
            <a:ext cx="11733530" cy="6134100"/>
            <a:chOff x="360" y="571"/>
            <a:chExt cx="18478" cy="9859"/>
          </a:xfrm>
        </p:grpSpPr>
        <p:sp>
          <p:nvSpPr>
            <p:cNvPr id="3" name="圆角矩形 2"/>
            <p:cNvSpPr/>
            <p:nvPr/>
          </p:nvSpPr>
          <p:spPr>
            <a:xfrm>
              <a:off x="360" y="571"/>
              <a:ext cx="18184" cy="9424"/>
            </a:xfrm>
            <a:prstGeom prst="roundRect">
              <a:avLst>
                <a:gd name="adj" fmla="val 12612"/>
              </a:avLst>
            </a:prstGeom>
            <a:solidFill>
              <a:srgbClr val="4BC3C4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60" y="794"/>
              <a:ext cx="18279" cy="9636"/>
            </a:xfrm>
            <a:prstGeom prst="roundRect">
              <a:avLst>
                <a:gd name="adj" fmla="val 12612"/>
              </a:avLst>
            </a:prstGeom>
            <a:solidFill>
              <a:srgbClr val="FFFFFF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4776470" y="235585"/>
            <a:ext cx="2654935" cy="548640"/>
          </a:xfrm>
          <a:prstGeom prst="roundRect">
            <a:avLst>
              <a:gd name="adj" fmla="val 21238"/>
            </a:avLst>
          </a:prstGeom>
          <a:solidFill>
            <a:srgbClr val="FE947E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汉仪正圆-55W" panose="00020600040101010101" charset="-122"/>
                <a:ea typeface="汉仪正圆-55W" panose="00020600040101010101" charset="-122"/>
              </a:rPr>
              <a:t>功能展示</a:t>
            </a:r>
            <a:endParaRPr lang="zh-CN" altLang="en-US" sz="2400" b="1">
              <a:latin typeface="汉仪正圆-55W" panose="00020600040101010101" charset="-122"/>
              <a:ea typeface="汉仪正圆-55W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67305" y="1162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文本消息</a:t>
            </a:r>
            <a:r>
              <a:rPr lang="zh-CN" altLang="en-US"/>
              <a:t>收发功能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065" y="1629410"/>
            <a:ext cx="4582160" cy="47053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20990" y="116205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图片</a:t>
            </a:r>
            <a:r>
              <a:rPr lang="zh-CN" altLang="en-US"/>
              <a:t>消息收发功能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835" y="1629410"/>
            <a:ext cx="3475355" cy="46843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4" grpId="1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WPS 演示</Application>
  <PresentationFormat>宽屏</PresentationFormat>
  <Paragraphs>70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汉仪正圆-55W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Embrace</cp:lastModifiedBy>
  <cp:revision>164</cp:revision>
  <dcterms:created xsi:type="dcterms:W3CDTF">2019-06-19T02:08:00Z</dcterms:created>
  <dcterms:modified xsi:type="dcterms:W3CDTF">2021-10-03T03:45:49Z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TemplateUUID">
    <vt:lpwstr>v1.0_mb_EzXoI5TWV+HYPavWGAkyoQ==</vt:lpwstr>
  </property>
  <property fmtid="{D5CDD505-2E9C-101B-9397-08002B2CF9AE}" pid="4" name="ICV">
    <vt:lpwstr>180E4827AA08459880F55D066C8B2FC9</vt:lpwstr>
  </property>
</Properties>
</file>