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20"/>
  </p:notesMasterIdLst>
  <p:sldIdLst>
    <p:sldId id="256" r:id="rId6"/>
    <p:sldId id="292" r:id="rId7"/>
    <p:sldId id="293" r:id="rId8"/>
    <p:sldId id="296" r:id="rId9"/>
    <p:sldId id="297" r:id="rId10"/>
    <p:sldId id="301" r:id="rId11"/>
    <p:sldId id="302" r:id="rId12"/>
    <p:sldId id="294" r:id="rId13"/>
    <p:sldId id="298" r:id="rId14"/>
    <p:sldId id="299" r:id="rId15"/>
    <p:sldId id="300" r:id="rId16"/>
    <p:sldId id="281" r:id="rId17"/>
    <p:sldId id="285" r:id="rId18"/>
    <p:sldId id="29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19E"/>
    <a:srgbClr val="0000FF"/>
    <a:srgbClr val="0066FF"/>
    <a:srgbClr val="AC223B"/>
    <a:srgbClr val="F1B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5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B0297-1540-4134-BB40-9276BEDDA7A3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6665A-E16A-4D2B-BBA5-A41244402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78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9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1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5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152401"/>
            <a:ext cx="6502400" cy="2286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98585"/>
            <a:ext cx="4876800" cy="2286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5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2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8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2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38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83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6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79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4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1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9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0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9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2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8FCA871-041D-4E44-A9CD-83B8D92503F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pic>
        <p:nvPicPr>
          <p:cNvPr id="1031" name="Imagem 6" descr="AF PPT Migra‹o da M#609F37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8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 Web e Web Service para busca de informação no SAP para visualização de documentos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Christian Wendland</a:t>
            </a:r>
          </a:p>
        </p:txBody>
      </p:sp>
    </p:spTree>
    <p:extLst>
      <p:ext uri="{BB962C8B-B14F-4D97-AF65-F5344CB8AC3E}">
        <p14:creationId xmlns:p14="http://schemas.microsoft.com/office/powerpoint/2010/main" val="309256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95937-98A1-4EA0-98DA-08307EC1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1143000"/>
          </a:xfrm>
        </p:spPr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Viewer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1B96DE-4510-4C76-A18E-D701DF48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2" y="995679"/>
            <a:ext cx="5520967" cy="509016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D80D25C-34CA-46D6-83CB-F5F16A25F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2635"/>
            <a:ext cx="5865898" cy="427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1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D426-7ACC-4713-95DF-98AE8C77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2BCDD5A-B41B-47D7-B0F2-936A8D683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98" y="274638"/>
            <a:ext cx="9442604" cy="5597843"/>
          </a:xfrm>
        </p:spPr>
      </p:pic>
    </p:spTree>
    <p:extLst>
      <p:ext uri="{BB962C8B-B14F-4D97-AF65-F5344CB8AC3E}">
        <p14:creationId xmlns:p14="http://schemas.microsoft.com/office/powerpoint/2010/main" val="199140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Metodologia </a:t>
            </a:r>
            <a:r>
              <a:rPr lang="pt-BR" dirty="0" err="1"/>
              <a:t>Kanban</a:t>
            </a:r>
            <a:r>
              <a:rPr lang="pt-BR" dirty="0"/>
              <a:t> no </a:t>
            </a:r>
            <a:r>
              <a:rPr lang="pt-BR" dirty="0" err="1"/>
              <a:t>Trello</a:t>
            </a:r>
            <a:r>
              <a:rPr lang="pt-BR" dirty="0"/>
              <a:t> para melhor acompanhamento das atividades.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Metodologia Scrum para partição das atividades em sprints.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81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821AF-3630-AC59-36EA-8B5D590F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Roadmap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E8C379EB-A26B-47DB-BD47-016ADA3F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C56D8C-5C93-4AEB-92C5-05862DB3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98" y="1166018"/>
            <a:ext cx="8184203" cy="46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821AF-3630-AC59-36EA-8B5D590F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72CA50-5224-A25E-92BD-3EAA1890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Richardson, Leonard, and Sam Ruby.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RESTful web services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 O'Reilly Media, Inc.", 2008.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Gomes, Daniel Adorno. </a:t>
            </a:r>
            <a:r>
              <a:rPr lang="pt-B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Web Services SOAP em Java-2ª Edição: Guia prático para o desenvolvimento de web </a:t>
            </a:r>
            <a:r>
              <a:rPr lang="pt-B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pt-B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em Java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Novatec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Editora, 2014.</a:t>
            </a: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-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Massé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, Mark. REST API Design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Rulebook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" O'Reilly Media, Inc.", 2011.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09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E803-97BB-401C-8826-E011DC60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57E1D-E367-4BF1-8A7D-4BD0B31A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sz="2400" dirty="0"/>
              <a:t>Crescimento grande da área de TI e aplicações desenvolvidas internamente;</a:t>
            </a:r>
          </a:p>
          <a:p>
            <a:pPr>
              <a:buFontTx/>
              <a:buChar char="-"/>
            </a:pPr>
            <a:r>
              <a:rPr lang="pt-BR" sz="2400" dirty="0"/>
              <a:t>Necessidade de integração entre sistemas;</a:t>
            </a:r>
          </a:p>
          <a:p>
            <a:pPr>
              <a:buFontTx/>
              <a:buChar char="-"/>
            </a:pPr>
            <a:r>
              <a:rPr lang="pt-BR" sz="2400" dirty="0"/>
              <a:t>Agilidade para visualização dos documentos;</a:t>
            </a:r>
          </a:p>
          <a:p>
            <a:pPr>
              <a:buFontTx/>
              <a:buChar char="-"/>
            </a:pPr>
            <a:r>
              <a:rPr lang="pt-BR" sz="2400" dirty="0" err="1"/>
              <a:t>DocumentViewer</a:t>
            </a:r>
            <a:r>
              <a:rPr lang="pt-BR" sz="2400" dirty="0"/>
              <a:t>(desktop, C#, monolítico, PDF);</a:t>
            </a:r>
          </a:p>
          <a:p>
            <a:pPr>
              <a:buFontTx/>
              <a:buChar char="-"/>
            </a:pPr>
            <a:r>
              <a:rPr lang="pt-BR" sz="2400" dirty="0"/>
              <a:t>Dificuldade de distribuição do aplicativo existente;</a:t>
            </a:r>
          </a:p>
          <a:p>
            <a:pPr>
              <a:buFontTx/>
              <a:buChar char="-"/>
            </a:pPr>
            <a:r>
              <a:rPr lang="pt-BR" sz="2400" dirty="0"/>
              <a:t>Implantação do aplicativo em filiais tanto no Brasil quanto exterior;</a:t>
            </a:r>
          </a:p>
          <a:p>
            <a:pPr>
              <a:buFontTx/>
              <a:buChar char="-"/>
            </a:pPr>
            <a:r>
              <a:rPr lang="pt-BR" sz="2400" dirty="0"/>
              <a:t>Necessidade de visualizar arquivos em outros formatos;</a:t>
            </a:r>
          </a:p>
        </p:txBody>
      </p:sp>
    </p:spTree>
    <p:extLst>
      <p:ext uri="{BB962C8B-B14F-4D97-AF65-F5344CB8AC3E}">
        <p14:creationId xmlns:p14="http://schemas.microsoft.com/office/powerpoint/2010/main" val="365518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E803-97BB-401C-8826-E011DC60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57E1D-E367-4BF1-8A7D-4BD0B31A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Criação de uma aplicação Web e de um Web Service para visualização dos documentos SAP;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Web Service utilizará a tecnologia </a:t>
            </a:r>
            <a:r>
              <a:rPr lang="pt-BR" sz="2400" dirty="0" err="1"/>
              <a:t>Kubernetes</a:t>
            </a:r>
            <a:r>
              <a:rPr lang="pt-BR" sz="2400" dirty="0"/>
              <a:t> com a plataforma </a:t>
            </a:r>
            <a:r>
              <a:rPr lang="pt-BR" sz="2400" dirty="0" err="1"/>
              <a:t>Rancher</a:t>
            </a:r>
            <a:r>
              <a:rPr lang="pt-BR" sz="2400" dirty="0"/>
              <a:t>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endParaRPr lang="pt-BR" sz="2400" dirty="0"/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2632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E803-97BB-401C-8826-E011DC60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57E1D-E367-4BF1-8A7D-4BD0B31A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Controle de acesso;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Busca de documentos baseada em uma lista de materiais ou Nº de documento;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Busca de documentos baseada em uma lista de ECM (Código de modificação);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Busca de todas as versões do documento;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Possibilidade de buscar somente documentos liberados (Status LB);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Possibilidade de escolher o tipo do documento a ser buscado (ACD, ZME, SDW);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Possibilidade de escolher a extensão do arquivo a ser buscado (PDF, IGS, WRL...).</a:t>
            </a:r>
          </a:p>
        </p:txBody>
      </p:sp>
    </p:spTree>
    <p:extLst>
      <p:ext uri="{BB962C8B-B14F-4D97-AF65-F5344CB8AC3E}">
        <p14:creationId xmlns:p14="http://schemas.microsoft.com/office/powerpoint/2010/main" val="320043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E803-97BB-401C-8826-E011DC60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57E1D-E367-4BF1-8A7D-4BD0B31A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O sistema deverá utilizar cache para diminuir o tráfego de dados com o SAP;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Arquitetura utilizando Containers (</a:t>
            </a:r>
            <a:r>
              <a:rPr lang="pt-BR" sz="2400" dirty="0" err="1"/>
              <a:t>Rancher</a:t>
            </a:r>
            <a:r>
              <a:rPr lang="pt-BR" sz="2400" dirty="0"/>
              <a:t>, </a:t>
            </a:r>
            <a:r>
              <a:rPr lang="pt-BR" sz="2400" dirty="0" err="1"/>
              <a:t>Kubernetes</a:t>
            </a:r>
            <a:r>
              <a:rPr lang="pt-BR" sz="2400" dirty="0"/>
              <a:t>);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Comunicação com SAP;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API Web </a:t>
            </a:r>
            <a:r>
              <a:rPr lang="pt-BR" sz="2400" dirty="0" err="1"/>
              <a:t>SpringBoot</a:t>
            </a:r>
            <a:r>
              <a:rPr lang="pt-BR" sz="2400" dirty="0"/>
              <a:t>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914400" algn="l"/>
              </a:tabLst>
            </a:pPr>
            <a:r>
              <a:rPr lang="pt-BR" sz="2400" dirty="0"/>
              <a:t>Bom desempenho para busca de muitos documentos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5920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05A8B-3815-45D8-81F6-674F4B8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1C921E-FAB1-4A9A-86F0-06FF3835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Documentação da API (Open API, Swagger);</a:t>
            </a:r>
          </a:p>
          <a:p>
            <a:r>
              <a:rPr lang="pt-BR" dirty="0"/>
              <a:t>Java com </a:t>
            </a:r>
            <a:r>
              <a:rPr lang="pt-BR" dirty="0" err="1"/>
              <a:t>SpringBoot</a:t>
            </a:r>
            <a:r>
              <a:rPr lang="pt-BR" dirty="0"/>
              <a:t>;</a:t>
            </a:r>
          </a:p>
          <a:p>
            <a:r>
              <a:rPr lang="pt-BR" dirty="0" err="1"/>
              <a:t>Kubernetes</a:t>
            </a:r>
            <a:r>
              <a:rPr lang="pt-BR" dirty="0"/>
              <a:t> (Orquestrador de containers);</a:t>
            </a:r>
          </a:p>
          <a:p>
            <a:r>
              <a:rPr lang="pt-BR" dirty="0" err="1"/>
              <a:t>Rancher</a:t>
            </a:r>
            <a:r>
              <a:rPr lang="pt-BR" dirty="0"/>
              <a:t> (Gerenciamento de containers).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9CBB5-FDB9-452F-B2AE-F1D72FC9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EA0CB2-E19E-431F-8176-CE1B8A8C8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65" y="0"/>
            <a:ext cx="9471232" cy="6083774"/>
          </a:xfrm>
        </p:spPr>
      </p:pic>
    </p:spTree>
    <p:extLst>
      <p:ext uri="{BB962C8B-B14F-4D97-AF65-F5344CB8AC3E}">
        <p14:creationId xmlns:p14="http://schemas.microsoft.com/office/powerpoint/2010/main" val="410113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E803-97BB-401C-8826-E011DC60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Comparativa Correlatos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57E1D-E367-4BF1-8A7D-4BD0B31A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914400" algn="l"/>
              </a:tabLst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038410-C0FB-4560-BBF9-AE83A7D1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57" y="2434411"/>
            <a:ext cx="10328085" cy="21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4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E803-97BB-401C-8826-E011DC60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CV04N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D51E0A-F95E-4ABF-AD7F-21EDD0744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5" y="1810328"/>
            <a:ext cx="3703781" cy="427399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992625-F0BD-452B-9B63-D3DC79872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984288"/>
            <a:ext cx="4395647" cy="45259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71E88A-A875-4998-BC6A-983C15F10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67" y="1085468"/>
            <a:ext cx="7482069" cy="648867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EDA59DA-FCD5-4505-A6A1-83E58FB12687}"/>
              </a:ext>
            </a:extLst>
          </p:cNvPr>
          <p:cNvCxnSpPr>
            <a:stCxn id="7" idx="3"/>
          </p:cNvCxnSpPr>
          <p:nvPr/>
        </p:nvCxnSpPr>
        <p:spPr>
          <a:xfrm flipV="1">
            <a:off x="4488011" y="1734335"/>
            <a:ext cx="795189" cy="151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415609-9F6F-45D5-A3C0-8FF3B044F0EA}"/>
              </a:ext>
            </a:extLst>
          </p:cNvPr>
          <p:cNvCxnSpPr>
            <a:endCxn id="5" idx="1"/>
          </p:cNvCxnSpPr>
          <p:nvPr/>
        </p:nvCxnSpPr>
        <p:spPr>
          <a:xfrm>
            <a:off x="6816436" y="1697391"/>
            <a:ext cx="1579419" cy="224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7968DB60-DD6E-47CD-A6BF-0F15CB82F513}"/>
              </a:ext>
            </a:extLst>
          </p:cNvPr>
          <p:cNvSpPr/>
          <p:nvPr/>
        </p:nvSpPr>
        <p:spPr>
          <a:xfrm>
            <a:off x="9250680" y="2880360"/>
            <a:ext cx="1344044" cy="88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F6F94C9-1E73-448D-BB56-7E4AB0E40BDA}"/>
              </a:ext>
            </a:extLst>
          </p:cNvPr>
          <p:cNvSpPr/>
          <p:nvPr/>
        </p:nvSpPr>
        <p:spPr>
          <a:xfrm>
            <a:off x="10751820" y="4023320"/>
            <a:ext cx="746760" cy="95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101BEBF-942C-4E41-9955-ABD867603115}"/>
              </a:ext>
            </a:extLst>
          </p:cNvPr>
          <p:cNvSpPr/>
          <p:nvPr/>
        </p:nvSpPr>
        <p:spPr>
          <a:xfrm>
            <a:off x="9250680" y="2644140"/>
            <a:ext cx="1261110" cy="88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1160CFA-5424-44F4-A10E-9AE2A8745928}"/>
              </a:ext>
            </a:extLst>
          </p:cNvPr>
          <p:cNvSpPr/>
          <p:nvPr/>
        </p:nvSpPr>
        <p:spPr>
          <a:xfrm>
            <a:off x="6591300" y="1245870"/>
            <a:ext cx="2106930" cy="300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74750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 católica_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691B6CB3BF5042B35F2F8B044CA1F9" ma:contentTypeVersion="0" ma:contentTypeDescription="Crie um novo documento." ma:contentTypeScope="" ma:versionID="59912506ac91b3beccf82be52f05d1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01B8A1-6415-4B18-BEB4-D07D721F42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525F5A-92B6-4680-A732-EBFA80946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F18DE9-1E5F-4A28-9117-FD16D834BC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359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apresentação católica_aula</vt:lpstr>
      <vt:lpstr>Tema do Office</vt:lpstr>
      <vt:lpstr>App Web e Web Service para busca de informação no SAP para visualização de documentos</vt:lpstr>
      <vt:lpstr>Problemática</vt:lpstr>
      <vt:lpstr>Solução Proposta</vt:lpstr>
      <vt:lpstr>Requisitos Funcionais</vt:lpstr>
      <vt:lpstr>Requisitos Não Funcionais</vt:lpstr>
      <vt:lpstr>Tecnologias</vt:lpstr>
      <vt:lpstr>Apresentação do PowerPoint</vt:lpstr>
      <vt:lpstr>Tabela Comparativa Correlatos</vt:lpstr>
      <vt:lpstr>CV04N</vt:lpstr>
      <vt:lpstr>Document Viewer</vt:lpstr>
      <vt:lpstr>Apresentação do PowerPoint</vt:lpstr>
      <vt:lpstr>Metodologias</vt:lpstr>
      <vt:lpstr>Roadmap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Melhoria de Processos de Software</dc:title>
  <dc:creator>Avell</dc:creator>
  <cp:lastModifiedBy>Christian Wendland</cp:lastModifiedBy>
  <cp:revision>101</cp:revision>
  <dcterms:created xsi:type="dcterms:W3CDTF">2020-08-19T18:03:32Z</dcterms:created>
  <dcterms:modified xsi:type="dcterms:W3CDTF">2023-09-11T21:28:11Z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0x01010075691B6CB3BF5042B35F2F8B044CA1F9</vt:lpwstr>
  </property>
</Properties>
</file>