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A8C883-54CD-482E-AAE4-32A63525935B}">
          <p14:sldIdLst>
            <p14:sldId id="256"/>
            <p14:sldId id="257"/>
            <p14:sldId id="258"/>
            <p14:sldId id="277"/>
          </p14:sldIdLst>
        </p14:section>
        <p14:section name="Smile Animation" id="{03147820-8D7D-48A4-9EEE-C7F6BD6D126C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B6-DF09-4D70-BD57-63251193787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6DCD-E68D-4169-8B89-FAF7754A9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3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B6-DF09-4D70-BD57-63251193787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6DCD-E68D-4169-8B89-FAF7754A9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3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B6-DF09-4D70-BD57-63251193787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6DCD-E68D-4169-8B89-FAF7754A9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B6-DF09-4D70-BD57-63251193787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6DCD-E68D-4169-8B89-FAF7754A9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B6-DF09-4D70-BD57-63251193787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6DCD-E68D-4169-8B89-FAF7754A9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3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B6-DF09-4D70-BD57-63251193787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6DCD-E68D-4169-8B89-FAF7754A9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5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B6-DF09-4D70-BD57-63251193787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6DCD-E68D-4169-8B89-FAF7754A9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3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B6-DF09-4D70-BD57-63251193787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6DCD-E68D-4169-8B89-FAF7754A9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6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B6-DF09-4D70-BD57-63251193787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6DCD-E68D-4169-8B89-FAF7754A9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6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B6-DF09-4D70-BD57-63251193787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6DCD-E68D-4169-8B89-FAF7754A9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2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B6-DF09-4D70-BD57-63251193787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6DCD-E68D-4169-8B89-FAF7754A9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F90B6-DF09-4D70-BD57-63251193787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76DCD-E68D-4169-8B89-FAF7754A9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1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15533" y="1038225"/>
            <a:ext cx="4572000" cy="5210175"/>
            <a:chOff x="1515533" y="1038225"/>
            <a:chExt cx="4572000" cy="5210175"/>
          </a:xfrm>
        </p:grpSpPr>
        <p:sp>
          <p:nvSpPr>
            <p:cNvPr id="2" name="Oval 1"/>
            <p:cNvSpPr/>
            <p:nvPr/>
          </p:nvSpPr>
          <p:spPr>
            <a:xfrm>
              <a:off x="1515533" y="5105400"/>
              <a:ext cx="4572000" cy="1143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5-Point Star 3"/>
            <p:cNvSpPr/>
            <p:nvPr/>
          </p:nvSpPr>
          <p:spPr>
            <a:xfrm>
              <a:off x="1515533" y="1038225"/>
              <a:ext cx="4572000" cy="4572000"/>
            </a:xfrm>
            <a:prstGeom prst="star5">
              <a:avLst/>
            </a:prstGeom>
            <a:ln w="190500" cap="rnd">
              <a:rou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>
            <a:off x="6801908" y="5105400"/>
            <a:ext cx="4572000" cy="1143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43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075" y="409575"/>
            <a:ext cx="5112543" cy="6850640"/>
            <a:chOff x="219075" y="409575"/>
            <a:chExt cx="5112543" cy="6850640"/>
          </a:xfrm>
        </p:grpSpPr>
        <p:sp>
          <p:nvSpPr>
            <p:cNvPr id="3" name="Oval 2"/>
            <p:cNvSpPr/>
            <p:nvPr/>
          </p:nvSpPr>
          <p:spPr>
            <a:xfrm rot="10800000">
              <a:off x="489347" y="409575"/>
              <a:ext cx="4572000" cy="4572000"/>
            </a:xfrm>
            <a:prstGeom prst="ellipse">
              <a:avLst/>
            </a:prstGeom>
            <a:solidFill>
              <a:srgbClr val="FFFF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 rot="10800000">
              <a:off x="1796653" y="2466974"/>
              <a:ext cx="1957387" cy="1247776"/>
              <a:chOff x="4981575" y="1562099"/>
              <a:chExt cx="1957387" cy="124777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981575" y="1562100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367462" y="1562099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Arc 7"/>
            <p:cNvSpPr/>
            <p:nvPr/>
          </p:nvSpPr>
          <p:spPr>
            <a:xfrm rot="10800000">
              <a:off x="219075" y="2074286"/>
              <a:ext cx="5112543" cy="5185929"/>
            </a:xfrm>
            <a:prstGeom prst="arc">
              <a:avLst>
                <a:gd name="adj1" fmla="val 3133460"/>
                <a:gd name="adj2" fmla="val 7742473"/>
              </a:avLst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03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075" y="409575"/>
            <a:ext cx="5112543" cy="6945890"/>
            <a:chOff x="219075" y="409575"/>
            <a:chExt cx="5112543" cy="6945890"/>
          </a:xfrm>
        </p:grpSpPr>
        <p:sp>
          <p:nvSpPr>
            <p:cNvPr id="3" name="Oval 2"/>
            <p:cNvSpPr/>
            <p:nvPr/>
          </p:nvSpPr>
          <p:spPr>
            <a:xfrm rot="10800000">
              <a:off x="489347" y="409575"/>
              <a:ext cx="4572000" cy="4572000"/>
            </a:xfrm>
            <a:prstGeom prst="ellipse">
              <a:avLst/>
            </a:prstGeom>
            <a:solidFill>
              <a:srgbClr val="FFFF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 rot="10800000">
              <a:off x="1796653" y="2371724"/>
              <a:ext cx="1957387" cy="1247776"/>
              <a:chOff x="4981575" y="1562099"/>
              <a:chExt cx="1957387" cy="124777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981575" y="1562100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367462" y="1562099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Arc 7"/>
            <p:cNvSpPr/>
            <p:nvPr/>
          </p:nvSpPr>
          <p:spPr>
            <a:xfrm rot="10800000">
              <a:off x="219075" y="2169536"/>
              <a:ext cx="5112543" cy="5185929"/>
            </a:xfrm>
            <a:prstGeom prst="arc">
              <a:avLst>
                <a:gd name="adj1" fmla="val 3133460"/>
                <a:gd name="adj2" fmla="val 7742473"/>
              </a:avLst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264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075" y="409575"/>
            <a:ext cx="5112543" cy="7041140"/>
            <a:chOff x="219075" y="409575"/>
            <a:chExt cx="5112543" cy="7041140"/>
          </a:xfrm>
        </p:grpSpPr>
        <p:sp>
          <p:nvSpPr>
            <p:cNvPr id="3" name="Oval 2"/>
            <p:cNvSpPr/>
            <p:nvPr/>
          </p:nvSpPr>
          <p:spPr>
            <a:xfrm rot="10800000">
              <a:off x="489347" y="409575"/>
              <a:ext cx="4572000" cy="4572000"/>
            </a:xfrm>
            <a:prstGeom prst="ellipse">
              <a:avLst/>
            </a:prstGeom>
            <a:solidFill>
              <a:srgbClr val="FFFF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 rot="10800000">
              <a:off x="1796653" y="2276474"/>
              <a:ext cx="1957387" cy="1247776"/>
              <a:chOff x="4981575" y="1562099"/>
              <a:chExt cx="1957387" cy="124777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981575" y="1562100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367462" y="1562099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Arc 7"/>
            <p:cNvSpPr/>
            <p:nvPr/>
          </p:nvSpPr>
          <p:spPr>
            <a:xfrm rot="10800000">
              <a:off x="219075" y="2264786"/>
              <a:ext cx="5112543" cy="5185929"/>
            </a:xfrm>
            <a:prstGeom prst="arc">
              <a:avLst>
                <a:gd name="adj1" fmla="val 3133460"/>
                <a:gd name="adj2" fmla="val 7742473"/>
              </a:avLst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4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075" y="409575"/>
            <a:ext cx="5112543" cy="7136390"/>
            <a:chOff x="219075" y="409575"/>
            <a:chExt cx="5112543" cy="7136390"/>
          </a:xfrm>
        </p:grpSpPr>
        <p:sp>
          <p:nvSpPr>
            <p:cNvPr id="3" name="Oval 2"/>
            <p:cNvSpPr/>
            <p:nvPr/>
          </p:nvSpPr>
          <p:spPr>
            <a:xfrm rot="10800000">
              <a:off x="489347" y="409575"/>
              <a:ext cx="4572000" cy="4572000"/>
            </a:xfrm>
            <a:prstGeom prst="ellipse">
              <a:avLst/>
            </a:prstGeom>
            <a:solidFill>
              <a:srgbClr val="FFFF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 rot="10800000">
              <a:off x="1796653" y="2181224"/>
              <a:ext cx="1957387" cy="1247776"/>
              <a:chOff x="4981575" y="1562099"/>
              <a:chExt cx="1957387" cy="124777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981575" y="1562100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367462" y="1562099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Arc 7"/>
            <p:cNvSpPr/>
            <p:nvPr/>
          </p:nvSpPr>
          <p:spPr>
            <a:xfrm rot="10800000">
              <a:off x="219075" y="2360036"/>
              <a:ext cx="5112543" cy="5185929"/>
            </a:xfrm>
            <a:prstGeom prst="arc">
              <a:avLst>
                <a:gd name="adj1" fmla="val 3133460"/>
                <a:gd name="adj2" fmla="val 7742473"/>
              </a:avLst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34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075" y="409575"/>
            <a:ext cx="5112543" cy="7231640"/>
            <a:chOff x="219075" y="409575"/>
            <a:chExt cx="5112543" cy="7231640"/>
          </a:xfrm>
        </p:grpSpPr>
        <p:sp>
          <p:nvSpPr>
            <p:cNvPr id="3" name="Oval 2"/>
            <p:cNvSpPr/>
            <p:nvPr/>
          </p:nvSpPr>
          <p:spPr>
            <a:xfrm rot="10800000">
              <a:off x="489347" y="409575"/>
              <a:ext cx="4572000" cy="4572000"/>
            </a:xfrm>
            <a:prstGeom prst="ellipse">
              <a:avLst/>
            </a:prstGeom>
            <a:solidFill>
              <a:srgbClr val="FFFF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 rot="10800000">
              <a:off x="1796653" y="2085974"/>
              <a:ext cx="1957387" cy="1247776"/>
              <a:chOff x="4981575" y="1562099"/>
              <a:chExt cx="1957387" cy="124777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981575" y="1562100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367462" y="1562099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Arc 7"/>
            <p:cNvSpPr/>
            <p:nvPr/>
          </p:nvSpPr>
          <p:spPr>
            <a:xfrm rot="10800000">
              <a:off x="219075" y="2455286"/>
              <a:ext cx="5112543" cy="5185929"/>
            </a:xfrm>
            <a:prstGeom prst="arc">
              <a:avLst>
                <a:gd name="adj1" fmla="val 3133460"/>
                <a:gd name="adj2" fmla="val 7742473"/>
              </a:avLst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03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075" y="409575"/>
            <a:ext cx="5112543" cy="7326890"/>
            <a:chOff x="219075" y="409575"/>
            <a:chExt cx="5112543" cy="7326890"/>
          </a:xfrm>
        </p:grpSpPr>
        <p:sp>
          <p:nvSpPr>
            <p:cNvPr id="3" name="Oval 2"/>
            <p:cNvSpPr/>
            <p:nvPr/>
          </p:nvSpPr>
          <p:spPr>
            <a:xfrm rot="10800000">
              <a:off x="489347" y="409575"/>
              <a:ext cx="4572000" cy="4572000"/>
            </a:xfrm>
            <a:prstGeom prst="ellipse">
              <a:avLst/>
            </a:prstGeom>
            <a:solidFill>
              <a:srgbClr val="FFFF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 rot="10800000">
              <a:off x="1796653" y="1990724"/>
              <a:ext cx="1957387" cy="1247776"/>
              <a:chOff x="4981575" y="1562099"/>
              <a:chExt cx="1957387" cy="124777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981575" y="1562100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367462" y="1562099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Arc 7"/>
            <p:cNvSpPr/>
            <p:nvPr/>
          </p:nvSpPr>
          <p:spPr>
            <a:xfrm rot="10800000">
              <a:off x="219075" y="2550536"/>
              <a:ext cx="5112543" cy="5185929"/>
            </a:xfrm>
            <a:prstGeom prst="arc">
              <a:avLst>
                <a:gd name="adj1" fmla="val 3133460"/>
                <a:gd name="adj2" fmla="val 7742473"/>
              </a:avLst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943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075" y="409575"/>
            <a:ext cx="5112543" cy="7422140"/>
            <a:chOff x="219075" y="409575"/>
            <a:chExt cx="5112543" cy="7422140"/>
          </a:xfrm>
        </p:grpSpPr>
        <p:sp>
          <p:nvSpPr>
            <p:cNvPr id="3" name="Oval 2"/>
            <p:cNvSpPr/>
            <p:nvPr/>
          </p:nvSpPr>
          <p:spPr>
            <a:xfrm rot="10800000">
              <a:off x="489347" y="409575"/>
              <a:ext cx="4572000" cy="4572000"/>
            </a:xfrm>
            <a:prstGeom prst="ellipse">
              <a:avLst/>
            </a:prstGeom>
            <a:solidFill>
              <a:srgbClr val="FFFF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 rot="10800000">
              <a:off x="1796653" y="1895474"/>
              <a:ext cx="1957387" cy="1247776"/>
              <a:chOff x="4981575" y="1562099"/>
              <a:chExt cx="1957387" cy="124777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981575" y="1562100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367462" y="1562099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Arc 7"/>
            <p:cNvSpPr/>
            <p:nvPr/>
          </p:nvSpPr>
          <p:spPr>
            <a:xfrm rot="10800000">
              <a:off x="219075" y="2645786"/>
              <a:ext cx="5112543" cy="5185929"/>
            </a:xfrm>
            <a:prstGeom prst="arc">
              <a:avLst>
                <a:gd name="adj1" fmla="val 3133460"/>
                <a:gd name="adj2" fmla="val 7742473"/>
              </a:avLst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64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075" y="409575"/>
            <a:ext cx="5112543" cy="7517390"/>
            <a:chOff x="219075" y="409575"/>
            <a:chExt cx="5112543" cy="7517390"/>
          </a:xfrm>
        </p:grpSpPr>
        <p:sp>
          <p:nvSpPr>
            <p:cNvPr id="3" name="Oval 2"/>
            <p:cNvSpPr/>
            <p:nvPr/>
          </p:nvSpPr>
          <p:spPr>
            <a:xfrm rot="10800000">
              <a:off x="489347" y="409575"/>
              <a:ext cx="4572000" cy="4572000"/>
            </a:xfrm>
            <a:prstGeom prst="ellipse">
              <a:avLst/>
            </a:prstGeom>
            <a:solidFill>
              <a:srgbClr val="FFFF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 rot="10800000">
              <a:off x="1796653" y="1800224"/>
              <a:ext cx="1957387" cy="1247776"/>
              <a:chOff x="4981575" y="1562099"/>
              <a:chExt cx="1957387" cy="124777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981575" y="1562100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367462" y="1562099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Arc 7"/>
            <p:cNvSpPr/>
            <p:nvPr/>
          </p:nvSpPr>
          <p:spPr>
            <a:xfrm rot="10800000">
              <a:off x="219075" y="2741036"/>
              <a:ext cx="5112543" cy="5185929"/>
            </a:xfrm>
            <a:prstGeom prst="arc">
              <a:avLst>
                <a:gd name="adj1" fmla="val 3133460"/>
                <a:gd name="adj2" fmla="val 7742473"/>
              </a:avLst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07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075" y="409575"/>
            <a:ext cx="5112543" cy="7612640"/>
            <a:chOff x="219075" y="409575"/>
            <a:chExt cx="5112543" cy="7612640"/>
          </a:xfrm>
        </p:grpSpPr>
        <p:sp>
          <p:nvSpPr>
            <p:cNvPr id="3" name="Oval 2"/>
            <p:cNvSpPr/>
            <p:nvPr/>
          </p:nvSpPr>
          <p:spPr>
            <a:xfrm rot="10800000">
              <a:off x="489347" y="409575"/>
              <a:ext cx="4572000" cy="4572000"/>
            </a:xfrm>
            <a:prstGeom prst="ellipse">
              <a:avLst/>
            </a:prstGeom>
            <a:solidFill>
              <a:srgbClr val="FFFF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 rot="10800000">
              <a:off x="1796653" y="1704974"/>
              <a:ext cx="1957387" cy="1247776"/>
              <a:chOff x="4981575" y="1562099"/>
              <a:chExt cx="1957387" cy="124777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981575" y="1562100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367462" y="1562099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Arc 7"/>
            <p:cNvSpPr/>
            <p:nvPr/>
          </p:nvSpPr>
          <p:spPr>
            <a:xfrm rot="10800000">
              <a:off x="219075" y="2836286"/>
              <a:ext cx="5112543" cy="5185929"/>
            </a:xfrm>
            <a:prstGeom prst="arc">
              <a:avLst>
                <a:gd name="adj1" fmla="val 3133460"/>
                <a:gd name="adj2" fmla="val 7742473"/>
              </a:avLst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21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075" y="409575"/>
            <a:ext cx="5112543" cy="7707890"/>
            <a:chOff x="219075" y="409575"/>
            <a:chExt cx="5112543" cy="7707890"/>
          </a:xfrm>
        </p:grpSpPr>
        <p:sp>
          <p:nvSpPr>
            <p:cNvPr id="3" name="Oval 2"/>
            <p:cNvSpPr/>
            <p:nvPr/>
          </p:nvSpPr>
          <p:spPr>
            <a:xfrm rot="10800000">
              <a:off x="489347" y="409575"/>
              <a:ext cx="4572000" cy="4572000"/>
            </a:xfrm>
            <a:prstGeom prst="ellipse">
              <a:avLst/>
            </a:prstGeom>
            <a:solidFill>
              <a:srgbClr val="FFFF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 rot="10800000">
              <a:off x="1796653" y="1609724"/>
              <a:ext cx="1957387" cy="1247776"/>
              <a:chOff x="4981575" y="1562099"/>
              <a:chExt cx="1957387" cy="124777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981575" y="1562100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367462" y="1562099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Arc 7"/>
            <p:cNvSpPr/>
            <p:nvPr/>
          </p:nvSpPr>
          <p:spPr>
            <a:xfrm rot="10800000">
              <a:off x="219075" y="2931536"/>
              <a:ext cx="5112543" cy="5185929"/>
            </a:xfrm>
            <a:prstGeom prst="arc">
              <a:avLst>
                <a:gd name="adj1" fmla="val 3133460"/>
                <a:gd name="adj2" fmla="val 7742473"/>
              </a:avLst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79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79133" y="1083733"/>
            <a:ext cx="4572000" cy="4572000"/>
          </a:xfrm>
          <a:prstGeom prst="ellipse">
            <a:avLst/>
          </a:prstGeom>
          <a:ln w="190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85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075" y="409575"/>
            <a:ext cx="5112543" cy="7803140"/>
            <a:chOff x="219075" y="409575"/>
            <a:chExt cx="5112543" cy="7803140"/>
          </a:xfrm>
        </p:grpSpPr>
        <p:sp>
          <p:nvSpPr>
            <p:cNvPr id="3" name="Oval 2"/>
            <p:cNvSpPr/>
            <p:nvPr/>
          </p:nvSpPr>
          <p:spPr>
            <a:xfrm rot="10800000">
              <a:off x="489347" y="409575"/>
              <a:ext cx="4572000" cy="4572000"/>
            </a:xfrm>
            <a:prstGeom prst="ellipse">
              <a:avLst/>
            </a:prstGeom>
            <a:solidFill>
              <a:srgbClr val="FFFF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 rot="10800000">
              <a:off x="1796653" y="1514474"/>
              <a:ext cx="1957387" cy="1247776"/>
              <a:chOff x="4981575" y="1562099"/>
              <a:chExt cx="1957387" cy="124777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981575" y="1562100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367462" y="1562099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Arc 7"/>
            <p:cNvSpPr/>
            <p:nvPr/>
          </p:nvSpPr>
          <p:spPr>
            <a:xfrm rot="10800000">
              <a:off x="219075" y="3026786"/>
              <a:ext cx="5112543" cy="5185929"/>
            </a:xfrm>
            <a:prstGeom prst="arc">
              <a:avLst>
                <a:gd name="adj1" fmla="val 3133460"/>
                <a:gd name="adj2" fmla="val 7742473"/>
              </a:avLst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29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075" y="409575"/>
            <a:ext cx="5112543" cy="7898390"/>
            <a:chOff x="219075" y="409575"/>
            <a:chExt cx="5112543" cy="7898390"/>
          </a:xfrm>
        </p:grpSpPr>
        <p:sp>
          <p:nvSpPr>
            <p:cNvPr id="3" name="Oval 2"/>
            <p:cNvSpPr/>
            <p:nvPr/>
          </p:nvSpPr>
          <p:spPr>
            <a:xfrm rot="10800000">
              <a:off x="489347" y="409575"/>
              <a:ext cx="4572000" cy="4572000"/>
            </a:xfrm>
            <a:prstGeom prst="ellipse">
              <a:avLst/>
            </a:prstGeom>
            <a:solidFill>
              <a:srgbClr val="FFFF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 rot="10800000">
              <a:off x="1796653" y="1419224"/>
              <a:ext cx="1957387" cy="1247776"/>
              <a:chOff x="4981575" y="1562099"/>
              <a:chExt cx="1957387" cy="124777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981575" y="1562100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367462" y="1562099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Arc 7"/>
            <p:cNvSpPr/>
            <p:nvPr/>
          </p:nvSpPr>
          <p:spPr>
            <a:xfrm rot="10800000">
              <a:off x="219075" y="3122036"/>
              <a:ext cx="5112543" cy="5185929"/>
            </a:xfrm>
            <a:prstGeom prst="arc">
              <a:avLst>
                <a:gd name="adj1" fmla="val 3133460"/>
                <a:gd name="adj2" fmla="val 7742473"/>
              </a:avLst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95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539729" y="-1030866"/>
            <a:ext cx="5112543" cy="6374390"/>
            <a:chOff x="3539729" y="-1030866"/>
            <a:chExt cx="5112543" cy="6374390"/>
          </a:xfrm>
        </p:grpSpPr>
        <p:sp>
          <p:nvSpPr>
            <p:cNvPr id="3" name="Oval 2"/>
            <p:cNvSpPr/>
            <p:nvPr/>
          </p:nvSpPr>
          <p:spPr>
            <a:xfrm>
              <a:off x="3810000" y="771524"/>
              <a:ext cx="4572000" cy="4572000"/>
            </a:xfrm>
            <a:prstGeom prst="ellipse">
              <a:avLst/>
            </a:prstGeom>
            <a:solidFill>
              <a:srgbClr val="FFFF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117307" y="1562099"/>
              <a:ext cx="1957387" cy="1247776"/>
              <a:chOff x="4981575" y="1562099"/>
              <a:chExt cx="1957387" cy="124777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981575" y="1562100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367462" y="1562099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Arc 7"/>
            <p:cNvSpPr/>
            <p:nvPr/>
          </p:nvSpPr>
          <p:spPr>
            <a:xfrm>
              <a:off x="3539729" y="-1030866"/>
              <a:ext cx="5112543" cy="5185929"/>
            </a:xfrm>
            <a:prstGeom prst="arc">
              <a:avLst>
                <a:gd name="adj1" fmla="val 3133460"/>
                <a:gd name="adj2" fmla="val 7742473"/>
              </a:avLst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671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694468" y="771524"/>
            <a:ext cx="4817354" cy="4572000"/>
            <a:chOff x="3694468" y="771524"/>
            <a:chExt cx="4817354" cy="4572000"/>
          </a:xfrm>
        </p:grpSpPr>
        <p:sp>
          <p:nvSpPr>
            <p:cNvPr id="3" name="Oval 2"/>
            <p:cNvSpPr/>
            <p:nvPr/>
          </p:nvSpPr>
          <p:spPr>
            <a:xfrm>
              <a:off x="3810000" y="771524"/>
              <a:ext cx="4572000" cy="4572000"/>
            </a:xfrm>
            <a:prstGeom prst="ellipse">
              <a:avLst/>
            </a:prstGeom>
            <a:solidFill>
              <a:srgbClr val="FFFF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Chord 1"/>
            <p:cNvSpPr/>
            <p:nvPr/>
          </p:nvSpPr>
          <p:spPr>
            <a:xfrm>
              <a:off x="4648199" y="1819276"/>
              <a:ext cx="2895602" cy="2872316"/>
            </a:xfrm>
            <a:prstGeom prst="chord">
              <a:avLst>
                <a:gd name="adj1" fmla="val 1312943"/>
                <a:gd name="adj2" fmla="val 9421636"/>
              </a:avLst>
            </a:prstGeom>
            <a:solidFill>
              <a:srgbClr val="FF00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694468" y="1819275"/>
              <a:ext cx="4817354" cy="1788936"/>
              <a:chOff x="3694468" y="1819275"/>
              <a:chExt cx="4817354" cy="1788936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648199" y="1819275"/>
                <a:ext cx="2895602" cy="1000126"/>
                <a:chOff x="4648199" y="1819275"/>
                <a:chExt cx="2895602" cy="1000126"/>
              </a:xfrm>
            </p:grpSpPr>
            <p:sp>
              <p:nvSpPr>
                <p:cNvPr id="7" name="Rounded Rectangle 6"/>
                <p:cNvSpPr/>
                <p:nvPr/>
              </p:nvSpPr>
              <p:spPr>
                <a:xfrm>
                  <a:off x="4648199" y="1819276"/>
                  <a:ext cx="1352551" cy="1000125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6191250" y="1819275"/>
                  <a:ext cx="1352551" cy="1000125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10" idx="1"/>
                  <a:endCxn id="7" idx="3"/>
                </p:cNvCxnSpPr>
                <p:nvPr/>
              </p:nvCxnSpPr>
              <p:spPr>
                <a:xfrm flipH="1">
                  <a:off x="6000750" y="2319338"/>
                  <a:ext cx="190500" cy="1"/>
                </a:xfrm>
                <a:prstGeom prst="line">
                  <a:avLst/>
                </a:prstGeom>
                <a:ln w="190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3694468" y="2308048"/>
                <a:ext cx="4817354" cy="1300163"/>
                <a:chOff x="3514726" y="2319337"/>
                <a:chExt cx="5176837" cy="1300163"/>
              </a:xfrm>
            </p:grpSpPr>
            <p:sp>
              <p:nvSpPr>
                <p:cNvPr id="15" name="Arc 14"/>
                <p:cNvSpPr/>
                <p:nvPr/>
              </p:nvSpPr>
              <p:spPr>
                <a:xfrm flipH="1">
                  <a:off x="3514726" y="2319337"/>
                  <a:ext cx="2676524" cy="1300163"/>
                </a:xfrm>
                <a:prstGeom prst="arc">
                  <a:avLst/>
                </a:prstGeom>
                <a:ln w="190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Arc 16"/>
                <p:cNvSpPr/>
                <p:nvPr/>
              </p:nvSpPr>
              <p:spPr>
                <a:xfrm>
                  <a:off x="6015039" y="2319337"/>
                  <a:ext cx="2676524" cy="1300163"/>
                </a:xfrm>
                <a:prstGeom prst="arc">
                  <a:avLst/>
                </a:prstGeom>
                <a:ln w="190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507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075" y="409575"/>
            <a:ext cx="5112543" cy="6374390"/>
            <a:chOff x="219075" y="409575"/>
            <a:chExt cx="5112543" cy="6374390"/>
          </a:xfrm>
        </p:grpSpPr>
        <p:sp>
          <p:nvSpPr>
            <p:cNvPr id="3" name="Oval 2"/>
            <p:cNvSpPr/>
            <p:nvPr/>
          </p:nvSpPr>
          <p:spPr>
            <a:xfrm rot="10800000">
              <a:off x="489347" y="409575"/>
              <a:ext cx="4572000" cy="4572000"/>
            </a:xfrm>
            <a:prstGeom prst="ellipse">
              <a:avLst/>
            </a:prstGeom>
            <a:solidFill>
              <a:srgbClr val="FFFF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 rot="10800000">
              <a:off x="1796653" y="2943224"/>
              <a:ext cx="1957387" cy="1247776"/>
              <a:chOff x="4981575" y="1562099"/>
              <a:chExt cx="1957387" cy="124777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981575" y="1562100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367462" y="1562099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Arc 7"/>
            <p:cNvSpPr/>
            <p:nvPr/>
          </p:nvSpPr>
          <p:spPr>
            <a:xfrm rot="10800000">
              <a:off x="219075" y="1598036"/>
              <a:ext cx="5112543" cy="5185929"/>
            </a:xfrm>
            <a:prstGeom prst="arc">
              <a:avLst>
                <a:gd name="adj1" fmla="val 3133460"/>
                <a:gd name="adj2" fmla="val 7742473"/>
              </a:avLst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83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075" y="409575"/>
            <a:ext cx="5112543" cy="6469640"/>
            <a:chOff x="219075" y="409575"/>
            <a:chExt cx="5112543" cy="6469640"/>
          </a:xfrm>
        </p:grpSpPr>
        <p:sp>
          <p:nvSpPr>
            <p:cNvPr id="3" name="Oval 2"/>
            <p:cNvSpPr/>
            <p:nvPr/>
          </p:nvSpPr>
          <p:spPr>
            <a:xfrm rot="10800000">
              <a:off x="489347" y="409575"/>
              <a:ext cx="4572000" cy="4572000"/>
            </a:xfrm>
            <a:prstGeom prst="ellipse">
              <a:avLst/>
            </a:prstGeom>
            <a:solidFill>
              <a:srgbClr val="FFFF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 rot="10800000">
              <a:off x="1796653" y="2847974"/>
              <a:ext cx="1957387" cy="1247776"/>
              <a:chOff x="4981575" y="1562099"/>
              <a:chExt cx="1957387" cy="124777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981575" y="1562100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367462" y="1562099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Arc 7"/>
            <p:cNvSpPr/>
            <p:nvPr/>
          </p:nvSpPr>
          <p:spPr>
            <a:xfrm rot="10800000">
              <a:off x="219075" y="1693286"/>
              <a:ext cx="5112543" cy="5185929"/>
            </a:xfrm>
            <a:prstGeom prst="arc">
              <a:avLst>
                <a:gd name="adj1" fmla="val 3133460"/>
                <a:gd name="adj2" fmla="val 7742473"/>
              </a:avLst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82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075" y="409575"/>
            <a:ext cx="5112543" cy="6564890"/>
            <a:chOff x="219075" y="409575"/>
            <a:chExt cx="5112543" cy="6564890"/>
          </a:xfrm>
        </p:grpSpPr>
        <p:sp>
          <p:nvSpPr>
            <p:cNvPr id="3" name="Oval 2"/>
            <p:cNvSpPr/>
            <p:nvPr/>
          </p:nvSpPr>
          <p:spPr>
            <a:xfrm rot="10800000">
              <a:off x="489347" y="409575"/>
              <a:ext cx="4572000" cy="4572000"/>
            </a:xfrm>
            <a:prstGeom prst="ellipse">
              <a:avLst/>
            </a:prstGeom>
            <a:solidFill>
              <a:srgbClr val="FFFF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 rot="10800000">
              <a:off x="1796653" y="2752724"/>
              <a:ext cx="1957387" cy="1247776"/>
              <a:chOff x="4981575" y="1562099"/>
              <a:chExt cx="1957387" cy="124777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981575" y="1562100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367462" y="1562099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Arc 7"/>
            <p:cNvSpPr/>
            <p:nvPr/>
          </p:nvSpPr>
          <p:spPr>
            <a:xfrm rot="10800000">
              <a:off x="219075" y="1788536"/>
              <a:ext cx="5112543" cy="5185929"/>
            </a:xfrm>
            <a:prstGeom prst="arc">
              <a:avLst>
                <a:gd name="adj1" fmla="val 3133460"/>
                <a:gd name="adj2" fmla="val 7742473"/>
              </a:avLst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605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075" y="409575"/>
            <a:ext cx="5112543" cy="6660140"/>
            <a:chOff x="219075" y="409575"/>
            <a:chExt cx="5112543" cy="6660140"/>
          </a:xfrm>
        </p:grpSpPr>
        <p:sp>
          <p:nvSpPr>
            <p:cNvPr id="3" name="Oval 2"/>
            <p:cNvSpPr/>
            <p:nvPr/>
          </p:nvSpPr>
          <p:spPr>
            <a:xfrm rot="10800000">
              <a:off x="489347" y="409575"/>
              <a:ext cx="4572000" cy="4572000"/>
            </a:xfrm>
            <a:prstGeom prst="ellipse">
              <a:avLst/>
            </a:prstGeom>
            <a:solidFill>
              <a:srgbClr val="FFFF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 rot="10800000">
              <a:off x="1796653" y="2657474"/>
              <a:ext cx="1957387" cy="1247776"/>
              <a:chOff x="4981575" y="1562099"/>
              <a:chExt cx="1957387" cy="124777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981575" y="1562100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367462" y="1562099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Arc 7"/>
            <p:cNvSpPr/>
            <p:nvPr/>
          </p:nvSpPr>
          <p:spPr>
            <a:xfrm rot="10800000">
              <a:off x="219075" y="1883786"/>
              <a:ext cx="5112543" cy="5185929"/>
            </a:xfrm>
            <a:prstGeom prst="arc">
              <a:avLst>
                <a:gd name="adj1" fmla="val 3133460"/>
                <a:gd name="adj2" fmla="val 7742473"/>
              </a:avLst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988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075" y="409575"/>
            <a:ext cx="5112543" cy="6755390"/>
            <a:chOff x="219075" y="409575"/>
            <a:chExt cx="5112543" cy="6755390"/>
          </a:xfrm>
        </p:grpSpPr>
        <p:sp>
          <p:nvSpPr>
            <p:cNvPr id="3" name="Oval 2"/>
            <p:cNvSpPr/>
            <p:nvPr/>
          </p:nvSpPr>
          <p:spPr>
            <a:xfrm rot="10800000">
              <a:off x="489347" y="409575"/>
              <a:ext cx="4572000" cy="4572000"/>
            </a:xfrm>
            <a:prstGeom prst="ellipse">
              <a:avLst/>
            </a:prstGeom>
            <a:solidFill>
              <a:srgbClr val="FFFF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 rot="10800000">
              <a:off x="1796653" y="2562224"/>
              <a:ext cx="1957387" cy="1247776"/>
              <a:chOff x="4981575" y="1562099"/>
              <a:chExt cx="1957387" cy="124777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981575" y="1562100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367462" y="1562099"/>
                <a:ext cx="571500" cy="1247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Arc 7"/>
            <p:cNvSpPr/>
            <p:nvPr/>
          </p:nvSpPr>
          <p:spPr>
            <a:xfrm rot="10800000">
              <a:off x="219075" y="1979036"/>
              <a:ext cx="5112543" cy="5185929"/>
            </a:xfrm>
            <a:prstGeom prst="arc">
              <a:avLst>
                <a:gd name="adj1" fmla="val 3133460"/>
                <a:gd name="adj2" fmla="val 7742473"/>
              </a:avLst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834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Tsai</dc:creator>
  <cp:lastModifiedBy>David Tsai</cp:lastModifiedBy>
  <cp:revision>21</cp:revision>
  <dcterms:created xsi:type="dcterms:W3CDTF">2016-01-05T10:45:02Z</dcterms:created>
  <dcterms:modified xsi:type="dcterms:W3CDTF">2016-01-15T10:01:48Z</dcterms:modified>
</cp:coreProperties>
</file>