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F049-441D-4DC0-BEB7-3F880BAA975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6402-90CA-4CE1-93D0-0D116F29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Down Arrow 10"/>
          <p:cNvSpPr/>
          <p:nvPr/>
        </p:nvSpPr>
        <p:spPr>
          <a:xfrm>
            <a:off x="4376057" y="1404257"/>
            <a:ext cx="3755572" cy="1453243"/>
          </a:xfrm>
          <a:prstGeom prst="curved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4" y="4287842"/>
            <a:ext cx="1596781" cy="855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2497" y="2204669"/>
            <a:ext cx="1301003" cy="139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8629" y="2204669"/>
            <a:ext cx="1301003" cy="139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61" y="2225316"/>
            <a:ext cx="1301003" cy="1398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7" y="2522925"/>
            <a:ext cx="762066" cy="762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2187" y="4392386"/>
            <a:ext cx="77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“Jump” block makes the smiley jump over the gray circles and move two spaces forward.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04" y="336210"/>
            <a:ext cx="1823357" cy="18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2497" y="2204669"/>
            <a:ext cx="1301003" cy="139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8629" y="2204669"/>
            <a:ext cx="1301003" cy="139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61" y="2225316"/>
            <a:ext cx="1301003" cy="1398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2187" y="4392386"/>
            <a:ext cx="77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“repeat” block makes the smiley repeat whatever blocks are connected inside of it.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31" y="1262781"/>
            <a:ext cx="1823357" cy="1823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0893" y="2204669"/>
            <a:ext cx="1301003" cy="139857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992586" y="2204669"/>
            <a:ext cx="3559628" cy="52220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4392386"/>
            <a:ext cx="1926772" cy="1541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3" y="4980457"/>
            <a:ext cx="1379084" cy="7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2497" y="2204669"/>
            <a:ext cx="1301003" cy="139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8629" y="2204669"/>
            <a:ext cx="1301003" cy="139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61" y="2225316"/>
            <a:ext cx="1301003" cy="1398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08713" y="4392386"/>
            <a:ext cx="61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the blocks in this “repeat until” until the smiley reaches the red circle.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31" y="1262781"/>
            <a:ext cx="1823357" cy="1823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0893" y="2204669"/>
            <a:ext cx="1301003" cy="139857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992586" y="2204668"/>
            <a:ext cx="2383178" cy="60384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36" y="2030340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" y="4545135"/>
            <a:ext cx="3979175" cy="11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9" y="2586718"/>
            <a:ext cx="2788991" cy="450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5673" y="2488750"/>
            <a:ext cx="609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“not” block is an expression that returns true or false. In this case it returns false if there is a red circle in front.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rved Down Arrow 10"/>
          <p:cNvSpPr/>
          <p:nvPr/>
        </p:nvSpPr>
        <p:spPr>
          <a:xfrm>
            <a:off x="4376057" y="1404257"/>
            <a:ext cx="3755572" cy="1453243"/>
          </a:xfrm>
          <a:prstGeom prst="curved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2497" y="2204669"/>
            <a:ext cx="1301003" cy="1398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8629" y="2204669"/>
            <a:ext cx="1301003" cy="1398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4761" y="2225316"/>
            <a:ext cx="1301003" cy="1398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1319" y="4669885"/>
            <a:ext cx="704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“If” block will only work when the smiley face sees a gray circle in front of it.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19" y="1313637"/>
            <a:ext cx="1823357" cy="18233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097" y="2522925"/>
            <a:ext cx="762066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5" y="4785494"/>
            <a:ext cx="2769702" cy="10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673" y="2488750"/>
            <a:ext cx="609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</a:t>
            </a:r>
            <a:r>
              <a:rPr lang="en-US" smtClean="0"/>
              <a:t>a </a:t>
            </a:r>
            <a:r>
              <a:rPr lang="en-US" smtClean="0"/>
              <a:t>gray circle </a:t>
            </a:r>
            <a:r>
              <a:rPr lang="en-US" dirty="0" smtClean="0"/>
              <a:t>ahead, run the blocks in the “if” section. Otherwise, run the blocks in the “else” section.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9" y="2488750"/>
            <a:ext cx="2629582" cy="15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Sharmeen</cp:lastModifiedBy>
  <cp:revision>8</cp:revision>
  <dcterms:created xsi:type="dcterms:W3CDTF">2016-01-14T07:17:57Z</dcterms:created>
  <dcterms:modified xsi:type="dcterms:W3CDTF">2016-01-14T18:27:43Z</dcterms:modified>
</cp:coreProperties>
</file>