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9" r:id="rId3"/>
    <p:sldId id="263" r:id="rId4"/>
    <p:sldId id="264" r:id="rId5"/>
    <p:sldId id="268" r:id="rId6"/>
    <p:sldId id="261"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snapToGrid="0">
      <p:cViewPr varScale="1">
        <p:scale>
          <a:sx n="47" d="100"/>
          <a:sy n="47" d="100"/>
        </p:scale>
        <p:origin x="58"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16F049-441D-4DC0-BEB7-3F880BAA975F}"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26402-90CA-4CE1-93D0-0D116F29D543}" type="slidenum">
              <a:rPr lang="en-US" smtClean="0"/>
              <a:t>‹#›</a:t>
            </a:fld>
            <a:endParaRPr lang="en-US"/>
          </a:p>
        </p:txBody>
      </p:sp>
    </p:spTree>
    <p:extLst>
      <p:ext uri="{BB962C8B-B14F-4D97-AF65-F5344CB8AC3E}">
        <p14:creationId xmlns:p14="http://schemas.microsoft.com/office/powerpoint/2010/main" val="4069460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6F049-441D-4DC0-BEB7-3F880BAA975F}"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26402-90CA-4CE1-93D0-0D116F29D543}" type="slidenum">
              <a:rPr lang="en-US" smtClean="0"/>
              <a:t>‹#›</a:t>
            </a:fld>
            <a:endParaRPr lang="en-US"/>
          </a:p>
        </p:txBody>
      </p:sp>
    </p:spTree>
    <p:extLst>
      <p:ext uri="{BB962C8B-B14F-4D97-AF65-F5344CB8AC3E}">
        <p14:creationId xmlns:p14="http://schemas.microsoft.com/office/powerpoint/2010/main" val="421519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6F049-441D-4DC0-BEB7-3F880BAA975F}"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26402-90CA-4CE1-93D0-0D116F29D543}" type="slidenum">
              <a:rPr lang="en-US" smtClean="0"/>
              <a:t>‹#›</a:t>
            </a:fld>
            <a:endParaRPr lang="en-US"/>
          </a:p>
        </p:txBody>
      </p:sp>
    </p:spTree>
    <p:extLst>
      <p:ext uri="{BB962C8B-B14F-4D97-AF65-F5344CB8AC3E}">
        <p14:creationId xmlns:p14="http://schemas.microsoft.com/office/powerpoint/2010/main" val="197659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6F049-441D-4DC0-BEB7-3F880BAA975F}"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26402-90CA-4CE1-93D0-0D116F29D543}" type="slidenum">
              <a:rPr lang="en-US" smtClean="0"/>
              <a:t>‹#›</a:t>
            </a:fld>
            <a:endParaRPr lang="en-US"/>
          </a:p>
        </p:txBody>
      </p:sp>
    </p:spTree>
    <p:extLst>
      <p:ext uri="{BB962C8B-B14F-4D97-AF65-F5344CB8AC3E}">
        <p14:creationId xmlns:p14="http://schemas.microsoft.com/office/powerpoint/2010/main" val="245876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16F049-441D-4DC0-BEB7-3F880BAA975F}"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26402-90CA-4CE1-93D0-0D116F29D543}" type="slidenum">
              <a:rPr lang="en-US" smtClean="0"/>
              <a:t>‹#›</a:t>
            </a:fld>
            <a:endParaRPr lang="en-US"/>
          </a:p>
        </p:txBody>
      </p:sp>
    </p:spTree>
    <p:extLst>
      <p:ext uri="{BB962C8B-B14F-4D97-AF65-F5344CB8AC3E}">
        <p14:creationId xmlns:p14="http://schemas.microsoft.com/office/powerpoint/2010/main" val="330490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16F049-441D-4DC0-BEB7-3F880BAA975F}"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26402-90CA-4CE1-93D0-0D116F29D543}" type="slidenum">
              <a:rPr lang="en-US" smtClean="0"/>
              <a:t>‹#›</a:t>
            </a:fld>
            <a:endParaRPr lang="en-US"/>
          </a:p>
        </p:txBody>
      </p:sp>
    </p:spTree>
    <p:extLst>
      <p:ext uri="{BB962C8B-B14F-4D97-AF65-F5344CB8AC3E}">
        <p14:creationId xmlns:p14="http://schemas.microsoft.com/office/powerpoint/2010/main" val="368826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16F049-441D-4DC0-BEB7-3F880BAA975F}"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26402-90CA-4CE1-93D0-0D116F29D543}" type="slidenum">
              <a:rPr lang="en-US" smtClean="0"/>
              <a:t>‹#›</a:t>
            </a:fld>
            <a:endParaRPr lang="en-US"/>
          </a:p>
        </p:txBody>
      </p:sp>
    </p:spTree>
    <p:extLst>
      <p:ext uri="{BB962C8B-B14F-4D97-AF65-F5344CB8AC3E}">
        <p14:creationId xmlns:p14="http://schemas.microsoft.com/office/powerpoint/2010/main" val="129840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16F049-441D-4DC0-BEB7-3F880BAA975F}" type="datetimeFigureOut">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26402-90CA-4CE1-93D0-0D116F29D543}" type="slidenum">
              <a:rPr lang="en-US" smtClean="0"/>
              <a:t>‹#›</a:t>
            </a:fld>
            <a:endParaRPr lang="en-US"/>
          </a:p>
        </p:txBody>
      </p:sp>
    </p:spTree>
    <p:extLst>
      <p:ext uri="{BB962C8B-B14F-4D97-AF65-F5344CB8AC3E}">
        <p14:creationId xmlns:p14="http://schemas.microsoft.com/office/powerpoint/2010/main" val="99775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6F049-441D-4DC0-BEB7-3F880BAA975F}" type="datetimeFigureOut">
              <a:rPr lang="en-US" smtClean="0"/>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26402-90CA-4CE1-93D0-0D116F29D543}" type="slidenum">
              <a:rPr lang="en-US" smtClean="0"/>
              <a:t>‹#›</a:t>
            </a:fld>
            <a:endParaRPr lang="en-US"/>
          </a:p>
        </p:txBody>
      </p:sp>
    </p:spTree>
    <p:extLst>
      <p:ext uri="{BB962C8B-B14F-4D97-AF65-F5344CB8AC3E}">
        <p14:creationId xmlns:p14="http://schemas.microsoft.com/office/powerpoint/2010/main" val="4175612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16F049-441D-4DC0-BEB7-3F880BAA975F}"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26402-90CA-4CE1-93D0-0D116F29D543}" type="slidenum">
              <a:rPr lang="en-US" smtClean="0"/>
              <a:t>‹#›</a:t>
            </a:fld>
            <a:endParaRPr lang="en-US"/>
          </a:p>
        </p:txBody>
      </p:sp>
    </p:spTree>
    <p:extLst>
      <p:ext uri="{BB962C8B-B14F-4D97-AF65-F5344CB8AC3E}">
        <p14:creationId xmlns:p14="http://schemas.microsoft.com/office/powerpoint/2010/main" val="1381765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16F049-441D-4DC0-BEB7-3F880BAA975F}"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26402-90CA-4CE1-93D0-0D116F29D543}" type="slidenum">
              <a:rPr lang="en-US" smtClean="0"/>
              <a:t>‹#›</a:t>
            </a:fld>
            <a:endParaRPr lang="en-US"/>
          </a:p>
        </p:txBody>
      </p:sp>
    </p:spTree>
    <p:extLst>
      <p:ext uri="{BB962C8B-B14F-4D97-AF65-F5344CB8AC3E}">
        <p14:creationId xmlns:p14="http://schemas.microsoft.com/office/powerpoint/2010/main" val="266088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6F049-441D-4DC0-BEB7-3F880BAA975F}" type="datetimeFigureOut">
              <a:rPr lang="en-US" smtClean="0"/>
              <a:t>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26402-90CA-4CE1-93D0-0D116F29D543}" type="slidenum">
              <a:rPr lang="en-US" smtClean="0"/>
              <a:t>‹#›</a:t>
            </a:fld>
            <a:endParaRPr lang="en-US"/>
          </a:p>
        </p:txBody>
      </p:sp>
    </p:spTree>
    <p:extLst>
      <p:ext uri="{BB962C8B-B14F-4D97-AF65-F5344CB8AC3E}">
        <p14:creationId xmlns:p14="http://schemas.microsoft.com/office/powerpoint/2010/main" val="4195767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55673" y="2488750"/>
            <a:ext cx="6090557" cy="646331"/>
          </a:xfrm>
          <a:prstGeom prst="rect">
            <a:avLst/>
          </a:prstGeom>
          <a:noFill/>
        </p:spPr>
        <p:txBody>
          <a:bodyPr wrap="square" rtlCol="0">
            <a:spAutoFit/>
          </a:bodyPr>
          <a:lstStyle/>
          <a:p>
            <a:r>
              <a:rPr lang="en-US" dirty="0" smtClean="0"/>
              <a:t>Each “Walk” block makes the smiley face walk one step forward on the path.</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902" y="2187462"/>
            <a:ext cx="2206399" cy="1248905"/>
          </a:xfrm>
          <a:prstGeom prst="rect">
            <a:avLst/>
          </a:prstGeom>
        </p:spPr>
      </p:pic>
    </p:spTree>
    <p:extLst>
      <p:ext uri="{BB962C8B-B14F-4D97-AF65-F5344CB8AC3E}">
        <p14:creationId xmlns:p14="http://schemas.microsoft.com/office/powerpoint/2010/main" val="227431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55673" y="2488750"/>
            <a:ext cx="6090557" cy="646331"/>
          </a:xfrm>
          <a:prstGeom prst="rect">
            <a:avLst/>
          </a:prstGeom>
          <a:noFill/>
        </p:spPr>
        <p:txBody>
          <a:bodyPr wrap="square" rtlCol="0">
            <a:spAutoFit/>
          </a:bodyPr>
          <a:lstStyle/>
          <a:p>
            <a:r>
              <a:rPr lang="en-US" dirty="0" smtClean="0"/>
              <a:t>Each Jump block makes the smiley face jump over the obstacle and moves it two steps forward.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327" y="2322738"/>
            <a:ext cx="2278381" cy="1220561"/>
          </a:xfrm>
          <a:prstGeom prst="rect">
            <a:avLst/>
          </a:prstGeom>
        </p:spPr>
      </p:pic>
    </p:spTree>
    <p:extLst>
      <p:ext uri="{BB962C8B-B14F-4D97-AF65-F5344CB8AC3E}">
        <p14:creationId xmlns:p14="http://schemas.microsoft.com/office/powerpoint/2010/main" val="353243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55673" y="2488750"/>
            <a:ext cx="6090557" cy="1477328"/>
          </a:xfrm>
          <a:prstGeom prst="rect">
            <a:avLst/>
          </a:prstGeom>
          <a:noFill/>
        </p:spPr>
        <p:txBody>
          <a:bodyPr wrap="square" rtlCol="0">
            <a:spAutoFit/>
          </a:bodyPr>
          <a:lstStyle/>
          <a:p>
            <a:r>
              <a:rPr lang="en-US" dirty="0" smtClean="0"/>
              <a:t>Repeats the blocks in this “repeat” block nine times. The “repeat” block is useful when you want to run the same code again and again. You can connect the “Walk” and “Jump” blocks inside it. You can also change the number of times you want to repeat the code.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6" y="2597393"/>
            <a:ext cx="1926772" cy="154141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7016" y="3185464"/>
            <a:ext cx="1379084" cy="780614"/>
          </a:xfrm>
          <a:prstGeom prst="rect">
            <a:avLst/>
          </a:prstGeom>
        </p:spPr>
      </p:pic>
    </p:spTree>
    <p:extLst>
      <p:ext uri="{BB962C8B-B14F-4D97-AF65-F5344CB8AC3E}">
        <p14:creationId xmlns:p14="http://schemas.microsoft.com/office/powerpoint/2010/main" val="177772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20987" y="2488750"/>
            <a:ext cx="6090557" cy="646331"/>
          </a:xfrm>
          <a:prstGeom prst="rect">
            <a:avLst/>
          </a:prstGeom>
          <a:noFill/>
        </p:spPr>
        <p:txBody>
          <a:bodyPr wrap="square" rtlCol="0">
            <a:spAutoFit/>
          </a:bodyPr>
          <a:lstStyle/>
          <a:p>
            <a:r>
              <a:rPr lang="en-US" dirty="0" smtClean="0"/>
              <a:t>Walk the blocks in this “if” only if the smiley face sees an orange rectangle ahead.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2488750"/>
            <a:ext cx="3856435" cy="1752925"/>
          </a:xfrm>
          <a:prstGeom prst="rect">
            <a:avLst/>
          </a:prstGeom>
        </p:spPr>
      </p:pic>
    </p:spTree>
    <p:extLst>
      <p:ext uri="{BB962C8B-B14F-4D97-AF65-F5344CB8AC3E}">
        <p14:creationId xmlns:p14="http://schemas.microsoft.com/office/powerpoint/2010/main" val="147953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20987" y="2488750"/>
            <a:ext cx="6090557" cy="923330"/>
          </a:xfrm>
          <a:prstGeom prst="rect">
            <a:avLst/>
          </a:prstGeom>
          <a:noFill/>
        </p:spPr>
        <p:txBody>
          <a:bodyPr wrap="square" rtlCol="0">
            <a:spAutoFit/>
          </a:bodyPr>
          <a:lstStyle/>
          <a:p>
            <a:r>
              <a:rPr lang="en-US" dirty="0" smtClean="0"/>
              <a:t>If the smiley face sees an orange rectangle ahead, run the blocks in the first “If” section. Otherwise, run the b locks in the second “Else” section.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 y="2488750"/>
            <a:ext cx="3974646" cy="2535550"/>
          </a:xfrm>
          <a:prstGeom prst="rect">
            <a:avLst/>
          </a:prstGeom>
        </p:spPr>
      </p:pic>
    </p:spTree>
    <p:extLst>
      <p:ext uri="{BB962C8B-B14F-4D97-AF65-F5344CB8AC3E}">
        <p14:creationId xmlns:p14="http://schemas.microsoft.com/office/powerpoint/2010/main" val="127159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57800" y="2488750"/>
            <a:ext cx="5388430" cy="1754326"/>
          </a:xfrm>
          <a:prstGeom prst="rect">
            <a:avLst/>
          </a:prstGeom>
          <a:noFill/>
        </p:spPr>
        <p:txBody>
          <a:bodyPr wrap="square" rtlCol="0">
            <a:spAutoFit/>
          </a:bodyPr>
          <a:lstStyle/>
          <a:p>
            <a:r>
              <a:rPr lang="en-US" dirty="0" smtClean="0"/>
              <a:t>Repeat the blocks in this “repeat until” until the smiley face reaches the green circle. The “repeat until” block is useful when you want to run the same code again and again until the goal is reached. In this case the goal is the green circle. You can connect the “Walk” and “Jump” blocks inside it.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 y="2488750"/>
            <a:ext cx="4295558" cy="1451202"/>
          </a:xfrm>
          <a:prstGeom prst="rect">
            <a:avLst/>
          </a:prstGeom>
        </p:spPr>
      </p:pic>
    </p:spTree>
    <p:extLst>
      <p:ext uri="{BB962C8B-B14F-4D97-AF65-F5344CB8AC3E}">
        <p14:creationId xmlns:p14="http://schemas.microsoft.com/office/powerpoint/2010/main" val="309017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57800" y="2488750"/>
            <a:ext cx="5388430" cy="923330"/>
          </a:xfrm>
          <a:prstGeom prst="rect">
            <a:avLst/>
          </a:prstGeom>
          <a:noFill/>
        </p:spPr>
        <p:txBody>
          <a:bodyPr wrap="square" rtlCol="0">
            <a:spAutoFit/>
          </a:bodyPr>
          <a:lstStyle/>
          <a:p>
            <a:r>
              <a:rPr lang="en-US" dirty="0" smtClean="0"/>
              <a:t>The “not” block is an expression that returns true or false. In this case it returns false if there is an orange rectangle in front.</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46" y="2843402"/>
            <a:ext cx="3737963" cy="522511"/>
          </a:xfrm>
          <a:prstGeom prst="rect">
            <a:avLst/>
          </a:prstGeom>
        </p:spPr>
      </p:pic>
    </p:spTree>
    <p:extLst>
      <p:ext uri="{BB962C8B-B14F-4D97-AF65-F5344CB8AC3E}">
        <p14:creationId xmlns:p14="http://schemas.microsoft.com/office/powerpoint/2010/main" val="1953305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57800" y="2488750"/>
            <a:ext cx="5388430" cy="646331"/>
          </a:xfrm>
          <a:prstGeom prst="rect">
            <a:avLst/>
          </a:prstGeom>
          <a:noFill/>
        </p:spPr>
        <p:txBody>
          <a:bodyPr wrap="square" rtlCol="0">
            <a:spAutoFit/>
          </a:bodyPr>
          <a:lstStyle/>
          <a:p>
            <a:r>
              <a:rPr lang="en-US" dirty="0" smtClean="0"/>
              <a:t>The “Long Jump” block will make the smiley face jump 3 spaces.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07" y="2488750"/>
            <a:ext cx="3982733" cy="1397450"/>
          </a:xfrm>
          <a:prstGeom prst="rect">
            <a:avLst/>
          </a:prstGeom>
        </p:spPr>
      </p:pic>
    </p:spTree>
    <p:extLst>
      <p:ext uri="{BB962C8B-B14F-4D97-AF65-F5344CB8AC3E}">
        <p14:creationId xmlns:p14="http://schemas.microsoft.com/office/powerpoint/2010/main" val="1499306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57800" y="2488750"/>
            <a:ext cx="5388430" cy="646331"/>
          </a:xfrm>
          <a:prstGeom prst="rect">
            <a:avLst/>
          </a:prstGeom>
          <a:noFill/>
        </p:spPr>
        <p:txBody>
          <a:bodyPr wrap="square" rtlCol="0">
            <a:spAutoFit/>
          </a:bodyPr>
          <a:lstStyle/>
          <a:p>
            <a:r>
              <a:rPr lang="en-US" dirty="0" smtClean="0"/>
              <a:t>The “Super Jump” block will make the smiley face jump high over stacked orange rectangles.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5" y="2488750"/>
            <a:ext cx="4600984" cy="1572986"/>
          </a:xfrm>
          <a:prstGeom prst="rect">
            <a:avLst/>
          </a:prstGeom>
        </p:spPr>
      </p:pic>
    </p:spTree>
    <p:extLst>
      <p:ext uri="{BB962C8B-B14F-4D97-AF65-F5344CB8AC3E}">
        <p14:creationId xmlns:p14="http://schemas.microsoft.com/office/powerpoint/2010/main" val="335882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280</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Sharmeen</cp:lastModifiedBy>
  <cp:revision>13</cp:revision>
  <dcterms:created xsi:type="dcterms:W3CDTF">2016-01-14T07:17:57Z</dcterms:created>
  <dcterms:modified xsi:type="dcterms:W3CDTF">2016-01-14T18:27:03Z</dcterms:modified>
</cp:coreProperties>
</file>