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4b13c4f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4b13c4f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461158d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461158d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461158d3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461158d3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4b13c4f9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4b13c4f9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4b13c4f9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4b13c4f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4b13c4f9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4b13c4f9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461158d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461158d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461158d3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461158d3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461158d3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461158d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461158d3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461158d3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461158d3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461158d3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gif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gif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hyperlink" Target="https://github.com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Инструкция</a:t>
            </a:r>
            <a:r>
              <a:rPr lang="en-GB" sz="4400"/>
              <a:t> по работе с GitHub</a:t>
            </a:r>
            <a:endParaRPr sz="4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Checkpoint #1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800" y="1452488"/>
            <a:ext cx="5009650" cy="22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1726" y="0"/>
            <a:ext cx="792300" cy="7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Добавление пользователя в репозиторий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00" y="1422675"/>
            <a:ext cx="7928199" cy="3456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23"/>
          <p:cNvGrpSpPr/>
          <p:nvPr/>
        </p:nvGrpSpPr>
        <p:grpSpPr>
          <a:xfrm>
            <a:off x="8378215" y="-103"/>
            <a:ext cx="765682" cy="755468"/>
            <a:chOff x="3128625" y="2286963"/>
            <a:chExt cx="731800" cy="722037"/>
          </a:xfrm>
        </p:grpSpPr>
        <p:sp>
          <p:nvSpPr>
            <p:cNvPr id="164" name="Google Shape;164;p23"/>
            <p:cNvSpPr/>
            <p:nvPr/>
          </p:nvSpPr>
          <p:spPr>
            <a:xfrm>
              <a:off x="3128625" y="2308500"/>
              <a:ext cx="722100" cy="700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5" name="Google Shape;16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38425" y="2286963"/>
              <a:ext cx="721999" cy="721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Добавление файлов в репозиторий 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850" y="1485600"/>
            <a:ext cx="5548976" cy="343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24"/>
          <p:cNvGrpSpPr/>
          <p:nvPr/>
        </p:nvGrpSpPr>
        <p:grpSpPr>
          <a:xfrm>
            <a:off x="8378215" y="-103"/>
            <a:ext cx="765682" cy="755468"/>
            <a:chOff x="3128625" y="2286963"/>
            <a:chExt cx="731800" cy="722037"/>
          </a:xfrm>
        </p:grpSpPr>
        <p:sp>
          <p:nvSpPr>
            <p:cNvPr id="173" name="Google Shape;173;p24"/>
            <p:cNvSpPr/>
            <p:nvPr/>
          </p:nvSpPr>
          <p:spPr>
            <a:xfrm>
              <a:off x="3128625" y="2308500"/>
              <a:ext cx="722100" cy="700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4" name="Google Shape;174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38425" y="2286963"/>
              <a:ext cx="721999" cy="721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744575"/>
            <a:ext cx="85206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Обозначения в презентации:</a:t>
            </a:r>
            <a:endParaRPr sz="4500"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738750"/>
            <a:ext cx="8520600" cy="12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Каждый слайд имеет пиктограмму в верхнем левом углу: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2421779" y="2969776"/>
            <a:ext cx="489208" cy="482682"/>
            <a:chOff x="3128625" y="2286963"/>
            <a:chExt cx="731800" cy="722037"/>
          </a:xfrm>
        </p:grpSpPr>
        <p:sp>
          <p:nvSpPr>
            <p:cNvPr id="73" name="Google Shape;73;p14"/>
            <p:cNvSpPr/>
            <p:nvPr/>
          </p:nvSpPr>
          <p:spPr>
            <a:xfrm>
              <a:off x="3128625" y="2308500"/>
              <a:ext cx="722100" cy="700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4" name="Google Shape;7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38425" y="2286963"/>
              <a:ext cx="721999" cy="7219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700" y="3520074"/>
            <a:ext cx="489191" cy="4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3062164" y="3094177"/>
            <a:ext cx="2721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Практика  (делаем руками)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Теория (просто читаем)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Постановка задачи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9101" y="4076900"/>
            <a:ext cx="514550" cy="5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Вспомним </a:t>
            </a:r>
            <a:r>
              <a:rPr lang="en-GB"/>
              <a:t>проблемы</a:t>
            </a:r>
            <a:r>
              <a:rPr lang="en-GB"/>
              <a:t> </a:t>
            </a:r>
            <a:r>
              <a:rPr lang="en-GB"/>
              <a:t>предыдущего</a:t>
            </a:r>
            <a:r>
              <a:rPr lang="en-GB"/>
              <a:t> урока 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67050" y="1905000"/>
            <a:ext cx="85206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Обмен информацией: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При обмене файлами в чате, можно столкнуться с проблемой множественности версий одного документа, что затрудняет определение нужной версии файла.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Совместная работа: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При работе над одинаковым файлом, например описанием проекта, часто приходится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объединять наработки вручную, в таком случае высока вероятность ошибки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Доступность и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Безопасность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Если все файлы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расположены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на одном компьютере, то при пропаже или порче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компьютера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, вы потеряет часть проекта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1726" y="0"/>
            <a:ext cx="792300" cy="7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Почему мы используем GitHub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04750" y="1566725"/>
            <a:ext cx="8572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Централизованное хранение: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Все файлы хранятся в облаке GitHub, что означает, что у всех участников проекта всегда будет доступ к самой последней версии файла.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Совместная работа в реальном времени: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Вы можете одновременно работать над документами, таблицами и презентациями, видеть изменения друг друга в реальном времени и даже общаться прямо в документе с помощью комментариев.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Доступ с любого устройства и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Безопасность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Вы можете получить доступ к своим файлам с любого устройства, будь то компьютер, планшет или смартфон, где есть интернет.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1726" y="0"/>
            <a:ext cx="792300" cy="7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 чем отличие Git от GitHub?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92100" y="1264175"/>
            <a:ext cx="85206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Proxima Nova"/>
                <a:ea typeface="Proxima Nova"/>
                <a:cs typeface="Proxima Nova"/>
                <a:sym typeface="Proxima Nova"/>
              </a:rPr>
              <a:t> GitHub - крупнейший веб-сервис для размещения  IT-проектов и их совместной разработки. </a:t>
            </a:r>
            <a:r>
              <a:rPr b="1" lang="en-GB" sz="1900">
                <a:latin typeface="Proxima Nova"/>
                <a:ea typeface="Proxima Nova"/>
                <a:cs typeface="Proxima Nova"/>
                <a:sym typeface="Proxima Nova"/>
              </a:rPr>
              <a:t>Веб-сервис основан на системе контроля версий Git и разработан на Ruby on Rails и Erlang.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Proxima Nova"/>
                <a:ea typeface="Proxima Nova"/>
                <a:cs typeface="Proxima Nova"/>
                <a:sym typeface="Proxima Nova"/>
              </a:rPr>
              <a:t>Именно в </a:t>
            </a:r>
            <a:r>
              <a:rPr b="1" lang="en-GB" sz="1900">
                <a:latin typeface="Proxima Nova"/>
                <a:ea typeface="Proxima Nova"/>
                <a:cs typeface="Proxima Nova"/>
                <a:sym typeface="Proxima Nova"/>
              </a:rPr>
              <a:t>GitHub </a:t>
            </a:r>
            <a:r>
              <a:rPr lang="en-GB" sz="1900">
                <a:latin typeface="Proxima Nova"/>
                <a:ea typeface="Proxima Nova"/>
                <a:cs typeface="Proxima Nova"/>
                <a:sym typeface="Proxima Nova"/>
              </a:rPr>
              <a:t>мы сегодня будем работать :)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24162" l="0" r="0" t="20898"/>
          <a:stretch/>
        </p:blipFill>
        <p:spPr>
          <a:xfrm>
            <a:off x="620125" y="3560200"/>
            <a:ext cx="2847500" cy="8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6670" y="0"/>
            <a:ext cx="837325" cy="8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4950" y="2782225"/>
            <a:ext cx="2246176" cy="224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CCCCCC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311700" y="51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 это все работает?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875" y="710175"/>
            <a:ext cx="996000" cy="4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24162" l="0" r="0" t="20898"/>
          <a:stretch/>
        </p:blipFill>
        <p:spPr>
          <a:xfrm>
            <a:off x="512125" y="1859550"/>
            <a:ext cx="2077500" cy="642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8"/>
          <p:cNvCxnSpPr>
            <a:stCxn id="106" idx="2"/>
            <a:endCxn id="107" idx="0"/>
          </p:cNvCxnSpPr>
          <p:nvPr/>
        </p:nvCxnSpPr>
        <p:spPr>
          <a:xfrm>
            <a:off x="1550875" y="1126000"/>
            <a:ext cx="0" cy="73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9" name="Google Shape;109;p18"/>
          <p:cNvSpPr/>
          <p:nvPr/>
        </p:nvSpPr>
        <p:spPr>
          <a:xfrm>
            <a:off x="554725" y="2770688"/>
            <a:ext cx="199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Репозиторий с проектом (orign)</a:t>
            </a:r>
            <a:endParaRPr b="1" sz="1600">
              <a:solidFill>
                <a:schemeClr val="dk1"/>
              </a:solidFill>
            </a:endParaRPr>
          </a:p>
        </p:txBody>
      </p:sp>
      <p:cxnSp>
        <p:nvCxnSpPr>
          <p:cNvPr id="110" name="Google Shape;110;p18"/>
          <p:cNvCxnSpPr>
            <a:stCxn id="107" idx="2"/>
            <a:endCxn id="109" idx="0"/>
          </p:cNvCxnSpPr>
          <p:nvPr/>
        </p:nvCxnSpPr>
        <p:spPr>
          <a:xfrm>
            <a:off x="1550875" y="2501574"/>
            <a:ext cx="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900" y="4184328"/>
            <a:ext cx="1289126" cy="7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3050" y="4184328"/>
            <a:ext cx="1289126" cy="72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8"/>
          <p:cNvCxnSpPr>
            <a:stCxn id="109" idx="2"/>
            <a:endCxn id="111" idx="0"/>
          </p:cNvCxnSpPr>
          <p:nvPr/>
        </p:nvCxnSpPr>
        <p:spPr>
          <a:xfrm rot="5400000">
            <a:off x="801775" y="3435188"/>
            <a:ext cx="840900" cy="6573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4" name="Google Shape;114;p18"/>
          <p:cNvCxnSpPr>
            <a:stCxn id="109" idx="2"/>
            <a:endCxn id="112" idx="0"/>
          </p:cNvCxnSpPr>
          <p:nvPr/>
        </p:nvCxnSpPr>
        <p:spPr>
          <a:xfrm flipH="1" rot="-5400000">
            <a:off x="1548775" y="3345488"/>
            <a:ext cx="840900" cy="8367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5" name="Google Shape;115;p18"/>
          <p:cNvSpPr txBox="1"/>
          <p:nvPr/>
        </p:nvSpPr>
        <p:spPr>
          <a:xfrm>
            <a:off x="3178350" y="1126000"/>
            <a:ext cx="58488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Для понимания работы, нужно понять что такое репозиторий на GitHub. Это папка с вашим проектом, только не на  вашей машине а на GitHub сервере.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Вы можете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получать код проекта - </a:t>
            </a: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(clone)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вносить изменения локально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создавать локальный  коммит, т.е. версия с проекта с внесенными изменениями НА ВАШЕМ КОМПЬЮТЕРЕ.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добавить локальный коммит в репозиторий</a:t>
            </a: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с помощью команды </a:t>
            </a: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(push)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ваш коллега может получить уведомление о том, что в проекте есть изменения с помощью команды </a:t>
            </a: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(fetch orign)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И наконец то получить ваш идеальный код с помощью команды  </a:t>
            </a: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(pull)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6670" y="0"/>
            <a:ext cx="837325" cy="8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D9D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4294967295" type="title"/>
          </p:nvPr>
        </p:nvSpPr>
        <p:spPr>
          <a:xfrm>
            <a:off x="311700" y="237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Ветки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81300" y="930750"/>
            <a:ext cx="60279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Также в Git  реализована возможность деления проекта на ветви.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Такое решение помогает, разделить задачи между командами.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Например: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 A</a:t>
            </a: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 - работает над перемещением персонажа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 B</a:t>
            </a:r>
            <a:r>
              <a:rPr lang="en-GB" sz="15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- работает над логикой NPC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00FF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 C</a:t>
            </a: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 - работает над  локацией 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81300" y="3857625"/>
            <a:ext cx="89814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Каждая группа использует свою ветку</a:t>
            </a:r>
            <a:endParaRPr b="1" sz="17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все ветки можно объеденить (merge) в главную ветку и собрать готовую игру (релиз)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6659700" y="921600"/>
            <a:ext cx="1884000" cy="99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FFFF"/>
                </a:solidFill>
              </a:rPr>
              <a:t>Ваша игра </a:t>
            </a:r>
            <a:endParaRPr b="1" sz="2100">
              <a:solidFill>
                <a:srgbClr val="FFFFFF"/>
              </a:solidFill>
            </a:endParaRPr>
          </a:p>
        </p:txBody>
      </p:sp>
      <p:cxnSp>
        <p:nvCxnSpPr>
          <p:cNvPr id="125" name="Google Shape;125;p19"/>
          <p:cNvCxnSpPr>
            <a:endCxn id="124" idx="2"/>
          </p:cNvCxnSpPr>
          <p:nvPr/>
        </p:nvCxnSpPr>
        <p:spPr>
          <a:xfrm flipH="1" rot="10800000">
            <a:off x="6208500" y="1914300"/>
            <a:ext cx="1393200" cy="1263300"/>
          </a:xfrm>
          <a:prstGeom prst="bentConnector2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>
            <a:endCxn id="124" idx="2"/>
          </p:cNvCxnSpPr>
          <p:nvPr/>
        </p:nvCxnSpPr>
        <p:spPr>
          <a:xfrm flipH="1" rot="5400000">
            <a:off x="6896100" y="2619900"/>
            <a:ext cx="2111400" cy="7002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9"/>
          <p:cNvCxnSpPr>
            <a:endCxn id="124" idx="2"/>
          </p:cNvCxnSpPr>
          <p:nvPr/>
        </p:nvCxnSpPr>
        <p:spPr>
          <a:xfrm flipH="1" rot="10800000">
            <a:off x="6190500" y="1914300"/>
            <a:ext cx="1411200" cy="649500"/>
          </a:xfrm>
          <a:prstGeom prst="bentConnector2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670" y="0"/>
            <a:ext cx="837325" cy="8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Короткая инструкция по работе с 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532625" y="1634900"/>
            <a:ext cx="79527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</a:pPr>
            <a:r>
              <a:rPr lang="en-GB" sz="2300">
                <a:latin typeface="Roboto"/>
                <a:ea typeface="Roboto"/>
                <a:cs typeface="Roboto"/>
                <a:sym typeface="Roboto"/>
              </a:rPr>
              <a:t>Регистрироваться в </a:t>
            </a:r>
            <a:r>
              <a:rPr b="1" lang="en-GB" sz="2300">
                <a:latin typeface="Roboto"/>
                <a:ea typeface="Roboto"/>
                <a:cs typeface="Roboto"/>
                <a:sym typeface="Roboto"/>
              </a:rPr>
              <a:t>GitHub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</a:pPr>
            <a:r>
              <a:rPr lang="en-GB" sz="2300">
                <a:latin typeface="Roboto"/>
                <a:ea typeface="Roboto"/>
                <a:cs typeface="Roboto"/>
                <a:sym typeface="Roboto"/>
              </a:rPr>
              <a:t>Добавление участников команды в </a:t>
            </a:r>
            <a:r>
              <a:rPr lang="en-GB" sz="2300">
                <a:latin typeface="Roboto"/>
                <a:ea typeface="Roboto"/>
                <a:cs typeface="Roboto"/>
                <a:sym typeface="Roboto"/>
              </a:rPr>
              <a:t>репозиторий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</a:pPr>
            <a:r>
              <a:rPr lang="en-GB" sz="2300">
                <a:latin typeface="Roboto"/>
                <a:ea typeface="Roboto"/>
                <a:cs typeface="Roboto"/>
                <a:sym typeface="Roboto"/>
              </a:rPr>
              <a:t>Научимся добавлять/скачивать  файлы в </a:t>
            </a:r>
            <a:r>
              <a:rPr b="1" lang="en-GB" sz="2300">
                <a:latin typeface="Roboto"/>
                <a:ea typeface="Roboto"/>
                <a:cs typeface="Roboto"/>
                <a:sym typeface="Roboto"/>
              </a:rPr>
              <a:t>GitHub 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374" y="0"/>
            <a:ext cx="1124625" cy="11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Регистрация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86608" r="908" t="0"/>
          <a:stretch/>
        </p:blipFill>
        <p:spPr>
          <a:xfrm>
            <a:off x="89225" y="3024354"/>
            <a:ext cx="919693" cy="1626848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737" y="3024056"/>
            <a:ext cx="2788885" cy="1626848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8742" y="3024354"/>
            <a:ext cx="1912551" cy="1626849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44" name="Google Shape;144;p21"/>
          <p:cNvSpPr txBox="1"/>
          <p:nvPr/>
        </p:nvSpPr>
        <p:spPr>
          <a:xfrm>
            <a:off x="124925" y="1124625"/>
            <a:ext cx="8981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Переходим на сайт - </a:t>
            </a:r>
            <a:r>
              <a:rPr lang="en-GB" sz="1600" u="sng">
                <a:solidFill>
                  <a:schemeClr val="hlink"/>
                </a:solidFill>
                <a:hlinkClick r:id="rId6"/>
              </a:rPr>
              <a:t>https://github.com/</a:t>
            </a:r>
            <a:r>
              <a:rPr lang="en-GB" sz="1600"/>
              <a:t> и н</a:t>
            </a:r>
            <a:r>
              <a:rPr lang="en-GB" sz="1600"/>
              <a:t>ажимаем на Sign UP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Введите почту и придумайте  пароль и логин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Подтвердите что  вы не робот. Тут бывают интересные задачи.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Введите код с почты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 sz="1600"/>
              <a:t>Нажмите на “Пропустить инициализацию</a:t>
            </a:r>
            <a:endParaRPr sz="1600"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4422" y="3006625"/>
            <a:ext cx="3041670" cy="16623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</p:pic>
      <p:grpSp>
        <p:nvGrpSpPr>
          <p:cNvPr id="146" name="Google Shape;146;p21"/>
          <p:cNvGrpSpPr/>
          <p:nvPr/>
        </p:nvGrpSpPr>
        <p:grpSpPr>
          <a:xfrm>
            <a:off x="8378215" y="-103"/>
            <a:ext cx="765682" cy="755468"/>
            <a:chOff x="3128625" y="2286963"/>
            <a:chExt cx="731800" cy="722037"/>
          </a:xfrm>
        </p:grpSpPr>
        <p:sp>
          <p:nvSpPr>
            <p:cNvPr id="147" name="Google Shape;147;p21"/>
            <p:cNvSpPr/>
            <p:nvPr/>
          </p:nvSpPr>
          <p:spPr>
            <a:xfrm>
              <a:off x="3128625" y="2308500"/>
              <a:ext cx="722100" cy="700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8" name="Google Shape;14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138425" y="2286963"/>
              <a:ext cx="721999" cy="721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