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omments/modernComment_102_481B77E9.xml" ContentType="application/vnd.ms-powerpoint.comments+xml"/>
  <Override PartName="/ppt/comments/modernComment_12C_AFB06B97.xml" ContentType="application/vnd.ms-powerpoint.comments+xml"/>
  <Override PartName="/ppt/comments/modernComment_110_E3B2F6BF.xml" ContentType="application/vnd.ms-powerpoint.comments+xml"/>
  <Override PartName="/ppt/comments/modernComment_11D_17DB5F9F.xml" ContentType="application/vnd.ms-powerpoint.comments+xml"/>
  <Override PartName="/ppt/comments/modernComment_132_24F5751D.xml" ContentType="application/vnd.ms-powerpoint.comments+xml"/>
  <Override PartName="/ppt/comments/modernComment_123_B4C5A24B.xml" ContentType="application/vnd.ms-powerpoint.comments+xml"/>
  <Override PartName="/ppt/comments/modernComment_129_36441A80.xml" ContentType="application/vnd.ms-powerpoint.comment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42"/>
  </p:notesMasterIdLst>
  <p:sldIdLst>
    <p:sldId id="256" r:id="rId5"/>
    <p:sldId id="294" r:id="rId6"/>
    <p:sldId id="258" r:id="rId7"/>
    <p:sldId id="259" r:id="rId8"/>
    <p:sldId id="300" r:id="rId9"/>
    <p:sldId id="261" r:id="rId10"/>
    <p:sldId id="262" r:id="rId11"/>
    <p:sldId id="263" r:id="rId12"/>
    <p:sldId id="301" r:id="rId13"/>
    <p:sldId id="264" r:id="rId14"/>
    <p:sldId id="283" r:id="rId15"/>
    <p:sldId id="272" r:id="rId16"/>
    <p:sldId id="265" r:id="rId17"/>
    <p:sldId id="281" r:id="rId18"/>
    <p:sldId id="303" r:id="rId19"/>
    <p:sldId id="299" r:id="rId20"/>
    <p:sldId id="305" r:id="rId21"/>
    <p:sldId id="298" r:id="rId22"/>
    <p:sldId id="309" r:id="rId23"/>
    <p:sldId id="287" r:id="rId24"/>
    <p:sldId id="273" r:id="rId25"/>
    <p:sldId id="274" r:id="rId26"/>
    <p:sldId id="275" r:id="rId27"/>
    <p:sldId id="268" r:id="rId28"/>
    <p:sldId id="269" r:id="rId29"/>
    <p:sldId id="302" r:id="rId30"/>
    <p:sldId id="288" r:id="rId31"/>
    <p:sldId id="290" r:id="rId32"/>
    <p:sldId id="307" r:id="rId33"/>
    <p:sldId id="308" r:id="rId34"/>
    <p:sldId id="285" r:id="rId35"/>
    <p:sldId id="306" r:id="rId36"/>
    <p:sldId id="291" r:id="rId37"/>
    <p:sldId id="297" r:id="rId38"/>
    <p:sldId id="304" r:id="rId39"/>
    <p:sldId id="271" r:id="rId40"/>
    <p:sldId id="276" r:id="rId4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4E8541F-3ECA-AFAA-4E5D-E116F1077370}" name="Beker, Kerem" initials="BK" userId="S::unizf_student.kit.edu#ext#@kit0.onmicrosoft.com::690b54d5-1e7e-4c83-a796-891078dacfec" providerId="AD"/>
  <p188:author id="{7D1E6D32-E976-5205-0AB1-B5D823623416}" name="uknpi" initials="uu" userId="S::uknpi@student.kit.edu::25cbfefd-f934-49e3-9724-245150114ead" providerId="AD"/>
  <p188:author id="{F316258F-8E3D-E7B3-8583-FF2390CCF2CE}" name="Geist, Anian Carl" initials="AG" userId="S::ukhpe@student.kit.edu::17db844f-04b3-4014-8faa-2bf939b71ad9" providerId="AD"/>
  <p188:author id="{D0590595-1FED-6FEC-2864-5302DCBEB8F3}" name="uknpi" initials="uk" userId="S::uknpi_student.kit.edu#ext#@kit0.onmicrosoft.com::5b4d552f-9f62-4f2a-a415-26c5fecf984f" providerId="AD"/>
  <p188:author id="{8E1EBED4-4735-772B-5C9E-876AD95B42C8}" name="Schmid, Clara" initials="SC" userId="S::udvbk_student.kit.edu#ext#@kit0.onmicrosoft.com::cc4d5a86-cc0f-49fc-a85d-00e0ac405bd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3638A-0658-8D2A-2939-4D8E0F13B859}" v="1283" dt="2025-03-23T18:20:50.761"/>
    <p1510:client id="{3497CC11-56EF-B9E8-5B46-7ADD4A714BC4}" v="46" dt="2025-03-24T08:23:39.398"/>
    <p1510:client id="{3F86EB1C-D446-8F50-7053-B0966428165F}" v="742" dt="2025-03-23T21:07:39.858"/>
    <p1510:client id="{4142AFDB-D330-61B7-2705-C218BE864769}" v="378" dt="2025-03-24T11:09:02.362"/>
    <p1510:client id="{7953DDAB-7FDA-80D3-340D-BC360E078811}" v="1" dt="2025-03-24T08:05:01.744"/>
    <p1510:client id="{9A7D82C8-60A4-4ED6-AED8-476E04104704}" v="1177" dt="2025-03-23T17:38:27.937"/>
    <p1510:client id="{AB7456F7-0B0C-670C-2040-31D01D9CDA6E}" v="9" dt="2025-03-22T18:22:07.430"/>
    <p1510:client id="{C228CD57-38F2-C658-06DC-44C770D4FB5A}" v="2" dt="2025-03-23T13:20:05.568"/>
    <p1510:client id="{D3794329-87E6-6E4F-EE3D-E46ABB56F237}" v="34" dt="2025-03-23T13:56:06.300"/>
    <p1510:client id="{E79A6AD3-1C91-94A0-0E1B-984BCAF9351B}" v="543" dt="2025-03-23T12:49:52.781"/>
    <p1510:client id="{F55B7620-B813-6889-930E-3E79FED9A711}" v="1019" dt="2025-03-23T17:27:34.209"/>
    <p1510:client id="{FDB6B69C-74CF-0E21-6CF5-874864D033C5}" v="203" dt="2025-03-23T15:26:11.883"/>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nxgx" userId="S::unxgx_student.kit.edu#ext#@kit0.onmicrosoft.com::07ef2c19-6bcd-46cc-9b64-5031a3419dfb" providerId="AD" clId="Web-{4142AFDB-D330-61B7-2705-C218BE864769}"/>
    <pc:docChg chg="addSld modSld">
      <pc:chgData name="unxgx" userId="S::unxgx_student.kit.edu#ext#@kit0.onmicrosoft.com::07ef2c19-6bcd-46cc-9b64-5031a3419dfb" providerId="AD" clId="Web-{4142AFDB-D330-61B7-2705-C218BE864769}" dt="2025-03-24T11:09:02.362" v="286" actId="1076"/>
      <pc:docMkLst>
        <pc:docMk/>
      </pc:docMkLst>
      <pc:sldChg chg="delSp modSp">
        <pc:chgData name="unxgx" userId="S::unxgx_student.kit.edu#ext#@kit0.onmicrosoft.com::07ef2c19-6bcd-46cc-9b64-5031a3419dfb" providerId="AD" clId="Web-{4142AFDB-D330-61B7-2705-C218BE864769}" dt="2025-03-24T11:08:29.550" v="285" actId="1076"/>
        <pc:sldMkLst>
          <pc:docMk/>
          <pc:sldMk cId="1147714941" sldId="298"/>
        </pc:sldMkLst>
        <pc:spChg chg="del">
          <ac:chgData name="unxgx" userId="S::unxgx_student.kit.edu#ext#@kit0.onmicrosoft.com::07ef2c19-6bcd-46cc-9b64-5031a3419dfb" providerId="AD" clId="Web-{4142AFDB-D330-61B7-2705-C218BE864769}" dt="2025-03-24T11:08:10.096" v="283"/>
          <ac:spMkLst>
            <pc:docMk/>
            <pc:sldMk cId="1147714941" sldId="298"/>
            <ac:spMk id="13" creationId="{46B83DAB-F9AF-F24B-9179-F6798DD8F0C8}"/>
          </ac:spMkLst>
        </pc:spChg>
        <pc:spChg chg="mod">
          <ac:chgData name="unxgx" userId="S::unxgx_student.kit.edu#ext#@kit0.onmicrosoft.com::07ef2c19-6bcd-46cc-9b64-5031a3419dfb" providerId="AD" clId="Web-{4142AFDB-D330-61B7-2705-C218BE864769}" dt="2025-03-24T11:08:29.550" v="285" actId="1076"/>
          <ac:spMkLst>
            <pc:docMk/>
            <pc:sldMk cId="1147714941" sldId="298"/>
            <ac:spMk id="14" creationId="{0D74F5D7-E7C0-2F55-D4A1-887D2002E31B}"/>
          </ac:spMkLst>
        </pc:spChg>
        <pc:picChg chg="del">
          <ac:chgData name="unxgx" userId="S::unxgx_student.kit.edu#ext#@kit0.onmicrosoft.com::07ef2c19-6bcd-46cc-9b64-5031a3419dfb" providerId="AD" clId="Web-{4142AFDB-D330-61B7-2705-C218BE864769}" dt="2025-03-24T11:08:01.487" v="281"/>
          <ac:picMkLst>
            <pc:docMk/>
            <pc:sldMk cId="1147714941" sldId="298"/>
            <ac:picMk id="6" creationId="{4FD4AB6F-BA97-CEE9-EF96-8806A1F3B387}"/>
          </ac:picMkLst>
        </pc:picChg>
        <pc:picChg chg="del">
          <ac:chgData name="unxgx" userId="S::unxgx_student.kit.edu#ext#@kit0.onmicrosoft.com::07ef2c19-6bcd-46cc-9b64-5031a3419dfb" providerId="AD" clId="Web-{4142AFDB-D330-61B7-2705-C218BE864769}" dt="2025-03-24T11:08:03.034" v="282"/>
          <ac:picMkLst>
            <pc:docMk/>
            <pc:sldMk cId="1147714941" sldId="298"/>
            <ac:picMk id="8" creationId="{C3BA7531-C3AE-B4F0-12A6-6EA6F1F21735}"/>
          </ac:picMkLst>
        </pc:picChg>
        <pc:picChg chg="del">
          <ac:chgData name="unxgx" userId="S::unxgx_student.kit.edu#ext#@kit0.onmicrosoft.com::07ef2c19-6bcd-46cc-9b64-5031a3419dfb" providerId="AD" clId="Web-{4142AFDB-D330-61B7-2705-C218BE864769}" dt="2025-03-24T11:08:12.503" v="284"/>
          <ac:picMkLst>
            <pc:docMk/>
            <pc:sldMk cId="1147714941" sldId="298"/>
            <ac:picMk id="9" creationId="{854A451C-572D-8E8A-18A4-092C9155EF51}"/>
          </ac:picMkLst>
        </pc:picChg>
      </pc:sldChg>
      <pc:sldChg chg="addSp delSp modSp">
        <pc:chgData name="unxgx" userId="S::unxgx_student.kit.edu#ext#@kit0.onmicrosoft.com::07ef2c19-6bcd-46cc-9b64-5031a3419dfb" providerId="AD" clId="Web-{4142AFDB-D330-61B7-2705-C218BE864769}" dt="2025-03-24T11:09:02.362" v="286" actId="1076"/>
        <pc:sldMkLst>
          <pc:docMk/>
          <pc:sldMk cId="893220815" sldId="305"/>
        </pc:sldMkLst>
        <pc:spChg chg="mod">
          <ac:chgData name="unxgx" userId="S::unxgx_student.kit.edu#ext#@kit0.onmicrosoft.com::07ef2c19-6bcd-46cc-9b64-5031a3419dfb" providerId="AD" clId="Web-{4142AFDB-D330-61B7-2705-C218BE864769}" dt="2025-03-24T11:06:34.846" v="177" actId="20577"/>
          <ac:spMkLst>
            <pc:docMk/>
            <pc:sldMk cId="893220815" sldId="305"/>
            <ac:spMk id="2" creationId="{CF4EE99B-B457-407C-B5EB-DDA83E4B43B2}"/>
          </ac:spMkLst>
        </pc:spChg>
        <pc:spChg chg="add mod">
          <ac:chgData name="unxgx" userId="S::unxgx_student.kit.edu#ext#@kit0.onmicrosoft.com::07ef2c19-6bcd-46cc-9b64-5031a3419dfb" providerId="AD" clId="Web-{4142AFDB-D330-61B7-2705-C218BE864769}" dt="2025-03-24T11:06:45.611" v="179" actId="1076"/>
          <ac:spMkLst>
            <pc:docMk/>
            <pc:sldMk cId="893220815" sldId="305"/>
            <ac:spMk id="6" creationId="{FE5DD76D-F5FD-5D87-FC2F-9D7AC91267D6}"/>
          </ac:spMkLst>
        </pc:spChg>
        <pc:spChg chg="add mod">
          <ac:chgData name="unxgx" userId="S::unxgx_student.kit.edu#ext#@kit0.onmicrosoft.com::07ef2c19-6bcd-46cc-9b64-5031a3419dfb" providerId="AD" clId="Web-{4142AFDB-D330-61B7-2705-C218BE864769}" dt="2025-03-24T11:09:02.362" v="286" actId="1076"/>
          <ac:spMkLst>
            <pc:docMk/>
            <pc:sldMk cId="893220815" sldId="305"/>
            <ac:spMk id="8" creationId="{6A454466-2CDB-F01B-5EF0-6C264C746C08}"/>
          </ac:spMkLst>
        </pc:spChg>
        <pc:spChg chg="del">
          <ac:chgData name="unxgx" userId="S::unxgx_student.kit.edu#ext#@kit0.onmicrosoft.com::07ef2c19-6bcd-46cc-9b64-5031a3419dfb" providerId="AD" clId="Web-{4142AFDB-D330-61B7-2705-C218BE864769}" dt="2025-03-24T11:01:02.953" v="66"/>
          <ac:spMkLst>
            <pc:docMk/>
            <pc:sldMk cId="893220815" sldId="305"/>
            <ac:spMk id="15" creationId="{C4DEBEFD-8793-4FC7-4404-9BF5A7E6E1D9}"/>
          </ac:spMkLst>
        </pc:spChg>
        <pc:spChg chg="del">
          <ac:chgData name="unxgx" userId="S::unxgx_student.kit.edu#ext#@kit0.onmicrosoft.com::07ef2c19-6bcd-46cc-9b64-5031a3419dfb" providerId="AD" clId="Web-{4142AFDB-D330-61B7-2705-C218BE864769}" dt="2025-03-24T11:01:01.531" v="65"/>
          <ac:spMkLst>
            <pc:docMk/>
            <pc:sldMk cId="893220815" sldId="305"/>
            <ac:spMk id="17" creationId="{22F6403C-0C2F-6183-6FCA-73F9B7FDB800}"/>
          </ac:spMkLst>
        </pc:spChg>
        <pc:spChg chg="del">
          <ac:chgData name="unxgx" userId="S::unxgx_student.kit.edu#ext#@kit0.onmicrosoft.com::07ef2c19-6bcd-46cc-9b64-5031a3419dfb" providerId="AD" clId="Web-{4142AFDB-D330-61B7-2705-C218BE864769}" dt="2025-03-24T11:01:04.266" v="67"/>
          <ac:spMkLst>
            <pc:docMk/>
            <pc:sldMk cId="893220815" sldId="305"/>
            <ac:spMk id="19" creationId="{00673510-0F7E-EE3B-74C0-97FBE136227D}"/>
          </ac:spMkLst>
        </pc:spChg>
        <pc:spChg chg="del mod">
          <ac:chgData name="unxgx" userId="S::unxgx_student.kit.edu#ext#@kit0.onmicrosoft.com::07ef2c19-6bcd-46cc-9b64-5031a3419dfb" providerId="AD" clId="Web-{4142AFDB-D330-61B7-2705-C218BE864769}" dt="2025-03-24T11:00:59.516" v="64"/>
          <ac:spMkLst>
            <pc:docMk/>
            <pc:sldMk cId="893220815" sldId="305"/>
            <ac:spMk id="21" creationId="{523175AF-0718-8FF3-A049-E3EC126A4761}"/>
          </ac:spMkLst>
        </pc:spChg>
      </pc:sldChg>
      <pc:sldChg chg="addSp delSp modSp">
        <pc:chgData name="unxgx" userId="S::unxgx_student.kit.edu#ext#@kit0.onmicrosoft.com::07ef2c19-6bcd-46cc-9b64-5031a3419dfb" providerId="AD" clId="Web-{4142AFDB-D330-61B7-2705-C218BE864769}" dt="2025-03-24T10:51:02.559" v="5" actId="1076"/>
        <pc:sldMkLst>
          <pc:docMk/>
          <pc:sldMk cId="620066077" sldId="306"/>
        </pc:sldMkLst>
        <pc:picChg chg="add mod">
          <ac:chgData name="unxgx" userId="S::unxgx_student.kit.edu#ext#@kit0.onmicrosoft.com::07ef2c19-6bcd-46cc-9b64-5031a3419dfb" providerId="AD" clId="Web-{4142AFDB-D330-61B7-2705-C218BE864769}" dt="2025-03-24T10:51:02.559" v="5" actId="1076"/>
          <ac:picMkLst>
            <pc:docMk/>
            <pc:sldMk cId="620066077" sldId="306"/>
            <ac:picMk id="6" creationId="{252CCD42-9D44-95D1-5927-CC5A7806741D}"/>
          </ac:picMkLst>
        </pc:picChg>
        <pc:picChg chg="del">
          <ac:chgData name="unxgx" userId="S::unxgx_student.kit.edu#ext#@kit0.onmicrosoft.com::07ef2c19-6bcd-46cc-9b64-5031a3419dfb" providerId="AD" clId="Web-{4142AFDB-D330-61B7-2705-C218BE864769}" dt="2025-03-24T10:50:48.137" v="0"/>
          <ac:picMkLst>
            <pc:docMk/>
            <pc:sldMk cId="620066077" sldId="306"/>
            <ac:picMk id="7" creationId="{7C45128B-10D8-42BB-FD14-8C114DBBDDBC}"/>
          </ac:picMkLst>
        </pc:picChg>
      </pc:sldChg>
      <pc:sldChg chg="addSp modSp new">
        <pc:chgData name="unxgx" userId="S::unxgx_student.kit.edu#ext#@kit0.onmicrosoft.com::07ef2c19-6bcd-46cc-9b64-5031a3419dfb" providerId="AD" clId="Web-{4142AFDB-D330-61B7-2705-C218BE864769}" dt="2025-03-24T11:00:19.281" v="62" actId="1076"/>
        <pc:sldMkLst>
          <pc:docMk/>
          <pc:sldMk cId="3747495955" sldId="309"/>
        </pc:sldMkLst>
        <pc:spChg chg="mod">
          <ac:chgData name="unxgx" userId="S::unxgx_student.kit.edu#ext#@kit0.onmicrosoft.com::07ef2c19-6bcd-46cc-9b64-5031a3419dfb" providerId="AD" clId="Web-{4142AFDB-D330-61B7-2705-C218BE864769}" dt="2025-03-24T10:58:24.218" v="39" actId="20577"/>
          <ac:spMkLst>
            <pc:docMk/>
            <pc:sldMk cId="3747495955" sldId="309"/>
            <ac:spMk id="2" creationId="{68BD4DAF-570F-6FF0-5DA8-B51442E68C36}"/>
          </ac:spMkLst>
        </pc:spChg>
        <pc:spChg chg="mod">
          <ac:chgData name="unxgx" userId="S::unxgx_student.kit.edu#ext#@kit0.onmicrosoft.com::07ef2c19-6bcd-46cc-9b64-5031a3419dfb" providerId="AD" clId="Web-{4142AFDB-D330-61B7-2705-C218BE864769}" dt="2025-03-24T10:57:25.030" v="22" actId="20577"/>
          <ac:spMkLst>
            <pc:docMk/>
            <pc:sldMk cId="3747495955" sldId="309"/>
            <ac:spMk id="5" creationId="{5C822417-A0C0-83C2-240D-FFEDB450A2FB}"/>
          </ac:spMkLst>
        </pc:spChg>
        <pc:spChg chg="add mod">
          <ac:chgData name="unxgx" userId="S::unxgx_student.kit.edu#ext#@kit0.onmicrosoft.com::07ef2c19-6bcd-46cc-9b64-5031a3419dfb" providerId="AD" clId="Web-{4142AFDB-D330-61B7-2705-C218BE864769}" dt="2025-03-24T11:00:14.250" v="60" actId="1076"/>
          <ac:spMkLst>
            <pc:docMk/>
            <pc:sldMk cId="3747495955" sldId="309"/>
            <ac:spMk id="13" creationId="{442396EF-9A98-09F5-1E0D-B3830E60F69E}"/>
          </ac:spMkLst>
        </pc:spChg>
        <pc:spChg chg="add mod">
          <ac:chgData name="unxgx" userId="S::unxgx_student.kit.edu#ext#@kit0.onmicrosoft.com::07ef2c19-6bcd-46cc-9b64-5031a3419dfb" providerId="AD" clId="Web-{4142AFDB-D330-61B7-2705-C218BE864769}" dt="2025-03-24T11:00:07.656" v="58" actId="1076"/>
          <ac:spMkLst>
            <pc:docMk/>
            <pc:sldMk cId="3747495955" sldId="309"/>
            <ac:spMk id="14" creationId="{C51DF099-31B0-0F31-287E-466077D173E3}"/>
          </ac:spMkLst>
        </pc:spChg>
        <pc:picChg chg="add mod">
          <ac:chgData name="unxgx" userId="S::unxgx_student.kit.edu#ext#@kit0.onmicrosoft.com::07ef2c19-6bcd-46cc-9b64-5031a3419dfb" providerId="AD" clId="Web-{4142AFDB-D330-61B7-2705-C218BE864769}" dt="2025-03-24T11:00:10.453" v="59" actId="1076"/>
          <ac:picMkLst>
            <pc:docMk/>
            <pc:sldMk cId="3747495955" sldId="309"/>
            <ac:picMk id="7" creationId="{3812B2B2-0031-A124-88B5-935CEEC5D40A}"/>
          </ac:picMkLst>
        </pc:picChg>
        <pc:picChg chg="add mod">
          <ac:chgData name="unxgx" userId="S::unxgx_student.kit.edu#ext#@kit0.onmicrosoft.com::07ef2c19-6bcd-46cc-9b64-5031a3419dfb" providerId="AD" clId="Web-{4142AFDB-D330-61B7-2705-C218BE864769}" dt="2025-03-24T11:00:17.062" v="61" actId="1076"/>
          <ac:picMkLst>
            <pc:docMk/>
            <pc:sldMk cId="3747495955" sldId="309"/>
            <ac:picMk id="9" creationId="{44AB096C-95B5-0918-ED9D-5F336F685D3D}"/>
          </ac:picMkLst>
        </pc:picChg>
        <pc:picChg chg="add mod">
          <ac:chgData name="unxgx" userId="S::unxgx_student.kit.edu#ext#@kit0.onmicrosoft.com::07ef2c19-6bcd-46cc-9b64-5031a3419dfb" providerId="AD" clId="Web-{4142AFDB-D330-61B7-2705-C218BE864769}" dt="2025-03-24T11:00:19.281" v="62" actId="1076"/>
          <ac:picMkLst>
            <pc:docMk/>
            <pc:sldMk cId="3747495955" sldId="309"/>
            <ac:picMk id="11" creationId="{09C11247-985D-4B6A-A606-860AFBE5BD54}"/>
          </ac:picMkLst>
        </pc:picChg>
      </pc:sldChg>
    </pc:docChg>
  </pc:docChgLst>
</pc:chgInfo>
</file>

<file path=ppt/comments/modernComment_102_481B77E9.xml><?xml version="1.0" encoding="utf-8"?>
<p188:cmLst xmlns:a="http://schemas.openxmlformats.org/drawingml/2006/main" xmlns:r="http://schemas.openxmlformats.org/officeDocument/2006/relationships" xmlns:p188="http://schemas.microsoft.com/office/powerpoint/2018/8/main">
  <p188:cm id="{AB0429E8-1273-4BB1-83BB-819A86635595}" authorId="{F316258F-8E3D-E7B3-8583-FF2390CCF2CE}" created="2025-03-23T13:25:30.606">
    <pc:sldMkLst xmlns:pc="http://schemas.microsoft.com/office/powerpoint/2013/main/command">
      <pc:docMk/>
      <pc:sldMk cId="1209759721" sldId="258"/>
    </pc:sldMkLst>
    <p188:txBody>
      <a:bodyPr/>
      <a:lstStyle/>
      <a:p>
        <a:r>
          <a:rPr lang="de-DE"/>
          <a:t>Soll da diese Aufgabenstellung hin oder die angepasste nach der Midterm?
Im Bericht dann auch so?</a:t>
        </a:r>
      </a:p>
    </p188:txBody>
  </p188:cm>
</p188:cmLst>
</file>

<file path=ppt/comments/modernComment_110_E3B2F6BF.xml><?xml version="1.0" encoding="utf-8"?>
<p188:cmLst xmlns:a="http://schemas.openxmlformats.org/drawingml/2006/main" xmlns:r="http://schemas.openxmlformats.org/officeDocument/2006/relationships" xmlns:p188="http://schemas.microsoft.com/office/powerpoint/2018/8/main">
  <p188:cm id="{90203658-72B7-4BE0-9FA8-75C4403878C6}" authorId="{8E1EBED4-4735-772B-5C9E-876AD95B42C8}" created="2025-03-23T16:34:39.426">
    <pc:sldMkLst xmlns:pc="http://schemas.microsoft.com/office/powerpoint/2013/main/command">
      <pc:docMk/>
      <pc:sldMk cId="3820156607" sldId="272"/>
    </pc:sldMkLst>
    <p188:txBody>
      <a:bodyPr/>
      <a:lstStyle/>
      <a:p>
        <a:r>
          <a:rPr lang="en-US"/>
          <a:t>Das UML-Diagramm ist zur Lesbarkeit "dumbed-down" und mit entspannten Regeln erstellt</a:t>
        </a:r>
      </a:p>
    </p188:txBody>
  </p188:cm>
</p188:cmLst>
</file>

<file path=ppt/comments/modernComment_11D_17DB5F9F.xml><?xml version="1.0" encoding="utf-8"?>
<p188:cmLst xmlns:a="http://schemas.openxmlformats.org/drawingml/2006/main" xmlns:r="http://schemas.openxmlformats.org/officeDocument/2006/relationships" xmlns:p188="http://schemas.microsoft.com/office/powerpoint/2018/8/main">
  <p188:cm id="{E9F487E0-7846-47D2-A012-D997995BF970}" authorId="{D0590595-1FED-6FEC-2864-5302DCBEB8F3}" created="2025-03-23T13:20:05.568">
    <ac:txMkLst xmlns:ac="http://schemas.microsoft.com/office/drawing/2013/main/command">
      <pc:docMk xmlns:pc="http://schemas.microsoft.com/office/powerpoint/2013/main/command"/>
      <pc:sldMk xmlns:pc="http://schemas.microsoft.com/office/powerpoint/2013/main/command" cId="400252831" sldId="285"/>
      <ac:spMk id="2" creationId="{26450E93-D826-1D08-D88C-99B882884891}"/>
      <ac:txMk cp="160">
        <ac:context len="164" hash="3104836767"/>
      </ac:txMk>
    </ac:txMkLst>
    <p188:pos x="3086582" y="2189544"/>
    <p188:replyLst>
      <p188:reply id="{292F0FF1-FA5F-4795-8F7D-5F4C46BE0894}" authorId="{74E8541F-3ECA-AFAA-4E5D-E116F1077370}" created="2025-03-23T14:20:43.428">
        <p188:txBody>
          <a:bodyPr/>
          <a:lstStyle/>
          <a:p>
            <a:r>
              <a:rPr lang="en-US"/>
              <a:t>Ich glaube mündlich erwähnen</a:t>
            </a:r>
          </a:p>
        </p188:txBody>
      </p188:reply>
    </p188:replyLst>
    <p188:txBody>
      <a:bodyPr/>
      <a:lstStyle/>
      <a:p>
        <a:r>
          <a:rPr lang="de-DE"/>
          <a:t>Sollen wir hier erwähnen, dass man bei diesem Ergebnis natürlich beachten muss, dass wir nur 5 Testpersonen hatten? Sollte das auf die Folie oder reicht das mündlich zu erwähnen ?</a:t>
        </a:r>
      </a:p>
    </p188:txBody>
  </p188:cm>
</p188:cmLst>
</file>

<file path=ppt/comments/modernComment_123_B4C5A24B.xml><?xml version="1.0" encoding="utf-8"?>
<p188:cmLst xmlns:a="http://schemas.openxmlformats.org/drawingml/2006/main" xmlns:r="http://schemas.openxmlformats.org/officeDocument/2006/relationships" xmlns:p188="http://schemas.microsoft.com/office/powerpoint/2018/8/main">
  <p188:cm id="{B43990F9-0378-40B4-971D-6618A8BD9DDE}" authorId="{F316258F-8E3D-E7B3-8583-FF2390CCF2CE}" created="2025-03-23T15:26:18.799">
    <pc:sldMkLst xmlns:pc="http://schemas.microsoft.com/office/powerpoint/2013/main/command">
      <pc:docMk/>
      <pc:sldMk cId="3032851019" sldId="291"/>
    </pc:sldMkLst>
    <p188:txBody>
      <a:bodyPr/>
      <a:lstStyle/>
      <a:p>
        <a:r>
          <a:rPr lang="de-DE"/>
          <a:t>Sind die Kopfhörerdaten intern oder extern?
Sie gehören nicht direkt zu unserer Anwendung aber sind auch kein richtiges Umfeld.</a:t>
        </a:r>
      </a:p>
    </p188:txBody>
  </p188:cm>
</p188:cmLst>
</file>

<file path=ppt/comments/modernComment_129_36441A80.xml><?xml version="1.0" encoding="utf-8"?>
<p188:cmLst xmlns:a="http://schemas.openxmlformats.org/drawingml/2006/main" xmlns:r="http://schemas.openxmlformats.org/officeDocument/2006/relationships" xmlns:p188="http://schemas.microsoft.com/office/powerpoint/2018/8/main">
  <p188:cm id="{78B2F9A2-D73B-4470-AD13-C0B0BF891519}" authorId="{F316258F-8E3D-E7B3-8583-FF2390CCF2CE}" created="2025-03-23T16:17:15.776">
    <pc:sldMkLst xmlns:pc="http://schemas.microsoft.com/office/powerpoint/2013/main/command">
      <pc:docMk/>
      <pc:sldMk cId="910432896" sldId="297"/>
    </pc:sldMkLst>
    <p188:txBody>
      <a:bodyPr/>
      <a:lstStyle/>
      <a:p>
        <a:r>
          <a:rPr lang="de-DE"/>
          <a:t>Sind unsere vorraussichtlichen Strategien je nach dem ob Kopfhörer intern oder extern sind</a:t>
        </a:r>
      </a:p>
    </p188:txBody>
  </p188:cm>
  <p188:cm id="{A3CC3BC1-06E5-410B-985C-4047CB8E6A81}" authorId="{F316258F-8E3D-E7B3-8583-FF2390CCF2CE}" created="2025-03-23T16:17:26.029">
    <pc:sldMkLst xmlns:pc="http://schemas.microsoft.com/office/powerpoint/2013/main/command">
      <pc:docMk/>
      <pc:sldMk cId="910432896" sldId="297"/>
    </pc:sldMkLst>
    <p188:txBody>
      <a:bodyPr/>
      <a:lstStyle/>
      <a:p>
        <a:r>
          <a:rPr lang="de-DE"/>
          <a:t>Schöner aufarbeiten</a:t>
        </a:r>
      </a:p>
    </p188:txBody>
  </p188:cm>
</p188:cmLst>
</file>

<file path=ppt/comments/modernComment_12C_AFB06B97.xml><?xml version="1.0" encoding="utf-8"?>
<p188:cmLst xmlns:a="http://schemas.openxmlformats.org/drawingml/2006/main" xmlns:r="http://schemas.openxmlformats.org/officeDocument/2006/relationships" xmlns:p188="http://schemas.microsoft.com/office/powerpoint/2018/8/main">
  <p188:cm id="{561025FE-9EED-4AC7-8259-0EC1746EE9CA}" authorId="{F316258F-8E3D-E7B3-8583-FF2390CCF2CE}" created="2025-03-23T14:32:14.862">
    <pc:sldMkLst xmlns:pc="http://schemas.microsoft.com/office/powerpoint/2013/main/command">
      <pc:docMk/>
      <pc:sldMk cId="2947574679" sldId="300"/>
    </pc:sldMkLst>
    <p188:txBody>
      <a:bodyPr/>
      <a:lstStyle/>
      <a:p>
        <a:r>
          <a:rPr lang="de-DE"/>
          <a:t>Reicht dieser Umfang für das Recap der Analysphase  oder soll es ausführlicher wie in der Midterm?</a:t>
        </a:r>
      </a:p>
    </p188:txBody>
  </p188:cm>
</p188:cmLst>
</file>

<file path=ppt/comments/modernComment_132_24F5751D.xml><?xml version="1.0" encoding="utf-8"?>
<p188:cmLst xmlns:a="http://schemas.openxmlformats.org/drawingml/2006/main" xmlns:r="http://schemas.openxmlformats.org/officeDocument/2006/relationships" xmlns:p188="http://schemas.microsoft.com/office/powerpoint/2018/8/main">
  <p188:cm id="{AAF7FC04-3F13-4ACC-B079-E3213A8C3E39}" authorId="{D0590595-1FED-6FEC-2864-5302DCBEB8F3}" created="2025-03-23T20:29:54.110">
    <ac:txMkLst xmlns:ac="http://schemas.microsoft.com/office/drawing/2013/main/command">
      <pc:docMk xmlns:pc="http://schemas.microsoft.com/office/powerpoint/2013/main/command"/>
      <pc:sldMk xmlns:pc="http://schemas.microsoft.com/office/powerpoint/2013/main/command" cId="620066077" sldId="306"/>
      <ac:spMk id="2" creationId="{2016D82D-945B-9C71-33A4-435D8CED183C}"/>
      <ac:txMk cp="0" len="133">
        <ac:context len="137" hash="4015402934"/>
      </ac:txMk>
    </ac:txMkLst>
    <p188:pos x="5062602" y="1471808"/>
    <p188:txBody>
      <a:bodyPr/>
      <a:lstStyle/>
      <a:p>
        <a:r>
          <a:rPr lang="de-DE"/>
          <a:t>Zu beachten n = 5</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298E4-6674-4C22-AA1B-CCF7970E0974}" type="datetimeFigureOut">
              <a:rPr lang="de-DE" smtClean="0"/>
              <a:t>24.03.2025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1379C0-682A-4BD3-8F43-F5697F7D2D4E}" type="slidenum">
              <a:rPr lang="de-DE" smtClean="0"/>
              <a:t>‹#›</a:t>
            </a:fld>
            <a:endParaRPr lang="de-DE"/>
          </a:p>
        </p:txBody>
      </p:sp>
    </p:spTree>
    <p:extLst>
      <p:ext uri="{BB962C8B-B14F-4D97-AF65-F5344CB8AC3E}">
        <p14:creationId xmlns:p14="http://schemas.microsoft.com/office/powerpoint/2010/main" val="2052628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3E1379C0-682A-4BD3-8F43-F5697F7D2D4E}" type="slidenum">
              <a:rPr lang="de-DE" smtClean="0"/>
              <a:t>36</a:t>
            </a:fld>
            <a:endParaRPr lang="de-DE"/>
          </a:p>
        </p:txBody>
      </p:sp>
    </p:spTree>
    <p:extLst>
      <p:ext uri="{BB962C8B-B14F-4D97-AF65-F5344CB8AC3E}">
        <p14:creationId xmlns:p14="http://schemas.microsoft.com/office/powerpoint/2010/main" val="22248314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elfolie">
    <p:spTree>
      <p:nvGrpSpPr>
        <p:cNvPr id="1" name=""/>
        <p:cNvGrpSpPr/>
        <p:nvPr/>
      </p:nvGrpSpPr>
      <p:grpSpPr>
        <a:xfrm>
          <a:off x="0" y="0"/>
          <a:ext cx="0" cy="0"/>
          <a:chOff x="0" y="0"/>
          <a:chExt cx="0" cy="0"/>
        </a:xfrm>
      </p:grpSpPr>
      <p:sp>
        <p:nvSpPr>
          <p:cNvPr id="14" name="Bildplatzhalter 4"/>
          <p:cNvSpPr>
            <a:spLocks noGrp="1"/>
          </p:cNvSpPr>
          <p:nvPr>
            <p:ph type="pic" sz="quarter" idx="10" hasCustomPrompt="1"/>
          </p:nvPr>
        </p:nvSpPr>
        <p:spPr>
          <a:xfrm>
            <a:off x="156308" y="3618384"/>
            <a:ext cx="11904459" cy="2707437"/>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a:t>Please insert a picture in the slide master</a:t>
            </a:r>
          </a:p>
        </p:txBody>
      </p:sp>
      <p:sp>
        <p:nvSpPr>
          <p:cNvPr id="8" name="Textplatzhalter 18"/>
          <p:cNvSpPr>
            <a:spLocks noGrp="1"/>
          </p:cNvSpPr>
          <p:nvPr>
            <p:ph type="body" sz="quarter" idx="11" hasCustomPrompt="1"/>
          </p:nvPr>
        </p:nvSpPr>
        <p:spPr>
          <a:xfrm>
            <a:off x="487258" y="1927266"/>
            <a:ext cx="11366076" cy="380035"/>
          </a:xfrm>
        </p:spPr>
        <p:txBody>
          <a:bodyPr>
            <a:normAutofit/>
          </a:bodyPr>
          <a:lstStyle>
            <a:lvl1pPr marL="0" indent="0">
              <a:buFont typeface="Arial" panose="020B0604020202020204" pitchFamily="34" charset="0"/>
              <a:buNone/>
              <a:defRPr sz="3466" b="1"/>
            </a:lvl1pPr>
            <a:lvl2pPr marL="473979" indent="0">
              <a:buFont typeface="Arial" panose="020B0604020202020204" pitchFamily="34" charset="0"/>
              <a:buNone/>
              <a:defRPr sz="3466" b="1"/>
            </a:lvl2pPr>
            <a:lvl3pPr marL="956422" indent="0">
              <a:buFont typeface="Arial" panose="020B0604020202020204" pitchFamily="34" charset="0"/>
              <a:buNone/>
              <a:defRPr sz="3466" b="1"/>
            </a:lvl3pPr>
            <a:lvl4pPr marL="1430402" indent="0">
              <a:buFont typeface="Arial" panose="020B0604020202020204" pitchFamily="34" charset="0"/>
              <a:buNone/>
              <a:defRPr sz="3466" b="1"/>
            </a:lvl4pPr>
            <a:lvl5pPr marL="1912845" indent="0">
              <a:buFont typeface="Arial" panose="020B0604020202020204" pitchFamily="34" charset="0"/>
              <a:buNone/>
              <a:defRPr sz="3466" b="1"/>
            </a:lvl5pPr>
          </a:lstStyle>
          <a:p>
            <a:pPr lvl="0"/>
            <a:r>
              <a:rPr lang="de-DE"/>
              <a:t>Click </a:t>
            </a:r>
            <a:r>
              <a:rPr lang="de-DE" err="1"/>
              <a:t>to</a:t>
            </a:r>
            <a:r>
              <a:rPr lang="de-DE"/>
              <a:t> </a:t>
            </a:r>
            <a:r>
              <a:rPr lang="de-DE" err="1"/>
              <a:t>add</a:t>
            </a:r>
            <a:endParaRPr lang="de-DE"/>
          </a:p>
        </p:txBody>
      </p:sp>
      <p:sp>
        <p:nvSpPr>
          <p:cNvPr id="9" name="Textplatzhalter 25"/>
          <p:cNvSpPr>
            <a:spLocks noGrp="1"/>
          </p:cNvSpPr>
          <p:nvPr>
            <p:ph type="body" sz="quarter" idx="13" hasCustomPrompt="1"/>
          </p:nvPr>
        </p:nvSpPr>
        <p:spPr>
          <a:xfrm>
            <a:off x="507567" y="2639093"/>
            <a:ext cx="11354233" cy="679663"/>
          </a:xfrm>
        </p:spPr>
        <p:txBody>
          <a:bodyPr>
            <a:normAutofit/>
          </a:bodyPr>
          <a:lstStyle>
            <a:lvl1pPr marL="0" indent="0">
              <a:buFont typeface="Arial" panose="020B0604020202020204" pitchFamily="34" charset="0"/>
              <a:buNone/>
              <a:defRPr sz="2399" b="1" i="0" baseline="0"/>
            </a:lvl1pPr>
            <a:lvl2pPr marL="473979" indent="0">
              <a:buFont typeface="Arial" panose="020B0604020202020204" pitchFamily="34" charset="0"/>
              <a:buNone/>
              <a:defRPr sz="2399" b="1" i="0"/>
            </a:lvl2pPr>
            <a:lvl3pPr marL="956422" indent="0">
              <a:buFont typeface="Arial" panose="020B0604020202020204" pitchFamily="34" charset="0"/>
              <a:buNone/>
              <a:defRPr sz="2399" b="1" i="0"/>
            </a:lvl3pPr>
            <a:lvl4pPr marL="1430402" indent="0">
              <a:buFont typeface="Arial" panose="020B0604020202020204" pitchFamily="34" charset="0"/>
              <a:buNone/>
              <a:defRPr sz="2399" b="1" i="0"/>
            </a:lvl4pPr>
            <a:lvl5pPr marL="1912845" indent="0">
              <a:buFont typeface="Arial" panose="020B0604020202020204" pitchFamily="34" charset="0"/>
              <a:buNone/>
              <a:defRPr sz="2399" b="1" i="0"/>
            </a:lvl5pPr>
          </a:lstStyle>
          <a:p>
            <a:pPr lvl="0"/>
            <a:r>
              <a:rPr lang="de-DE"/>
              <a:t>Click </a:t>
            </a:r>
            <a:r>
              <a:rPr lang="de-DE" err="1"/>
              <a:t>to</a:t>
            </a:r>
            <a:r>
              <a:rPr lang="de-DE"/>
              <a:t> </a:t>
            </a:r>
            <a:r>
              <a:rPr lang="de-DE" err="1"/>
              <a:t>add</a:t>
            </a:r>
            <a:r>
              <a:rPr lang="de-DE"/>
              <a:t> </a:t>
            </a:r>
            <a:r>
              <a:rPr lang="de-DE" err="1"/>
              <a:t>subline</a:t>
            </a:r>
            <a:br>
              <a:rPr lang="de-DE"/>
            </a:br>
            <a:r>
              <a:rPr lang="de-DE"/>
              <a:t>(</a:t>
            </a:r>
            <a:r>
              <a:rPr lang="en-US"/>
              <a:t>Also possible in two columns</a:t>
            </a:r>
            <a:r>
              <a:rPr lang="de-DE"/>
              <a:t>)</a:t>
            </a:r>
          </a:p>
        </p:txBody>
      </p:sp>
      <p:sp>
        <p:nvSpPr>
          <p:cNvPr id="10" name="Text Box 14">
            <a:extLst>
              <a:ext uri="{FF2B5EF4-FFF2-40B4-BE49-F238E27FC236}">
                <a16:creationId xmlns:a16="http://schemas.microsoft.com/office/drawing/2014/main" id="{537A5579-09BA-4663-B67D-33B154205799}"/>
              </a:ext>
            </a:extLst>
          </p:cNvPr>
          <p:cNvSpPr txBox="1">
            <a:spLocks noChangeArrowheads="1"/>
          </p:cNvSpPr>
          <p:nvPr/>
        </p:nvSpPr>
        <p:spPr bwMode="auto">
          <a:xfrm>
            <a:off x="155467" y="6525687"/>
            <a:ext cx="4808893" cy="169277"/>
          </a:xfrm>
          <a:prstGeom prst="rect">
            <a:avLst/>
          </a:prstGeom>
          <a:noFill/>
          <a:ln w="9525">
            <a:noFill/>
            <a:miter lim="800000"/>
            <a:headEnd/>
            <a:tailEnd/>
          </a:ln>
          <a:effectLst/>
        </p:spPr>
        <p:txBody>
          <a:bodyPr wrap="square" lIns="0" tIns="0" rIns="0" bIns="0">
            <a:spAutoFit/>
          </a:bodyPr>
          <a:lstStyle/>
          <a:p>
            <a:r>
              <a:rPr lang="en-US" sz="1100" noProof="0"/>
              <a:t>KIT – The Research University in the Helmholtz Association</a:t>
            </a:r>
          </a:p>
        </p:txBody>
      </p:sp>
      <p:sp>
        <p:nvSpPr>
          <p:cNvPr id="11" name="Text Box 14">
            <a:extLst>
              <a:ext uri="{FF2B5EF4-FFF2-40B4-BE49-F238E27FC236}">
                <a16:creationId xmlns:a16="http://schemas.microsoft.com/office/drawing/2014/main" id="{6C188393-F356-4F5D-80C7-5DAA7302CAFB}"/>
              </a:ext>
            </a:extLst>
          </p:cNvPr>
          <p:cNvSpPr txBox="1">
            <a:spLocks noChangeArrowheads="1"/>
          </p:cNvSpPr>
          <p:nvPr/>
        </p:nvSpPr>
        <p:spPr bwMode="auto">
          <a:xfrm>
            <a:off x="9757834" y="6432821"/>
            <a:ext cx="2302933" cy="328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de-DE" altLang="de-DE" sz="2133" b="1">
                <a:solidFill>
                  <a:schemeClr val="tx1"/>
                </a:solidFill>
              </a:rPr>
              <a:t>www.kit.edu</a:t>
            </a:r>
          </a:p>
        </p:txBody>
      </p:sp>
      <p:pic>
        <p:nvPicPr>
          <p:cNvPr id="12" name="Grafik 11">
            <a:extLst>
              <a:ext uri="{FF2B5EF4-FFF2-40B4-BE49-F238E27FC236}">
                <a16:creationId xmlns:a16="http://schemas.microsoft.com/office/drawing/2014/main" id="{F170E65B-29E8-4B34-8C2D-4A01E1FD96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000" y="479852"/>
            <a:ext cx="2162067" cy="1001397"/>
          </a:xfrm>
          <a:prstGeom prst="rect">
            <a:avLst/>
          </a:prstGeom>
        </p:spPr>
      </p:pic>
      <p:pic>
        <p:nvPicPr>
          <p:cNvPr id="4" name="Grafik 3" descr="Ein Bild, das Text, Schrift, Logo, Grafiken enthält.&#10;&#10;Automatisch generierte Beschreibung">
            <a:extLst>
              <a:ext uri="{FF2B5EF4-FFF2-40B4-BE49-F238E27FC236}">
                <a16:creationId xmlns:a16="http://schemas.microsoft.com/office/drawing/2014/main" id="{D3773BEB-0B12-B39D-40BF-AEBE9E0C3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6380" y="272104"/>
            <a:ext cx="1898584" cy="1140965"/>
          </a:xfrm>
          <a:prstGeom prst="rect">
            <a:avLst/>
          </a:prstGeom>
        </p:spPr>
      </p:pic>
    </p:spTree>
    <p:extLst>
      <p:ext uri="{BB962C8B-B14F-4D97-AF65-F5344CB8AC3E}">
        <p14:creationId xmlns:p14="http://schemas.microsoft.com/office/powerpoint/2010/main" val="38179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6313" y="6329811"/>
            <a:ext cx="1370340" cy="528189"/>
          </a:xfrm>
          <a:prstGeom prst="rect">
            <a:avLst/>
          </a:prstGeom>
        </p:spPr>
        <p:txBody>
          <a:bodyPr/>
          <a:lstStyle/>
          <a:p>
            <a:fld id="{50AAB4DF-90D8-4878-80F1-A4916F757BB4}" type="datetimeFigureOut">
              <a:rPr lang="de-DE" smtClean="0"/>
              <a:t>24.03.2025</a:t>
            </a:fld>
            <a:endParaRPr lang="de-DE"/>
          </a:p>
        </p:txBody>
      </p:sp>
      <p:sp>
        <p:nvSpPr>
          <p:cNvPr id="4" name="Slide Number Placeholder 3"/>
          <p:cNvSpPr>
            <a:spLocks noGrp="1"/>
          </p:cNvSpPr>
          <p:nvPr>
            <p:ph type="sldNum" sz="quarter" idx="12"/>
          </p:nvPr>
        </p:nvSpPr>
        <p:spPr>
          <a:xfrm>
            <a:off x="288000" y="6329811"/>
            <a:ext cx="435157" cy="528189"/>
          </a:xfrm>
          <a:prstGeom prst="rect">
            <a:avLst/>
          </a:prstGeom>
        </p:spPr>
        <p:txBody>
          <a:bodyPr/>
          <a:lstStyle/>
          <a:p>
            <a:fld id="{B0DDF588-5466-4B51-9B60-B0DF1BE7AB09}" type="slidenum">
              <a:rPr lang="de-DE" smtClean="0"/>
              <a:t>‹#›</a:t>
            </a:fld>
            <a:endParaRPr lang="de-DE"/>
          </a:p>
        </p:txBody>
      </p:sp>
    </p:spTree>
    <p:extLst>
      <p:ext uri="{BB962C8B-B14F-4D97-AF65-F5344CB8AC3E}">
        <p14:creationId xmlns:p14="http://schemas.microsoft.com/office/powerpoint/2010/main" val="112188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halt mit Überschrif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148853" y="1583511"/>
            <a:ext cx="6509747" cy="4277541"/>
          </a:xfrm>
        </p:spPr>
        <p:txBody>
          <a:bodyPr/>
          <a:lstStyle>
            <a:lvl1pPr>
              <a:defRPr sz="1999"/>
            </a:lvl1pPr>
            <a:lvl2pPr>
              <a:defRPr sz="1799"/>
            </a:lvl2pPr>
            <a:lvl3pPr>
              <a:defRPr sz="1599"/>
            </a:lvl3pPr>
            <a:lvl4pPr>
              <a:defRPr sz="1599"/>
            </a:lvl4pPr>
            <a:lvl5pPr marL="1435016" indent="0">
              <a:buNone/>
              <a:defRPr sz="1599"/>
            </a:lvl5pPr>
            <a:lvl6pPr>
              <a:defRPr sz="1999"/>
            </a:lvl6pPr>
            <a:lvl7pPr>
              <a:defRPr sz="1999"/>
            </a:lvl7pPr>
            <a:lvl8pPr>
              <a:defRPr sz="1999"/>
            </a:lvl8pPr>
            <a:lvl9pPr>
              <a:defRPr sz="1999"/>
            </a:lvl9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Text Placeholder 3"/>
          <p:cNvSpPr>
            <a:spLocks noGrp="1"/>
          </p:cNvSpPr>
          <p:nvPr>
            <p:ph type="body" sz="half" idx="2" hasCustomPrompt="1"/>
          </p:nvPr>
        </p:nvSpPr>
        <p:spPr>
          <a:xfrm>
            <a:off x="533402" y="1583512"/>
            <a:ext cx="4238625" cy="4277541"/>
          </a:xfrm>
        </p:spPr>
        <p:txBody>
          <a:bodyPr/>
          <a:lstStyle>
            <a:lvl1pPr marL="0" indent="0">
              <a:buNone/>
              <a:defRPr sz="1599"/>
            </a:lvl1pPr>
            <a:lvl2pPr marL="457173" indent="0">
              <a:buNone/>
              <a:defRPr sz="1400"/>
            </a:lvl2pPr>
            <a:lvl3pPr marL="914347" indent="0">
              <a:buNone/>
              <a:defRPr sz="1200"/>
            </a:lvl3pPr>
            <a:lvl4pPr marL="1371519" indent="0">
              <a:buNone/>
              <a:defRPr sz="1000"/>
            </a:lvl4pPr>
            <a:lvl5pPr marL="1828693" indent="0">
              <a:buNone/>
              <a:defRPr sz="1000"/>
            </a:lvl5pPr>
            <a:lvl6pPr marL="2285866" indent="0">
              <a:buNone/>
              <a:defRPr sz="1000"/>
            </a:lvl6pPr>
            <a:lvl7pPr marL="2743040" indent="0">
              <a:buNone/>
              <a:defRPr sz="1000"/>
            </a:lvl7pPr>
            <a:lvl8pPr marL="3200213" indent="0">
              <a:buNone/>
              <a:defRPr sz="1000"/>
            </a:lvl8pPr>
            <a:lvl9pPr marL="3657387" indent="0">
              <a:buNone/>
              <a:defRPr sz="1000"/>
            </a:lvl9pPr>
          </a:lstStyle>
          <a:p>
            <a:pPr lvl="0"/>
            <a:r>
              <a:rPr lang="en-US" altLang="de-DE"/>
              <a:t>Click to add text</a:t>
            </a:r>
          </a:p>
        </p:txBody>
      </p:sp>
      <p:sp>
        <p:nvSpPr>
          <p:cNvPr id="5" name="Date Placeholder 4"/>
          <p:cNvSpPr>
            <a:spLocks noGrp="1"/>
          </p:cNvSpPr>
          <p:nvPr>
            <p:ph type="dt" sz="half" idx="10"/>
          </p:nvPr>
        </p:nvSpPr>
        <p:spPr>
          <a:xfrm>
            <a:off x="836313" y="6329811"/>
            <a:ext cx="1370340" cy="528189"/>
          </a:xfrm>
          <a:prstGeom prst="rect">
            <a:avLst/>
          </a:prstGeom>
        </p:spPr>
        <p:txBody>
          <a:bodyPr/>
          <a:lstStyle/>
          <a:p>
            <a:fld id="{50AAB4DF-90D8-4878-80F1-A4916F757BB4}" type="datetimeFigureOut">
              <a:rPr lang="de-DE" smtClean="0"/>
              <a:t>24.03.2025</a:t>
            </a:fld>
            <a:endParaRPr lang="de-DE"/>
          </a:p>
        </p:txBody>
      </p:sp>
      <p:sp>
        <p:nvSpPr>
          <p:cNvPr id="7" name="Slide Number Placeholder 6"/>
          <p:cNvSpPr>
            <a:spLocks noGrp="1"/>
          </p:cNvSpPr>
          <p:nvPr>
            <p:ph type="sldNum" sz="quarter" idx="12"/>
          </p:nvPr>
        </p:nvSpPr>
        <p:spPr>
          <a:xfrm>
            <a:off x="288000" y="6329811"/>
            <a:ext cx="435157" cy="528189"/>
          </a:xfrm>
          <a:prstGeom prst="rect">
            <a:avLst/>
          </a:prstGeom>
        </p:spPr>
        <p:txBody>
          <a:bodyPr/>
          <a:lstStyle/>
          <a:p>
            <a:fld id="{B0DDF588-5466-4B51-9B60-B0DF1BE7AB09}" type="slidenum">
              <a:rPr lang="de-DE" smtClean="0"/>
              <a:t>‹#›</a:t>
            </a:fld>
            <a:endParaRPr lang="de-DE"/>
          </a:p>
        </p:txBody>
      </p:sp>
      <p:sp>
        <p:nvSpPr>
          <p:cNvPr id="9" name="Title Placeholder 1">
            <a:extLst>
              <a:ext uri="{FF2B5EF4-FFF2-40B4-BE49-F238E27FC236}">
                <a16:creationId xmlns:a16="http://schemas.microsoft.com/office/drawing/2014/main" id="{5F47D9EC-E3C8-4173-84B3-DB5A91069C3D}"/>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3378910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458554" y="624691"/>
            <a:ext cx="7295047" cy="4149200"/>
          </a:xfrm>
        </p:spPr>
        <p:txBody>
          <a:bodyPr anchor="t"/>
          <a:lstStyle>
            <a:lvl1pPr marL="0" indent="0">
              <a:buNone/>
              <a:defRPr sz="3200"/>
            </a:lvl1pPr>
            <a:lvl2pPr marL="457173" indent="0">
              <a:buNone/>
              <a:defRPr sz="2800"/>
            </a:lvl2pPr>
            <a:lvl3pPr marL="914347" indent="0">
              <a:buNone/>
              <a:defRPr sz="2399"/>
            </a:lvl3pPr>
            <a:lvl4pPr marL="1371519" indent="0">
              <a:buNone/>
              <a:defRPr sz="1999"/>
            </a:lvl4pPr>
            <a:lvl5pPr marL="1828693" indent="0">
              <a:buNone/>
              <a:defRPr sz="1999"/>
            </a:lvl5pPr>
            <a:lvl6pPr marL="2285866" indent="0">
              <a:buNone/>
              <a:defRPr sz="1999"/>
            </a:lvl6pPr>
            <a:lvl7pPr marL="2743040" indent="0">
              <a:buNone/>
              <a:defRPr sz="1999"/>
            </a:lvl7pPr>
            <a:lvl8pPr marL="3200213" indent="0">
              <a:buNone/>
              <a:defRPr sz="1999"/>
            </a:lvl8pPr>
            <a:lvl9pPr marL="3657387" indent="0">
              <a:buNone/>
              <a:defRPr sz="1999"/>
            </a:lvl9pPr>
          </a:lstStyle>
          <a:p>
            <a:r>
              <a:rPr lang="de-DE"/>
              <a:t>Bild durch Klicken auf Symbol hinzufügen</a:t>
            </a:r>
          </a:p>
        </p:txBody>
      </p:sp>
      <p:sp>
        <p:nvSpPr>
          <p:cNvPr id="5" name="Date Placeholder 4"/>
          <p:cNvSpPr>
            <a:spLocks noGrp="1"/>
          </p:cNvSpPr>
          <p:nvPr>
            <p:ph type="dt" sz="half" idx="10"/>
          </p:nvPr>
        </p:nvSpPr>
        <p:spPr>
          <a:xfrm>
            <a:off x="836313" y="6329811"/>
            <a:ext cx="1370340" cy="528189"/>
          </a:xfrm>
          <a:prstGeom prst="rect">
            <a:avLst/>
          </a:prstGeom>
        </p:spPr>
        <p:txBody>
          <a:bodyPr/>
          <a:lstStyle/>
          <a:p>
            <a:fld id="{50AAB4DF-90D8-4878-80F1-A4916F757BB4}" type="datetimeFigureOut">
              <a:rPr lang="de-DE" smtClean="0"/>
              <a:t>24.03.2025</a:t>
            </a:fld>
            <a:endParaRPr lang="de-DE"/>
          </a:p>
        </p:txBody>
      </p:sp>
      <p:sp>
        <p:nvSpPr>
          <p:cNvPr id="7" name="Slide Number Placeholder 6"/>
          <p:cNvSpPr>
            <a:spLocks noGrp="1"/>
          </p:cNvSpPr>
          <p:nvPr>
            <p:ph type="sldNum" sz="quarter" idx="12"/>
          </p:nvPr>
        </p:nvSpPr>
        <p:spPr>
          <a:xfrm>
            <a:off x="288000" y="6329811"/>
            <a:ext cx="435157" cy="528189"/>
          </a:xfrm>
          <a:prstGeom prst="rect">
            <a:avLst/>
          </a:prstGeom>
        </p:spPr>
        <p:txBody>
          <a:bodyPr/>
          <a:lstStyle/>
          <a:p>
            <a:fld id="{B0DDF588-5466-4B51-9B60-B0DF1BE7AB09}" type="slidenum">
              <a:rPr lang="de-DE" smtClean="0"/>
              <a:t>‹#›</a:t>
            </a:fld>
            <a:endParaRPr lang="de-DE"/>
          </a:p>
        </p:txBody>
      </p:sp>
      <p:sp>
        <p:nvSpPr>
          <p:cNvPr id="8" name="Title 1">
            <a:extLst>
              <a:ext uri="{FF2B5EF4-FFF2-40B4-BE49-F238E27FC236}">
                <a16:creationId xmlns:a16="http://schemas.microsoft.com/office/drawing/2014/main" id="{874D6481-F98B-45EE-B6D0-BF8C42A11F43}"/>
              </a:ext>
            </a:extLst>
          </p:cNvPr>
          <p:cNvSpPr>
            <a:spLocks noGrp="1"/>
          </p:cNvSpPr>
          <p:nvPr>
            <p:ph type="title" hasCustomPrompt="1"/>
          </p:nvPr>
        </p:nvSpPr>
        <p:spPr>
          <a:xfrm>
            <a:off x="2458553" y="4836496"/>
            <a:ext cx="7291569" cy="566777"/>
          </a:xfrm>
          <a:prstGeom prst="rect">
            <a:avLst/>
          </a:prstGeom>
        </p:spPr>
        <p:txBody>
          <a:bodyPr anchor="b">
            <a:normAutofit/>
          </a:bodyPr>
          <a:lstStyle>
            <a:lvl1pPr>
              <a:defRPr sz="1999"/>
            </a:lvl1pPr>
          </a:lstStyle>
          <a:p>
            <a:r>
              <a:rPr lang="en-US" altLang="de-DE"/>
              <a:t>Click to add title</a:t>
            </a:r>
            <a:endParaRPr lang="en-US"/>
          </a:p>
        </p:txBody>
      </p:sp>
      <p:sp>
        <p:nvSpPr>
          <p:cNvPr id="9" name="Text Placeholder 3">
            <a:extLst>
              <a:ext uri="{FF2B5EF4-FFF2-40B4-BE49-F238E27FC236}">
                <a16:creationId xmlns:a16="http://schemas.microsoft.com/office/drawing/2014/main" id="{85119134-5DDA-43C1-B0D4-2BD9056B0DD6}"/>
              </a:ext>
            </a:extLst>
          </p:cNvPr>
          <p:cNvSpPr>
            <a:spLocks noGrp="1"/>
          </p:cNvSpPr>
          <p:nvPr>
            <p:ph type="body" sz="half" idx="2"/>
          </p:nvPr>
        </p:nvSpPr>
        <p:spPr>
          <a:xfrm>
            <a:off x="2462030" y="5463729"/>
            <a:ext cx="7291569" cy="769581"/>
          </a:xfrm>
        </p:spPr>
        <p:txBody>
          <a:bodyPr>
            <a:normAutofit/>
          </a:bodyPr>
          <a:lstStyle>
            <a:lvl1pPr marL="0" indent="0">
              <a:buNone/>
              <a:defRPr sz="1400"/>
            </a:lvl1pPr>
            <a:lvl2pPr marL="457173" indent="0">
              <a:buNone/>
              <a:defRPr sz="1400"/>
            </a:lvl2pPr>
            <a:lvl3pPr marL="914347" indent="0">
              <a:buNone/>
              <a:defRPr sz="1200"/>
            </a:lvl3pPr>
            <a:lvl4pPr marL="1371519" indent="0">
              <a:buNone/>
              <a:defRPr sz="1000"/>
            </a:lvl4pPr>
            <a:lvl5pPr marL="1828693" indent="0">
              <a:buNone/>
              <a:defRPr sz="1000"/>
            </a:lvl5pPr>
            <a:lvl6pPr marL="2285866" indent="0">
              <a:buNone/>
              <a:defRPr sz="1000"/>
            </a:lvl6pPr>
            <a:lvl7pPr marL="2743040" indent="0">
              <a:buNone/>
              <a:defRPr sz="1000"/>
            </a:lvl7pPr>
            <a:lvl8pPr marL="3200213" indent="0">
              <a:buNone/>
              <a:defRPr sz="1000"/>
            </a:lvl8pPr>
            <a:lvl9pPr marL="3657387" indent="0">
              <a:buNone/>
              <a:defRPr sz="1000"/>
            </a:lvl9pPr>
          </a:lstStyle>
          <a:p>
            <a:pPr lvl="0"/>
            <a:r>
              <a:rPr lang="de-DE" altLang="de-DE"/>
              <a:t>Mastertextformat bearbeiten</a:t>
            </a:r>
          </a:p>
        </p:txBody>
      </p:sp>
    </p:spTree>
    <p:extLst>
      <p:ext uri="{BB962C8B-B14F-4D97-AF65-F5344CB8AC3E}">
        <p14:creationId xmlns:p14="http://schemas.microsoft.com/office/powerpoint/2010/main" val="988414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el und vertikaler Text">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a:xfrm>
            <a:off x="533400" y="1423972"/>
            <a:ext cx="11125200" cy="4682105"/>
          </a:xfrm>
        </p:spPr>
        <p:txBody>
          <a:bodyPr vert="eaVert"/>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Date Placeholder 3"/>
          <p:cNvSpPr>
            <a:spLocks noGrp="1"/>
          </p:cNvSpPr>
          <p:nvPr>
            <p:ph type="dt" sz="half" idx="10"/>
          </p:nvPr>
        </p:nvSpPr>
        <p:spPr>
          <a:xfrm>
            <a:off x="836313" y="6329811"/>
            <a:ext cx="1370340" cy="528189"/>
          </a:xfrm>
          <a:prstGeom prst="rect">
            <a:avLst/>
          </a:prstGeom>
        </p:spPr>
        <p:txBody>
          <a:bodyPr/>
          <a:lstStyle/>
          <a:p>
            <a:fld id="{50AAB4DF-90D8-4878-80F1-A4916F757BB4}" type="datetimeFigureOut">
              <a:rPr lang="de-DE" smtClean="0"/>
              <a:t>24.03.2025</a:t>
            </a:fld>
            <a:endParaRPr lang="de-DE"/>
          </a:p>
        </p:txBody>
      </p:sp>
      <p:sp>
        <p:nvSpPr>
          <p:cNvPr id="6" name="Slide Number Placeholder 5"/>
          <p:cNvSpPr>
            <a:spLocks noGrp="1"/>
          </p:cNvSpPr>
          <p:nvPr>
            <p:ph type="sldNum" sz="quarter" idx="12"/>
          </p:nvPr>
        </p:nvSpPr>
        <p:spPr>
          <a:xfrm>
            <a:off x="288000" y="6329811"/>
            <a:ext cx="435157" cy="528189"/>
          </a:xfrm>
          <a:prstGeom prst="rect">
            <a:avLst/>
          </a:prstGeom>
        </p:spPr>
        <p:txBody>
          <a:bodyPr/>
          <a:lstStyle/>
          <a:p>
            <a:fld id="{B0DDF588-5466-4B51-9B60-B0DF1BE7AB09}" type="slidenum">
              <a:rPr lang="de-DE" smtClean="0"/>
              <a:t>‹#›</a:t>
            </a:fld>
            <a:endParaRPr lang="de-DE"/>
          </a:p>
        </p:txBody>
      </p:sp>
      <p:sp>
        <p:nvSpPr>
          <p:cNvPr id="8" name="Title Placeholder 1">
            <a:extLst>
              <a:ext uri="{FF2B5EF4-FFF2-40B4-BE49-F238E27FC236}">
                <a16:creationId xmlns:a16="http://schemas.microsoft.com/office/drawing/2014/main" id="{A0AF9471-6F4B-417A-9B82-1D3AC42AE952}"/>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816857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9027183" y="365124"/>
            <a:ext cx="2628900" cy="5811838"/>
          </a:xfrm>
          <a:prstGeom prst="rect">
            <a:avLst/>
          </a:prstGeom>
        </p:spPr>
        <p:txBody>
          <a:bodyPr vert="eaVert"/>
          <a:lstStyle>
            <a:lvl1pPr>
              <a:defRPr/>
            </a:lvl1pPr>
          </a:lstStyle>
          <a:p>
            <a:r>
              <a:rPr lang="en-US" altLang="de-DE"/>
              <a:t>Click to add title</a:t>
            </a:r>
            <a:endParaRPr lang="en-US"/>
          </a:p>
        </p:txBody>
      </p:sp>
      <p:sp>
        <p:nvSpPr>
          <p:cNvPr id="3" name="Vertical Text Placeholder 2"/>
          <p:cNvSpPr>
            <a:spLocks noGrp="1"/>
          </p:cNvSpPr>
          <p:nvPr>
            <p:ph type="body" orient="vert" idx="1" hasCustomPrompt="1"/>
          </p:nvPr>
        </p:nvSpPr>
        <p:spPr>
          <a:xfrm>
            <a:off x="535920" y="365124"/>
            <a:ext cx="8300763" cy="5811838"/>
          </a:xfrm>
        </p:spPr>
        <p:txBody>
          <a:bodyPr vert="eaVert"/>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Date Placeholder 3"/>
          <p:cNvSpPr>
            <a:spLocks noGrp="1"/>
          </p:cNvSpPr>
          <p:nvPr>
            <p:ph type="dt" sz="half" idx="10"/>
          </p:nvPr>
        </p:nvSpPr>
        <p:spPr>
          <a:xfrm>
            <a:off x="836313" y="6329811"/>
            <a:ext cx="1370340" cy="528189"/>
          </a:xfrm>
          <a:prstGeom prst="rect">
            <a:avLst/>
          </a:prstGeom>
        </p:spPr>
        <p:txBody>
          <a:bodyPr/>
          <a:lstStyle/>
          <a:p>
            <a:fld id="{50AAB4DF-90D8-4878-80F1-A4916F757BB4}" type="datetimeFigureOut">
              <a:rPr lang="de-DE" smtClean="0"/>
              <a:t>24.03.2025</a:t>
            </a:fld>
            <a:endParaRPr lang="de-DE"/>
          </a:p>
        </p:txBody>
      </p:sp>
      <p:sp>
        <p:nvSpPr>
          <p:cNvPr id="6" name="Slide Number Placeholder 5"/>
          <p:cNvSpPr>
            <a:spLocks noGrp="1"/>
          </p:cNvSpPr>
          <p:nvPr>
            <p:ph type="sldNum" sz="quarter" idx="12"/>
          </p:nvPr>
        </p:nvSpPr>
        <p:spPr>
          <a:xfrm>
            <a:off x="288000" y="6329811"/>
            <a:ext cx="435157" cy="528189"/>
          </a:xfrm>
          <a:prstGeom prst="rect">
            <a:avLst/>
          </a:prstGeom>
        </p:spPr>
        <p:txBody>
          <a:bodyPr/>
          <a:lstStyle/>
          <a:p>
            <a:fld id="{B0DDF588-5466-4B51-9B60-B0DF1BE7AB09}" type="slidenum">
              <a:rPr lang="de-DE" smtClean="0"/>
              <a:t>‹#›</a:t>
            </a:fld>
            <a:endParaRPr lang="de-DE"/>
          </a:p>
        </p:txBody>
      </p:sp>
    </p:spTree>
    <p:extLst>
      <p:ext uri="{BB962C8B-B14F-4D97-AF65-F5344CB8AC3E}">
        <p14:creationId xmlns:p14="http://schemas.microsoft.com/office/powerpoint/2010/main" val="2388397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533400" y="1583512"/>
            <a:ext cx="11125200" cy="4486472"/>
          </a:xfrm>
        </p:spPr>
        <p:txBody>
          <a:bodyPr/>
          <a:lstStyle>
            <a:lvl1pPr>
              <a:defRPr/>
            </a:lvl1pPr>
            <a:lvl2pPr>
              <a:defRPr/>
            </a:lvl2pPr>
            <a:lvl3pPr>
              <a:defRPr/>
            </a:lvl3pPr>
            <a:lvl4pPr>
              <a:defRPr/>
            </a:lvl4pPr>
            <a:lvl5pPr>
              <a:defRPr sz="2133"/>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Date Placeholder 3"/>
          <p:cNvSpPr>
            <a:spLocks noGrp="1"/>
          </p:cNvSpPr>
          <p:nvPr>
            <p:ph type="dt" sz="half" idx="10"/>
          </p:nvPr>
        </p:nvSpPr>
        <p:spPr>
          <a:xfrm>
            <a:off x="836313" y="6329811"/>
            <a:ext cx="1370340" cy="528189"/>
          </a:xfrm>
          <a:prstGeom prst="rect">
            <a:avLst/>
          </a:prstGeom>
        </p:spPr>
        <p:txBody>
          <a:bodyPr/>
          <a:lstStyle/>
          <a:p>
            <a:fld id="{50AAB4DF-90D8-4878-80F1-A4916F757BB4}" type="datetimeFigureOut">
              <a:rPr lang="de-DE" smtClean="0"/>
              <a:t>24.03.2025</a:t>
            </a:fld>
            <a:endParaRPr lang="de-DE"/>
          </a:p>
        </p:txBody>
      </p:sp>
      <p:sp>
        <p:nvSpPr>
          <p:cNvPr id="6" name="Slide Number Placeholder 5"/>
          <p:cNvSpPr>
            <a:spLocks noGrp="1"/>
          </p:cNvSpPr>
          <p:nvPr>
            <p:ph type="sldNum" sz="quarter" idx="12"/>
          </p:nvPr>
        </p:nvSpPr>
        <p:spPr>
          <a:xfrm>
            <a:off x="288000" y="6329811"/>
            <a:ext cx="435157" cy="528189"/>
          </a:xfrm>
          <a:prstGeom prst="rect">
            <a:avLst/>
          </a:prstGeom>
        </p:spPr>
        <p:txBody>
          <a:bodyPr/>
          <a:lstStyle>
            <a:lvl1pPr>
              <a:defRPr/>
            </a:lvl1pPr>
          </a:lstStyle>
          <a:p>
            <a:fld id="{B0DDF588-5466-4B51-9B60-B0DF1BE7AB09}" type="slidenum">
              <a:rPr lang="de-DE" smtClean="0"/>
              <a:t>‹#›</a:t>
            </a:fld>
            <a:endParaRPr lang="de-DE"/>
          </a:p>
        </p:txBody>
      </p:sp>
      <p:sp>
        <p:nvSpPr>
          <p:cNvPr id="7" name="Title Placeholder 1">
            <a:extLst>
              <a:ext uri="{FF2B5EF4-FFF2-40B4-BE49-F238E27FC236}">
                <a16:creationId xmlns:a16="http://schemas.microsoft.com/office/drawing/2014/main" id="{340BE303-A4F2-4BCB-AF82-DC9DDFB7C7E7}"/>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1355066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Zwei Inhalt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533400" y="1583512"/>
            <a:ext cx="5486400" cy="4593452"/>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Content Placeholder 3"/>
          <p:cNvSpPr>
            <a:spLocks noGrp="1"/>
          </p:cNvSpPr>
          <p:nvPr>
            <p:ph sz="half" idx="2" hasCustomPrompt="1"/>
          </p:nvPr>
        </p:nvSpPr>
        <p:spPr>
          <a:xfrm>
            <a:off x="6172201" y="1583512"/>
            <a:ext cx="5486399" cy="4593452"/>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Date Placeholder 4"/>
          <p:cNvSpPr>
            <a:spLocks noGrp="1"/>
          </p:cNvSpPr>
          <p:nvPr>
            <p:ph type="dt" sz="half" idx="10"/>
          </p:nvPr>
        </p:nvSpPr>
        <p:spPr>
          <a:xfrm>
            <a:off x="836313" y="6329811"/>
            <a:ext cx="1370340" cy="528189"/>
          </a:xfrm>
          <a:prstGeom prst="rect">
            <a:avLst/>
          </a:prstGeom>
        </p:spPr>
        <p:txBody>
          <a:bodyPr/>
          <a:lstStyle/>
          <a:p>
            <a:fld id="{50AAB4DF-90D8-4878-80F1-A4916F757BB4}" type="datetimeFigureOut">
              <a:rPr lang="de-DE" smtClean="0"/>
              <a:t>24.03.2025</a:t>
            </a:fld>
            <a:endParaRPr lang="de-DE"/>
          </a:p>
        </p:txBody>
      </p:sp>
      <p:sp>
        <p:nvSpPr>
          <p:cNvPr id="7" name="Slide Number Placeholder 6"/>
          <p:cNvSpPr>
            <a:spLocks noGrp="1"/>
          </p:cNvSpPr>
          <p:nvPr>
            <p:ph type="sldNum" sz="quarter" idx="12"/>
          </p:nvPr>
        </p:nvSpPr>
        <p:spPr>
          <a:xfrm>
            <a:off x="288000" y="6329811"/>
            <a:ext cx="435157" cy="528189"/>
          </a:xfrm>
          <a:prstGeom prst="rect">
            <a:avLst/>
          </a:prstGeom>
        </p:spPr>
        <p:txBody>
          <a:bodyPr/>
          <a:lstStyle/>
          <a:p>
            <a:fld id="{B0DDF588-5466-4B51-9B60-B0DF1BE7AB09}" type="slidenum">
              <a:rPr lang="de-DE" smtClean="0"/>
              <a:t>‹#›</a:t>
            </a:fld>
            <a:endParaRPr lang="de-DE"/>
          </a:p>
        </p:txBody>
      </p:sp>
      <p:sp>
        <p:nvSpPr>
          <p:cNvPr id="9" name="Title Placeholder 1">
            <a:extLst>
              <a:ext uri="{FF2B5EF4-FFF2-40B4-BE49-F238E27FC236}">
                <a16:creationId xmlns:a16="http://schemas.microsoft.com/office/drawing/2014/main" id="{6862948F-D5FC-499A-8B74-0B5A4CF727CD}"/>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684403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Zwei Inhalte">
    <p:spTree>
      <p:nvGrpSpPr>
        <p:cNvPr id="1" name=""/>
        <p:cNvGrpSpPr/>
        <p:nvPr/>
      </p:nvGrpSpPr>
      <p:grpSpPr>
        <a:xfrm>
          <a:off x="0" y="0"/>
          <a:ext cx="0" cy="0"/>
          <a:chOff x="0" y="0"/>
          <a:chExt cx="0" cy="0"/>
        </a:xfrm>
      </p:grpSpPr>
      <p:sp>
        <p:nvSpPr>
          <p:cNvPr id="8" name="Bildplatzhalter 4"/>
          <p:cNvSpPr>
            <a:spLocks noGrp="1"/>
          </p:cNvSpPr>
          <p:nvPr>
            <p:ph type="pic" sz="quarter" idx="13" hasCustomPrompt="1"/>
          </p:nvPr>
        </p:nvSpPr>
        <p:spPr>
          <a:xfrm>
            <a:off x="6207759" y="1584471"/>
            <a:ext cx="5467775" cy="4611218"/>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a:t>Please insert a picture in the master slide</a:t>
            </a:r>
          </a:p>
        </p:txBody>
      </p:sp>
      <p:sp>
        <p:nvSpPr>
          <p:cNvPr id="3" name="Content Placeholder 2"/>
          <p:cNvSpPr>
            <a:spLocks noGrp="1"/>
          </p:cNvSpPr>
          <p:nvPr>
            <p:ph sz="half" idx="1" hasCustomPrompt="1"/>
          </p:nvPr>
        </p:nvSpPr>
        <p:spPr>
          <a:xfrm>
            <a:off x="533400" y="1583512"/>
            <a:ext cx="5486400" cy="4593452"/>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Date Placeholder 4"/>
          <p:cNvSpPr>
            <a:spLocks noGrp="1"/>
          </p:cNvSpPr>
          <p:nvPr>
            <p:ph type="dt" sz="half" idx="10"/>
          </p:nvPr>
        </p:nvSpPr>
        <p:spPr>
          <a:xfrm>
            <a:off x="836313" y="6329811"/>
            <a:ext cx="1370340" cy="528189"/>
          </a:xfrm>
          <a:prstGeom prst="rect">
            <a:avLst/>
          </a:prstGeom>
        </p:spPr>
        <p:txBody>
          <a:bodyPr/>
          <a:lstStyle/>
          <a:p>
            <a:fld id="{50AAB4DF-90D8-4878-80F1-A4916F757BB4}" type="datetimeFigureOut">
              <a:rPr lang="de-DE" smtClean="0"/>
              <a:t>24.03.2025</a:t>
            </a:fld>
            <a:endParaRPr lang="de-DE"/>
          </a:p>
        </p:txBody>
      </p:sp>
      <p:sp>
        <p:nvSpPr>
          <p:cNvPr id="7" name="Slide Number Placeholder 6"/>
          <p:cNvSpPr>
            <a:spLocks noGrp="1"/>
          </p:cNvSpPr>
          <p:nvPr>
            <p:ph type="sldNum" sz="quarter" idx="12"/>
          </p:nvPr>
        </p:nvSpPr>
        <p:spPr>
          <a:xfrm>
            <a:off x="288000" y="6329811"/>
            <a:ext cx="435157" cy="528189"/>
          </a:xfrm>
          <a:prstGeom prst="rect">
            <a:avLst/>
          </a:prstGeom>
        </p:spPr>
        <p:txBody>
          <a:bodyPr/>
          <a:lstStyle/>
          <a:p>
            <a:fld id="{B0DDF588-5466-4B51-9B60-B0DF1BE7AB09}" type="slidenum">
              <a:rPr lang="de-DE" smtClean="0"/>
              <a:t>‹#›</a:t>
            </a:fld>
            <a:endParaRPr lang="de-DE"/>
          </a:p>
        </p:txBody>
      </p:sp>
      <p:sp>
        <p:nvSpPr>
          <p:cNvPr id="9" name="Title Placeholder 1">
            <a:extLst>
              <a:ext uri="{FF2B5EF4-FFF2-40B4-BE49-F238E27FC236}">
                <a16:creationId xmlns:a16="http://schemas.microsoft.com/office/drawing/2014/main" id="{6862948F-D5FC-499A-8B74-0B5A4CF727CD}"/>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426874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33400" y="1583512"/>
            <a:ext cx="5464176" cy="823912"/>
          </a:xfrm>
        </p:spPr>
        <p:txBody>
          <a:bodyPr anchor="b">
            <a:normAutofit/>
          </a:bodyPr>
          <a:lstStyle>
            <a:lvl1pPr marL="0" indent="0">
              <a:buNone/>
              <a:defRPr sz="2666" b="1"/>
            </a:lvl1pPr>
            <a:lvl2pPr marL="457173" indent="0">
              <a:buNone/>
              <a:defRPr sz="1999" b="1"/>
            </a:lvl2pPr>
            <a:lvl3pPr marL="914347" indent="0">
              <a:buNone/>
              <a:defRPr sz="1799" b="1"/>
            </a:lvl3pPr>
            <a:lvl4pPr marL="1371519" indent="0">
              <a:buNone/>
              <a:defRPr sz="1599" b="1"/>
            </a:lvl4pPr>
            <a:lvl5pPr marL="1828693" indent="0">
              <a:buNone/>
              <a:defRPr sz="1599" b="1"/>
            </a:lvl5pPr>
            <a:lvl6pPr marL="2285866" indent="0">
              <a:buNone/>
              <a:defRPr sz="1599" b="1"/>
            </a:lvl6pPr>
            <a:lvl7pPr marL="2743040" indent="0">
              <a:buNone/>
              <a:defRPr sz="1599" b="1"/>
            </a:lvl7pPr>
            <a:lvl8pPr marL="3200213" indent="0">
              <a:buNone/>
              <a:defRPr sz="1599" b="1"/>
            </a:lvl8pPr>
            <a:lvl9pPr marL="3657387" indent="0">
              <a:buNone/>
              <a:defRPr sz="1599" b="1"/>
            </a:lvl9pPr>
          </a:lstStyle>
          <a:p>
            <a:pPr lvl="0"/>
            <a:r>
              <a:rPr lang="en-US" altLang="de-DE"/>
              <a:t>Click to add subline</a:t>
            </a:r>
          </a:p>
        </p:txBody>
      </p:sp>
      <p:sp>
        <p:nvSpPr>
          <p:cNvPr id="4" name="Content Placeholder 3"/>
          <p:cNvSpPr>
            <a:spLocks noGrp="1"/>
          </p:cNvSpPr>
          <p:nvPr>
            <p:ph sz="half" idx="2" hasCustomPrompt="1"/>
          </p:nvPr>
        </p:nvSpPr>
        <p:spPr>
          <a:xfrm>
            <a:off x="533400" y="2582458"/>
            <a:ext cx="5464176" cy="3607205"/>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Text Placeholder 4"/>
          <p:cNvSpPr>
            <a:spLocks noGrp="1"/>
          </p:cNvSpPr>
          <p:nvPr>
            <p:ph type="body" sz="quarter" idx="3" hasCustomPrompt="1"/>
          </p:nvPr>
        </p:nvSpPr>
        <p:spPr>
          <a:xfrm>
            <a:off x="6194424" y="1583512"/>
            <a:ext cx="5464176" cy="823912"/>
          </a:xfrm>
        </p:spPr>
        <p:txBody>
          <a:bodyPr anchor="b">
            <a:normAutofit/>
          </a:bodyPr>
          <a:lstStyle>
            <a:lvl1pPr marL="0" indent="0">
              <a:buNone/>
              <a:defRPr sz="2666" b="1"/>
            </a:lvl1pPr>
            <a:lvl2pPr marL="457173" indent="0">
              <a:buNone/>
              <a:defRPr sz="1999" b="1"/>
            </a:lvl2pPr>
            <a:lvl3pPr marL="914347" indent="0">
              <a:buNone/>
              <a:defRPr sz="1799" b="1"/>
            </a:lvl3pPr>
            <a:lvl4pPr marL="1371519" indent="0">
              <a:buNone/>
              <a:defRPr sz="1599" b="1"/>
            </a:lvl4pPr>
            <a:lvl5pPr marL="1828693" indent="0">
              <a:buNone/>
              <a:defRPr sz="1599" b="1"/>
            </a:lvl5pPr>
            <a:lvl6pPr marL="2285866" indent="0">
              <a:buNone/>
              <a:defRPr sz="1599" b="1"/>
            </a:lvl6pPr>
            <a:lvl7pPr marL="2743040" indent="0">
              <a:buNone/>
              <a:defRPr sz="1599" b="1"/>
            </a:lvl7pPr>
            <a:lvl8pPr marL="3200213" indent="0">
              <a:buNone/>
              <a:defRPr sz="1599" b="1"/>
            </a:lvl8pPr>
            <a:lvl9pPr marL="3657387" indent="0">
              <a:buNone/>
              <a:defRPr sz="1599" b="1"/>
            </a:lvl9pPr>
          </a:lstStyle>
          <a:p>
            <a:pPr lvl="0"/>
            <a:r>
              <a:rPr lang="en-US" altLang="de-DE"/>
              <a:t>Click to add subline</a:t>
            </a:r>
          </a:p>
        </p:txBody>
      </p:sp>
      <p:sp>
        <p:nvSpPr>
          <p:cNvPr id="6" name="Content Placeholder 5"/>
          <p:cNvSpPr>
            <a:spLocks noGrp="1"/>
          </p:cNvSpPr>
          <p:nvPr>
            <p:ph sz="quarter" idx="4" hasCustomPrompt="1"/>
          </p:nvPr>
        </p:nvSpPr>
        <p:spPr>
          <a:xfrm>
            <a:off x="6194424" y="2582458"/>
            <a:ext cx="5464176" cy="3607206"/>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7" name="Date Placeholder 6"/>
          <p:cNvSpPr>
            <a:spLocks noGrp="1"/>
          </p:cNvSpPr>
          <p:nvPr>
            <p:ph type="dt" sz="half" idx="10"/>
          </p:nvPr>
        </p:nvSpPr>
        <p:spPr>
          <a:xfrm>
            <a:off x="836313" y="6329811"/>
            <a:ext cx="1370340" cy="528189"/>
          </a:xfrm>
          <a:prstGeom prst="rect">
            <a:avLst/>
          </a:prstGeom>
        </p:spPr>
        <p:txBody>
          <a:bodyPr/>
          <a:lstStyle/>
          <a:p>
            <a:fld id="{50AAB4DF-90D8-4878-80F1-A4916F757BB4}" type="datetimeFigureOut">
              <a:rPr lang="de-DE" smtClean="0"/>
              <a:t>24.03.2025</a:t>
            </a:fld>
            <a:endParaRPr lang="de-DE"/>
          </a:p>
        </p:txBody>
      </p:sp>
      <p:sp>
        <p:nvSpPr>
          <p:cNvPr id="9" name="Slide Number Placeholder 8"/>
          <p:cNvSpPr>
            <a:spLocks noGrp="1"/>
          </p:cNvSpPr>
          <p:nvPr>
            <p:ph type="sldNum" sz="quarter" idx="12"/>
          </p:nvPr>
        </p:nvSpPr>
        <p:spPr>
          <a:xfrm>
            <a:off x="288000" y="6329811"/>
            <a:ext cx="435157" cy="528189"/>
          </a:xfrm>
          <a:prstGeom prst="rect">
            <a:avLst/>
          </a:prstGeom>
        </p:spPr>
        <p:txBody>
          <a:bodyPr/>
          <a:lstStyle/>
          <a:p>
            <a:fld id="{B0DDF588-5466-4B51-9B60-B0DF1BE7AB09}" type="slidenum">
              <a:rPr lang="de-DE" smtClean="0"/>
              <a:t>‹#›</a:t>
            </a:fld>
            <a:endParaRPr lang="de-DE"/>
          </a:p>
        </p:txBody>
      </p:sp>
      <p:sp>
        <p:nvSpPr>
          <p:cNvPr id="11" name="Title Placeholder 1">
            <a:extLst>
              <a:ext uri="{FF2B5EF4-FFF2-40B4-BE49-F238E27FC236}">
                <a16:creationId xmlns:a16="http://schemas.microsoft.com/office/drawing/2014/main" id="{7E438375-C357-462F-AB62-257249F8E3AC}"/>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61169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Vergleich">
    <p:spTree>
      <p:nvGrpSpPr>
        <p:cNvPr id="1" name=""/>
        <p:cNvGrpSpPr/>
        <p:nvPr/>
      </p:nvGrpSpPr>
      <p:grpSpPr>
        <a:xfrm>
          <a:off x="0" y="0"/>
          <a:ext cx="0" cy="0"/>
          <a:chOff x="0" y="0"/>
          <a:chExt cx="0" cy="0"/>
        </a:xfrm>
      </p:grpSpPr>
      <p:sp>
        <p:nvSpPr>
          <p:cNvPr id="10" name="Bildplatzhalter 4"/>
          <p:cNvSpPr>
            <a:spLocks noGrp="1"/>
          </p:cNvSpPr>
          <p:nvPr>
            <p:ph type="pic" sz="quarter" idx="13" hasCustomPrompt="1"/>
          </p:nvPr>
        </p:nvSpPr>
        <p:spPr>
          <a:xfrm>
            <a:off x="6207759" y="2590003"/>
            <a:ext cx="5467775" cy="3605685"/>
          </a:xfrm>
          <a:prstGeom prst="round2DiagRect">
            <a:avLst>
              <a:gd name="adj1" fmla="val 0"/>
              <a:gd name="adj2" fmla="val 8317"/>
            </a:avLst>
          </a:prstGeom>
          <a:solidFill>
            <a:srgbClr val="FF99FF"/>
          </a:solidFill>
          <a:ln w="12700">
            <a:solidFill>
              <a:schemeClr val="bg2"/>
            </a:solidFill>
          </a:ln>
        </p:spPr>
        <p:txBody>
          <a:bodyPr/>
          <a:lstStyle>
            <a:lvl1pPr marL="0" indent="0">
              <a:buFont typeface="Arial" panose="020B0604020202020204" pitchFamily="34" charset="0"/>
              <a:buNone/>
              <a:defRPr baseline="0"/>
            </a:lvl1pPr>
          </a:lstStyle>
          <a:p>
            <a:r>
              <a:rPr lang="en-US"/>
              <a:t>Please insert a picture in the master slide</a:t>
            </a:r>
          </a:p>
        </p:txBody>
      </p:sp>
      <p:sp>
        <p:nvSpPr>
          <p:cNvPr id="3" name="Text Placeholder 2"/>
          <p:cNvSpPr>
            <a:spLocks noGrp="1"/>
          </p:cNvSpPr>
          <p:nvPr>
            <p:ph type="body" idx="1" hasCustomPrompt="1"/>
          </p:nvPr>
        </p:nvSpPr>
        <p:spPr>
          <a:xfrm>
            <a:off x="533400" y="1583512"/>
            <a:ext cx="5464176" cy="823912"/>
          </a:xfrm>
        </p:spPr>
        <p:txBody>
          <a:bodyPr anchor="b">
            <a:normAutofit/>
          </a:bodyPr>
          <a:lstStyle>
            <a:lvl1pPr marL="0" indent="0">
              <a:buNone/>
              <a:defRPr sz="2666" b="1"/>
            </a:lvl1pPr>
            <a:lvl2pPr marL="457173" indent="0">
              <a:buNone/>
              <a:defRPr sz="1999" b="1"/>
            </a:lvl2pPr>
            <a:lvl3pPr marL="914347" indent="0">
              <a:buNone/>
              <a:defRPr sz="1799" b="1"/>
            </a:lvl3pPr>
            <a:lvl4pPr marL="1371519" indent="0">
              <a:buNone/>
              <a:defRPr sz="1599" b="1"/>
            </a:lvl4pPr>
            <a:lvl5pPr marL="1828693" indent="0">
              <a:buNone/>
              <a:defRPr sz="1599" b="1"/>
            </a:lvl5pPr>
            <a:lvl6pPr marL="2285866" indent="0">
              <a:buNone/>
              <a:defRPr sz="1599" b="1"/>
            </a:lvl6pPr>
            <a:lvl7pPr marL="2743040" indent="0">
              <a:buNone/>
              <a:defRPr sz="1599" b="1"/>
            </a:lvl7pPr>
            <a:lvl8pPr marL="3200213" indent="0">
              <a:buNone/>
              <a:defRPr sz="1599" b="1"/>
            </a:lvl8pPr>
            <a:lvl9pPr marL="3657387" indent="0">
              <a:buNone/>
              <a:defRPr sz="1599" b="1"/>
            </a:lvl9pPr>
          </a:lstStyle>
          <a:p>
            <a:pPr lvl="0"/>
            <a:r>
              <a:rPr lang="en-US" altLang="de-DE"/>
              <a:t>Click to add subline</a:t>
            </a:r>
          </a:p>
        </p:txBody>
      </p:sp>
      <p:sp>
        <p:nvSpPr>
          <p:cNvPr id="4" name="Content Placeholder 3"/>
          <p:cNvSpPr>
            <a:spLocks noGrp="1"/>
          </p:cNvSpPr>
          <p:nvPr>
            <p:ph sz="half" idx="2" hasCustomPrompt="1"/>
          </p:nvPr>
        </p:nvSpPr>
        <p:spPr>
          <a:xfrm>
            <a:off x="533400" y="2582458"/>
            <a:ext cx="5464176" cy="3607205"/>
          </a:xfrm>
        </p:spPr>
        <p:txBody>
          <a:bodyPr/>
          <a:lstStyle>
            <a:lvl1pPr>
              <a:defRPr/>
            </a:lvl1pPr>
            <a:lvl2pPr>
              <a:defRPr/>
            </a:lvl2pPr>
            <a:lvl3pPr>
              <a:defRPr/>
            </a:lvl3pPr>
            <a:lvl4pPr>
              <a:defRPr/>
            </a:lvl4pPr>
            <a:lvl5pPr>
              <a:defRPr/>
            </a:lvl5pPr>
          </a:lstStyle>
          <a:p>
            <a:pPr lvl="0"/>
            <a:r>
              <a:rPr lang="en-US" altLang="de-DE"/>
              <a:t>Click to add text</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5" name="Text Placeholder 4"/>
          <p:cNvSpPr>
            <a:spLocks noGrp="1"/>
          </p:cNvSpPr>
          <p:nvPr>
            <p:ph type="body" sz="quarter" idx="3" hasCustomPrompt="1"/>
          </p:nvPr>
        </p:nvSpPr>
        <p:spPr>
          <a:xfrm>
            <a:off x="6194424" y="1583512"/>
            <a:ext cx="5464176" cy="823912"/>
          </a:xfrm>
        </p:spPr>
        <p:txBody>
          <a:bodyPr anchor="b">
            <a:normAutofit/>
          </a:bodyPr>
          <a:lstStyle>
            <a:lvl1pPr marL="0" indent="0">
              <a:buNone/>
              <a:defRPr sz="2666" b="1"/>
            </a:lvl1pPr>
            <a:lvl2pPr marL="457173" indent="0">
              <a:buNone/>
              <a:defRPr sz="1999" b="1"/>
            </a:lvl2pPr>
            <a:lvl3pPr marL="914347" indent="0">
              <a:buNone/>
              <a:defRPr sz="1799" b="1"/>
            </a:lvl3pPr>
            <a:lvl4pPr marL="1371519" indent="0">
              <a:buNone/>
              <a:defRPr sz="1599" b="1"/>
            </a:lvl4pPr>
            <a:lvl5pPr marL="1828693" indent="0">
              <a:buNone/>
              <a:defRPr sz="1599" b="1"/>
            </a:lvl5pPr>
            <a:lvl6pPr marL="2285866" indent="0">
              <a:buNone/>
              <a:defRPr sz="1599" b="1"/>
            </a:lvl6pPr>
            <a:lvl7pPr marL="2743040" indent="0">
              <a:buNone/>
              <a:defRPr sz="1599" b="1"/>
            </a:lvl7pPr>
            <a:lvl8pPr marL="3200213" indent="0">
              <a:buNone/>
              <a:defRPr sz="1599" b="1"/>
            </a:lvl8pPr>
            <a:lvl9pPr marL="3657387" indent="0">
              <a:buNone/>
              <a:defRPr sz="1599" b="1"/>
            </a:lvl9pPr>
          </a:lstStyle>
          <a:p>
            <a:pPr lvl="0"/>
            <a:r>
              <a:rPr lang="en-US" altLang="de-DE"/>
              <a:t>Click to add subline</a:t>
            </a:r>
          </a:p>
        </p:txBody>
      </p:sp>
      <p:sp>
        <p:nvSpPr>
          <p:cNvPr id="7" name="Date Placeholder 6"/>
          <p:cNvSpPr>
            <a:spLocks noGrp="1"/>
          </p:cNvSpPr>
          <p:nvPr>
            <p:ph type="dt" sz="half" idx="10"/>
          </p:nvPr>
        </p:nvSpPr>
        <p:spPr>
          <a:xfrm>
            <a:off x="836313" y="6329811"/>
            <a:ext cx="1370340" cy="528189"/>
          </a:xfrm>
          <a:prstGeom prst="rect">
            <a:avLst/>
          </a:prstGeom>
        </p:spPr>
        <p:txBody>
          <a:bodyPr/>
          <a:lstStyle/>
          <a:p>
            <a:fld id="{50AAB4DF-90D8-4878-80F1-A4916F757BB4}" type="datetimeFigureOut">
              <a:rPr lang="de-DE" smtClean="0"/>
              <a:t>24.03.2025</a:t>
            </a:fld>
            <a:endParaRPr lang="de-DE"/>
          </a:p>
        </p:txBody>
      </p:sp>
      <p:sp>
        <p:nvSpPr>
          <p:cNvPr id="9" name="Slide Number Placeholder 8"/>
          <p:cNvSpPr>
            <a:spLocks noGrp="1"/>
          </p:cNvSpPr>
          <p:nvPr>
            <p:ph type="sldNum" sz="quarter" idx="12"/>
          </p:nvPr>
        </p:nvSpPr>
        <p:spPr>
          <a:xfrm>
            <a:off x="288000" y="6329811"/>
            <a:ext cx="435157" cy="528189"/>
          </a:xfrm>
          <a:prstGeom prst="rect">
            <a:avLst/>
          </a:prstGeom>
        </p:spPr>
        <p:txBody>
          <a:bodyPr/>
          <a:lstStyle/>
          <a:p>
            <a:fld id="{B0DDF588-5466-4B51-9B60-B0DF1BE7AB09}" type="slidenum">
              <a:rPr lang="de-DE" smtClean="0"/>
              <a:t>‹#›</a:t>
            </a:fld>
            <a:endParaRPr lang="de-DE"/>
          </a:p>
        </p:txBody>
      </p:sp>
      <p:sp>
        <p:nvSpPr>
          <p:cNvPr id="11" name="Title Placeholder 1">
            <a:extLst>
              <a:ext uri="{FF2B5EF4-FFF2-40B4-BE49-F238E27FC236}">
                <a16:creationId xmlns:a16="http://schemas.microsoft.com/office/drawing/2014/main" id="{7E438375-C357-462F-AB62-257249F8E3AC}"/>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a:t>Click to add title</a:t>
            </a:r>
          </a:p>
        </p:txBody>
      </p:sp>
    </p:spTree>
    <p:extLst>
      <p:ext uri="{BB962C8B-B14F-4D97-AF65-F5344CB8AC3E}">
        <p14:creationId xmlns:p14="http://schemas.microsoft.com/office/powerpoint/2010/main" val="2255147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6313" y="6329811"/>
            <a:ext cx="1370340" cy="528189"/>
          </a:xfrm>
          <a:prstGeom prst="rect">
            <a:avLst/>
          </a:prstGeom>
        </p:spPr>
        <p:txBody>
          <a:bodyPr/>
          <a:lstStyle/>
          <a:p>
            <a:fld id="{50AAB4DF-90D8-4878-80F1-A4916F757BB4}" type="datetimeFigureOut">
              <a:rPr lang="de-DE" smtClean="0"/>
              <a:t>24.03.2025</a:t>
            </a:fld>
            <a:endParaRPr lang="de-DE"/>
          </a:p>
        </p:txBody>
      </p:sp>
      <p:sp>
        <p:nvSpPr>
          <p:cNvPr id="5" name="Slide Number Placeholder 4"/>
          <p:cNvSpPr>
            <a:spLocks noGrp="1"/>
          </p:cNvSpPr>
          <p:nvPr>
            <p:ph type="sldNum" sz="quarter" idx="12"/>
          </p:nvPr>
        </p:nvSpPr>
        <p:spPr>
          <a:xfrm>
            <a:off x="288000" y="6329811"/>
            <a:ext cx="435157" cy="528189"/>
          </a:xfrm>
          <a:prstGeom prst="rect">
            <a:avLst/>
          </a:prstGeom>
        </p:spPr>
        <p:txBody>
          <a:bodyPr/>
          <a:lstStyle/>
          <a:p>
            <a:fld id="{B0DDF588-5466-4B51-9B60-B0DF1BE7AB09}" type="slidenum">
              <a:rPr lang="de-DE" smtClean="0"/>
              <a:t>‹#›</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a:t>Click to add title</a:t>
            </a:r>
            <a:endParaRPr lang="en-US"/>
          </a:p>
        </p:txBody>
      </p:sp>
      <p:sp>
        <p:nvSpPr>
          <p:cNvPr id="8" name="Bildplatzhalter 3"/>
          <p:cNvSpPr>
            <a:spLocks noGrp="1"/>
          </p:cNvSpPr>
          <p:nvPr>
            <p:ph type="pic" sz="quarter" idx="14"/>
          </p:nvPr>
        </p:nvSpPr>
        <p:spPr>
          <a:xfrm>
            <a:off x="0" y="1770680"/>
            <a:ext cx="12192000" cy="4404693"/>
          </a:xfrm>
          <a:solidFill>
            <a:srgbClr val="FF99FF"/>
          </a:solidFill>
        </p:spPr>
        <p:txBody>
          <a:bodyPr anchor="t"/>
          <a:lstStyle>
            <a:lvl1pPr marL="0" indent="0" algn="ctr">
              <a:buFont typeface="Arial" panose="020B0604020202020204" pitchFamily="34" charset="0"/>
              <a:buNone/>
              <a:defRPr/>
            </a:lvl1pPr>
          </a:lstStyle>
          <a:p>
            <a:r>
              <a:rPr lang="de-DE"/>
              <a:t>Bild durch Klicken auf Symbol hinzufügen</a:t>
            </a:r>
            <a:endParaRPr lang="en-US"/>
          </a:p>
        </p:txBody>
      </p:sp>
    </p:spTree>
    <p:extLst>
      <p:ext uri="{BB962C8B-B14F-4D97-AF65-F5344CB8AC3E}">
        <p14:creationId xmlns:p14="http://schemas.microsoft.com/office/powerpoint/2010/main" val="2165146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6313" y="6329811"/>
            <a:ext cx="1370340" cy="528189"/>
          </a:xfrm>
          <a:prstGeom prst="rect">
            <a:avLst/>
          </a:prstGeom>
        </p:spPr>
        <p:txBody>
          <a:bodyPr/>
          <a:lstStyle/>
          <a:p>
            <a:fld id="{50AAB4DF-90D8-4878-80F1-A4916F757BB4}" type="datetimeFigureOut">
              <a:rPr lang="de-DE" smtClean="0"/>
              <a:t>24.03.2025</a:t>
            </a:fld>
            <a:endParaRPr lang="de-DE"/>
          </a:p>
        </p:txBody>
      </p:sp>
      <p:sp>
        <p:nvSpPr>
          <p:cNvPr id="5" name="Slide Number Placeholder 4"/>
          <p:cNvSpPr>
            <a:spLocks noGrp="1"/>
          </p:cNvSpPr>
          <p:nvPr>
            <p:ph type="sldNum" sz="quarter" idx="12"/>
          </p:nvPr>
        </p:nvSpPr>
        <p:spPr>
          <a:xfrm>
            <a:off x="288000" y="6329811"/>
            <a:ext cx="435157" cy="528189"/>
          </a:xfrm>
          <a:prstGeom prst="rect">
            <a:avLst/>
          </a:prstGeom>
        </p:spPr>
        <p:txBody>
          <a:bodyPr/>
          <a:lstStyle/>
          <a:p>
            <a:fld id="{B0DDF588-5466-4B51-9B60-B0DF1BE7AB09}" type="slidenum">
              <a:rPr lang="de-DE" smtClean="0"/>
              <a:t>‹#›</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a:t>Click to add title</a:t>
            </a:r>
            <a:endParaRPr lang="en-US"/>
          </a:p>
        </p:txBody>
      </p:sp>
      <p:sp>
        <p:nvSpPr>
          <p:cNvPr id="2" name="Rechteck 1"/>
          <p:cNvSpPr/>
          <p:nvPr/>
        </p:nvSpPr>
        <p:spPr>
          <a:xfrm>
            <a:off x="0" y="6201408"/>
            <a:ext cx="12192000" cy="243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399"/>
          </a:p>
        </p:txBody>
      </p:sp>
      <p:sp>
        <p:nvSpPr>
          <p:cNvPr id="8" name="Bildplatzhalter 3"/>
          <p:cNvSpPr>
            <a:spLocks noGrp="1"/>
          </p:cNvSpPr>
          <p:nvPr>
            <p:ph type="pic" sz="quarter" idx="14"/>
          </p:nvPr>
        </p:nvSpPr>
        <p:spPr>
          <a:xfrm>
            <a:off x="0" y="1770679"/>
            <a:ext cx="12192000" cy="4558317"/>
          </a:xfrm>
          <a:solidFill>
            <a:srgbClr val="FF99FF"/>
          </a:solidFill>
        </p:spPr>
        <p:txBody>
          <a:bodyPr anchor="t"/>
          <a:lstStyle>
            <a:lvl1pPr marL="0" indent="0" algn="ctr">
              <a:buFont typeface="Arial" panose="020B0604020202020204" pitchFamily="34" charset="0"/>
              <a:buNone/>
              <a:defRPr/>
            </a:lvl1pPr>
          </a:lstStyle>
          <a:p>
            <a:r>
              <a:rPr lang="de-DE"/>
              <a:t>Bild durch Klicken auf Symbol hinzufügen</a:t>
            </a:r>
            <a:endParaRPr lang="en-US"/>
          </a:p>
        </p:txBody>
      </p:sp>
    </p:spTree>
    <p:extLst>
      <p:ext uri="{BB962C8B-B14F-4D97-AF65-F5344CB8AC3E}">
        <p14:creationId xmlns:p14="http://schemas.microsoft.com/office/powerpoint/2010/main" val="3663933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6313" y="6329811"/>
            <a:ext cx="1370340" cy="528189"/>
          </a:xfrm>
          <a:prstGeom prst="rect">
            <a:avLst/>
          </a:prstGeom>
        </p:spPr>
        <p:txBody>
          <a:bodyPr/>
          <a:lstStyle/>
          <a:p>
            <a:fld id="{50AAB4DF-90D8-4878-80F1-A4916F757BB4}" type="datetimeFigureOut">
              <a:rPr lang="de-DE" smtClean="0"/>
              <a:t>24.03.2025</a:t>
            </a:fld>
            <a:endParaRPr lang="de-DE"/>
          </a:p>
        </p:txBody>
      </p:sp>
      <p:sp>
        <p:nvSpPr>
          <p:cNvPr id="5" name="Slide Number Placeholder 4"/>
          <p:cNvSpPr>
            <a:spLocks noGrp="1"/>
          </p:cNvSpPr>
          <p:nvPr>
            <p:ph type="sldNum" sz="quarter" idx="12"/>
          </p:nvPr>
        </p:nvSpPr>
        <p:spPr>
          <a:xfrm>
            <a:off x="288000" y="6329811"/>
            <a:ext cx="435157" cy="528189"/>
          </a:xfrm>
          <a:prstGeom prst="rect">
            <a:avLst/>
          </a:prstGeom>
        </p:spPr>
        <p:txBody>
          <a:bodyPr/>
          <a:lstStyle/>
          <a:p>
            <a:fld id="{B0DDF588-5466-4B51-9B60-B0DF1BE7AB09}" type="slidenum">
              <a:rPr lang="de-DE" smtClean="0"/>
              <a:t>‹#›</a:t>
            </a:fld>
            <a:endParaRPr lang="de-DE"/>
          </a:p>
        </p:txBody>
      </p:sp>
      <p:sp>
        <p:nvSpPr>
          <p:cNvPr id="7" name="Title Placeholder 1">
            <a:extLst>
              <a:ext uri="{FF2B5EF4-FFF2-40B4-BE49-F238E27FC236}">
                <a16:creationId xmlns:a16="http://schemas.microsoft.com/office/drawing/2014/main" id="{910E8322-A2A9-45EC-9F17-A3F73D42D1C3}"/>
              </a:ext>
            </a:extLst>
          </p:cNvPr>
          <p:cNvSpPr>
            <a:spLocks noGrp="1"/>
          </p:cNvSpPr>
          <p:nvPr>
            <p:ph type="title" hasCustomPrompt="1"/>
          </p:nvPr>
        </p:nvSpPr>
        <p:spPr>
          <a:xfrm>
            <a:off x="528000" y="394871"/>
            <a:ext cx="9158904" cy="767748"/>
          </a:xfrm>
          <a:prstGeom prst="rect">
            <a:avLst/>
          </a:prstGeom>
        </p:spPr>
        <p:txBody>
          <a:bodyPr vert="horz" lIns="0" tIns="0" rIns="0" bIns="0" rtlCol="0" anchor="b">
            <a:normAutofit/>
          </a:bodyPr>
          <a:lstStyle>
            <a:lvl1pPr>
              <a:defRPr/>
            </a:lvl1pPr>
          </a:lstStyle>
          <a:p>
            <a:r>
              <a:rPr lang="en-US" altLang="de-DE"/>
              <a:t>Click to add title</a:t>
            </a:r>
            <a:endParaRPr lang="en-US"/>
          </a:p>
        </p:txBody>
      </p:sp>
    </p:spTree>
    <p:extLst>
      <p:ext uri="{BB962C8B-B14F-4D97-AF65-F5344CB8AC3E}">
        <p14:creationId xmlns:p14="http://schemas.microsoft.com/office/powerpoint/2010/main" val="4274808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8000" y="394871"/>
            <a:ext cx="9158904" cy="767748"/>
          </a:xfrm>
          <a:prstGeom prst="rect">
            <a:avLst/>
          </a:prstGeom>
        </p:spPr>
        <p:txBody>
          <a:bodyPr vert="horz" lIns="0" tIns="0" rIns="0" bIns="0" rtlCol="0" anchor="b">
            <a:normAutofit/>
          </a:bodyPr>
          <a:lstStyle/>
          <a:p>
            <a:r>
              <a:rPr lang="en-US" altLang="de-DE"/>
              <a:t>Click to add title</a:t>
            </a:r>
            <a:endParaRPr lang="en-US"/>
          </a:p>
        </p:txBody>
      </p:sp>
      <p:sp>
        <p:nvSpPr>
          <p:cNvPr id="3" name="Text Placeholder 2"/>
          <p:cNvSpPr>
            <a:spLocks noGrp="1"/>
          </p:cNvSpPr>
          <p:nvPr>
            <p:ph type="body" idx="1"/>
          </p:nvPr>
        </p:nvSpPr>
        <p:spPr>
          <a:xfrm>
            <a:off x="528001" y="1582633"/>
            <a:ext cx="11135999" cy="4523445"/>
          </a:xfrm>
          <a:prstGeom prst="rect">
            <a:avLst/>
          </a:prstGeom>
        </p:spPr>
        <p:txBody>
          <a:bodyPr vert="horz" lIns="0" tIns="0" rIns="0" bIns="0" rtlCol="0">
            <a:normAutofit/>
          </a:bodyPr>
          <a:lstStyle/>
          <a:p>
            <a:pPr lvl="0"/>
            <a:r>
              <a:rPr lang="de-DE" altLang="de-DE"/>
              <a:t>Karlsruher Institute </a:t>
            </a:r>
            <a:r>
              <a:rPr lang="de-DE" altLang="de-DE" err="1"/>
              <a:t>for</a:t>
            </a:r>
            <a:r>
              <a:rPr lang="de-DE" altLang="de-DE"/>
              <a:t> Technology (KIT).</a:t>
            </a:r>
          </a:p>
          <a:p>
            <a:pPr lvl="1"/>
            <a:r>
              <a:rPr lang="en-US" altLang="de-DE"/>
              <a:t>Second level</a:t>
            </a:r>
          </a:p>
          <a:p>
            <a:pPr lvl="2"/>
            <a:r>
              <a:rPr lang="en-US" altLang="de-DE"/>
              <a:t>Third level</a:t>
            </a:r>
          </a:p>
          <a:p>
            <a:pPr lvl="3"/>
            <a:r>
              <a:rPr lang="en-US" altLang="de-DE"/>
              <a:t>Fourth level           </a:t>
            </a:r>
          </a:p>
        </p:txBody>
      </p:sp>
      <p:cxnSp>
        <p:nvCxnSpPr>
          <p:cNvPr id="12" name="Gerade Verbindung 11"/>
          <p:cNvCxnSpPr/>
          <p:nvPr/>
        </p:nvCxnSpPr>
        <p:spPr>
          <a:xfrm>
            <a:off x="143930" y="6319881"/>
            <a:ext cx="11904143" cy="993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Grafik 13">
            <a:extLst>
              <a:ext uri="{FF2B5EF4-FFF2-40B4-BE49-F238E27FC236}">
                <a16:creationId xmlns:a16="http://schemas.microsoft.com/office/drawing/2014/main" id="{49C6492B-9F9B-4588-8AB6-62DBF42A6EA9}"/>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0224001" y="441464"/>
            <a:ext cx="1439999" cy="666959"/>
          </a:xfrm>
          <a:prstGeom prst="rect">
            <a:avLst/>
          </a:prstGeom>
        </p:spPr>
      </p:pic>
      <p:sp>
        <p:nvSpPr>
          <p:cNvPr id="15" name="Date Placeholder 3"/>
          <p:cNvSpPr>
            <a:spLocks noGrp="1"/>
          </p:cNvSpPr>
          <p:nvPr>
            <p:ph type="dt" sz="half" idx="2"/>
          </p:nvPr>
        </p:nvSpPr>
        <p:spPr>
          <a:xfrm>
            <a:off x="836313" y="6329811"/>
            <a:ext cx="1370340" cy="528189"/>
          </a:xfrm>
          <a:prstGeom prst="rect">
            <a:avLst/>
          </a:prstGeom>
        </p:spPr>
        <p:txBody>
          <a:bodyPr vert="horz" lIns="0" tIns="0" rIns="0" bIns="0" rtlCol="0" anchor="ctr"/>
          <a:lstStyle>
            <a:lvl1pPr algn="l">
              <a:defRPr sz="1200">
                <a:solidFill>
                  <a:schemeClr val="tx1"/>
                </a:solidFill>
              </a:defRPr>
            </a:lvl1pPr>
          </a:lstStyle>
          <a:p>
            <a:fld id="{D440409C-9897-4940-8DB3-931E759C1E19}" type="datetime3">
              <a:rPr lang="en-US" smtClean="0"/>
              <a:pPr/>
              <a:t>24 March 2025</a:t>
            </a:fld>
            <a:endParaRPr lang="en-US"/>
          </a:p>
        </p:txBody>
      </p:sp>
      <p:sp>
        <p:nvSpPr>
          <p:cNvPr id="16" name="Slide Number Placeholder 5"/>
          <p:cNvSpPr>
            <a:spLocks noGrp="1"/>
          </p:cNvSpPr>
          <p:nvPr>
            <p:ph type="sldNum" sz="quarter" idx="4"/>
          </p:nvPr>
        </p:nvSpPr>
        <p:spPr>
          <a:xfrm>
            <a:off x="288000" y="6329811"/>
            <a:ext cx="435157" cy="528189"/>
          </a:xfrm>
          <a:prstGeom prst="rect">
            <a:avLst/>
          </a:prstGeom>
        </p:spPr>
        <p:txBody>
          <a:bodyPr vert="horz" lIns="0" tIns="0" rIns="0" bIns="0" rtlCol="0" anchor="ctr"/>
          <a:lstStyle>
            <a:lvl1pPr algn="l">
              <a:defRPr sz="1200" b="1">
                <a:solidFill>
                  <a:schemeClr val="tx1"/>
                </a:solidFill>
              </a:defRPr>
            </a:lvl1pPr>
          </a:lstStyle>
          <a:p>
            <a:fld id="{61696EC4-B4CF-4701-AD06-A8439D6D8E12}" type="slidenum">
              <a:rPr lang="en-US" smtClean="0"/>
              <a:pPr/>
              <a:t>‹#›</a:t>
            </a:fld>
            <a:endParaRPr lang="en-US"/>
          </a:p>
        </p:txBody>
      </p:sp>
      <p:sp>
        <p:nvSpPr>
          <p:cNvPr id="17" name="Footer Placeholder 4">
            <a:extLst>
              <a:ext uri="{FF2B5EF4-FFF2-40B4-BE49-F238E27FC236}">
                <a16:creationId xmlns:a16="http://schemas.microsoft.com/office/drawing/2014/main" id="{74D87B36-D57F-487F-9086-156B2F77E750}"/>
              </a:ext>
            </a:extLst>
          </p:cNvPr>
          <p:cNvSpPr txBox="1">
            <a:spLocks/>
          </p:cNvSpPr>
          <p:nvPr/>
        </p:nvSpPr>
        <p:spPr>
          <a:xfrm>
            <a:off x="2267107" y="6329811"/>
            <a:ext cx="5251293" cy="528189"/>
          </a:xfrm>
          <a:prstGeom prst="rect">
            <a:avLst/>
          </a:prstGeom>
        </p:spPr>
        <p:txBody>
          <a:bodyPr vert="horz" lIns="0" tIns="0" rIns="0" bIns="0" rtlCol="0" anchor="ctr"/>
          <a:lstStyle>
            <a:defPPr>
              <a:defRPr lang="en-US"/>
            </a:defPPr>
            <a:lvl1pPr marL="0" algn="l" defTabSz="457200" rtl="0" eaLnBrk="1" latinLnBrk="0" hangingPunct="1">
              <a:defRPr sz="9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1200"/>
              <a:t>Research Group Information Systems I | human-</a:t>
            </a:r>
            <a:r>
              <a:rPr lang="de-DE" sz="1200" err="1"/>
              <a:t>centered</a:t>
            </a:r>
            <a:r>
              <a:rPr lang="de-DE" sz="1200"/>
              <a:t> </a:t>
            </a:r>
            <a:r>
              <a:rPr lang="de-DE" sz="1200" err="1"/>
              <a:t>systems</a:t>
            </a:r>
            <a:r>
              <a:rPr lang="de-DE" sz="1200"/>
              <a:t> lab (h-lab)</a:t>
            </a:r>
          </a:p>
          <a:p>
            <a:r>
              <a:rPr lang="de-DE" sz="1200"/>
              <a:t>Kerem </a:t>
            </a:r>
            <a:r>
              <a:rPr lang="de-DE" sz="1200" err="1"/>
              <a:t>Beker</a:t>
            </a:r>
            <a:r>
              <a:rPr lang="de-DE" sz="1200"/>
              <a:t>, Anian Geist, Ömer Küçük, Clara Schmid, Alexander Zinn</a:t>
            </a:r>
          </a:p>
        </p:txBody>
      </p:sp>
      <p:sp>
        <p:nvSpPr>
          <p:cNvPr id="18" name="Fußzeilenplatzhalter 4">
            <a:extLst>
              <a:ext uri="{FF2B5EF4-FFF2-40B4-BE49-F238E27FC236}">
                <a16:creationId xmlns:a16="http://schemas.microsoft.com/office/drawing/2014/main" id="{AE6A56DB-B5EE-4225-952A-4A1FEE4F4716}"/>
              </a:ext>
            </a:extLst>
          </p:cNvPr>
          <p:cNvSpPr txBox="1">
            <a:spLocks/>
          </p:cNvSpPr>
          <p:nvPr/>
        </p:nvSpPr>
        <p:spPr>
          <a:xfrm>
            <a:off x="6442862" y="6339968"/>
            <a:ext cx="4326737" cy="528189"/>
          </a:xfrm>
          <a:prstGeom prst="rect">
            <a:avLst/>
          </a:prstGeom>
        </p:spPr>
        <p:txBody>
          <a:bodyPr vert="horz" lIns="0" tIns="0" rIns="0" bIns="0" rtlCol="0" anchor="ctr"/>
          <a:lstStyle>
            <a:defPPr>
              <a:defRPr lang="de-DE"/>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1" hangingPunct="1">
              <a:spcBef>
                <a:spcPct val="50000"/>
              </a:spcBef>
            </a:pPr>
            <a:r>
              <a:rPr lang="en-US" altLang="de-DE" sz="1200"/>
              <a:t>Institute for Information Systems (WIN)</a:t>
            </a:r>
          </a:p>
          <a:p>
            <a:pPr algn="r" eaLnBrk="1" hangingPunct="1">
              <a:spcBef>
                <a:spcPts val="0"/>
              </a:spcBef>
            </a:pPr>
            <a:r>
              <a:rPr lang="en-US" altLang="de-DE" sz="1200"/>
              <a:t>We create value from information</a:t>
            </a:r>
          </a:p>
        </p:txBody>
      </p:sp>
      <p:pic>
        <p:nvPicPr>
          <p:cNvPr id="4" name="Grafik 3" descr="Ein Bild, das Text, Schrift, Logo, Grafiken enthält.&#10;&#10;Automatisch generierte Beschreibung">
            <a:extLst>
              <a:ext uri="{FF2B5EF4-FFF2-40B4-BE49-F238E27FC236}">
                <a16:creationId xmlns:a16="http://schemas.microsoft.com/office/drawing/2014/main" id="{5967C291-C33A-0B20-CBB2-733086070E9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861039" y="6345160"/>
            <a:ext cx="804556" cy="483503"/>
          </a:xfrm>
          <a:prstGeom prst="rect">
            <a:avLst/>
          </a:prstGeom>
        </p:spPr>
      </p:pic>
    </p:spTree>
    <p:extLst>
      <p:ext uri="{BB962C8B-B14F-4D97-AF65-F5344CB8AC3E}">
        <p14:creationId xmlns:p14="http://schemas.microsoft.com/office/powerpoint/2010/main" val="69170047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Lst>
  <p:hf hdr="0" ftr="0"/>
  <p:txStyles>
    <p:titleStyle>
      <a:lvl1pPr algn="l" defTabSz="914347" rtl="0" eaLnBrk="1" latinLnBrk="0" hangingPunct="1">
        <a:lnSpc>
          <a:spcPct val="90000"/>
        </a:lnSpc>
        <a:spcBef>
          <a:spcPct val="0"/>
        </a:spcBef>
        <a:buNone/>
        <a:defRPr lang="en-US" sz="3199" b="1" kern="1200" dirty="0">
          <a:solidFill>
            <a:schemeClr val="tx1"/>
          </a:solidFill>
          <a:latin typeface="+mj-lt"/>
          <a:ea typeface="+mj-ea"/>
          <a:cs typeface="Arial" panose="020B0604020202020204" pitchFamily="34" charset="0"/>
        </a:defRPr>
      </a:lvl1pPr>
    </p:titleStyle>
    <p:bodyStyle>
      <a:lvl1pPr marL="271448" indent="-271448" algn="l" defTabSz="914347" rtl="0" eaLnBrk="1" latinLnBrk="0" hangingPunct="1">
        <a:lnSpc>
          <a:spcPct val="90000"/>
        </a:lnSpc>
        <a:spcBef>
          <a:spcPts val="480"/>
        </a:spcBef>
        <a:buSzPct val="88000"/>
        <a:buFontTx/>
        <a:buBlip>
          <a:blip r:embed="rId18"/>
        </a:buBlip>
        <a:defRPr sz="2666" kern="1200">
          <a:solidFill>
            <a:schemeClr val="tx1"/>
          </a:solidFill>
          <a:latin typeface="+mn-lt"/>
          <a:ea typeface="+mn-ea"/>
          <a:cs typeface="+mn-cs"/>
        </a:defRPr>
      </a:lvl1pPr>
      <a:lvl2pPr marL="627027" indent="-271448" algn="l" defTabSz="914347" rtl="0" eaLnBrk="1" latinLnBrk="0" hangingPunct="1">
        <a:lnSpc>
          <a:spcPct val="90000"/>
        </a:lnSpc>
        <a:spcBef>
          <a:spcPts val="480"/>
        </a:spcBef>
        <a:buSzPct val="88000"/>
        <a:buFontTx/>
        <a:buBlip>
          <a:blip r:embed="rId18"/>
        </a:buBlip>
        <a:defRPr sz="2399" kern="1200">
          <a:solidFill>
            <a:schemeClr val="tx1"/>
          </a:solidFill>
          <a:latin typeface="+mn-lt"/>
          <a:ea typeface="+mn-ea"/>
          <a:cs typeface="+mn-cs"/>
        </a:defRPr>
      </a:lvl2pPr>
      <a:lvl3pPr marL="982606" indent="-265098" algn="l" defTabSz="898472" rtl="0" eaLnBrk="1" latinLnBrk="0" hangingPunct="1">
        <a:lnSpc>
          <a:spcPct val="90000"/>
        </a:lnSpc>
        <a:spcBef>
          <a:spcPts val="480"/>
        </a:spcBef>
        <a:buSzPct val="88000"/>
        <a:buFontTx/>
        <a:buBlip>
          <a:blip r:embed="rId18"/>
        </a:buBlip>
        <a:defRPr sz="2133" kern="1200">
          <a:solidFill>
            <a:schemeClr val="tx1"/>
          </a:solidFill>
          <a:latin typeface="+mn-lt"/>
          <a:ea typeface="+mn-ea"/>
          <a:cs typeface="+mn-cs"/>
        </a:defRPr>
      </a:lvl3pPr>
      <a:lvl4pPr marL="1344535" indent="-271448" algn="l" defTabSz="914347" rtl="0" eaLnBrk="1" latinLnBrk="0" hangingPunct="1">
        <a:lnSpc>
          <a:spcPct val="90000"/>
        </a:lnSpc>
        <a:spcBef>
          <a:spcPts val="480"/>
        </a:spcBef>
        <a:buSzPct val="88000"/>
        <a:buFontTx/>
        <a:buBlip>
          <a:blip r:embed="rId18"/>
        </a:buBlip>
        <a:defRPr sz="2133" kern="1200">
          <a:solidFill>
            <a:schemeClr val="tx1"/>
          </a:solidFill>
          <a:latin typeface="+mn-lt"/>
          <a:ea typeface="+mn-ea"/>
          <a:cs typeface="+mn-cs"/>
        </a:defRPr>
      </a:lvl4pPr>
      <a:lvl5pPr marL="1700114" indent="-265098" algn="l" defTabSz="914347" rtl="0" eaLnBrk="1" latinLnBrk="0" hangingPunct="1">
        <a:lnSpc>
          <a:spcPct val="90000"/>
        </a:lnSpc>
        <a:spcBef>
          <a:spcPts val="480"/>
        </a:spcBef>
        <a:buSzPct val="88000"/>
        <a:buFontTx/>
        <a:buBlip>
          <a:blip r:embed="rId18"/>
        </a:buBlip>
        <a:defRPr sz="1599" kern="1200">
          <a:solidFill>
            <a:schemeClr val="tx1"/>
          </a:solidFill>
          <a:latin typeface="+mn-lt"/>
          <a:ea typeface="+mn-ea"/>
          <a:cs typeface="+mn-cs"/>
        </a:defRPr>
      </a:lvl5pPr>
      <a:lvl6pPr marL="2514453"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626"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800"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973"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347" rtl="0" eaLnBrk="1" latinLnBrk="0" hangingPunct="1">
        <a:defRPr sz="1799" kern="1200">
          <a:solidFill>
            <a:schemeClr val="tx1"/>
          </a:solidFill>
          <a:latin typeface="+mn-lt"/>
          <a:ea typeface="+mn-ea"/>
          <a:cs typeface="+mn-cs"/>
        </a:defRPr>
      </a:lvl1pPr>
      <a:lvl2pPr marL="457173" algn="l" defTabSz="914347" rtl="0" eaLnBrk="1" latinLnBrk="0" hangingPunct="1">
        <a:defRPr sz="1799" kern="1200">
          <a:solidFill>
            <a:schemeClr val="tx1"/>
          </a:solidFill>
          <a:latin typeface="+mn-lt"/>
          <a:ea typeface="+mn-ea"/>
          <a:cs typeface="+mn-cs"/>
        </a:defRPr>
      </a:lvl2pPr>
      <a:lvl3pPr marL="914347" algn="l" defTabSz="914347" rtl="0" eaLnBrk="1" latinLnBrk="0" hangingPunct="1">
        <a:defRPr sz="1799" kern="1200">
          <a:solidFill>
            <a:schemeClr val="tx1"/>
          </a:solidFill>
          <a:latin typeface="+mn-lt"/>
          <a:ea typeface="+mn-ea"/>
          <a:cs typeface="+mn-cs"/>
        </a:defRPr>
      </a:lvl3pPr>
      <a:lvl4pPr marL="1371519" algn="l" defTabSz="914347" rtl="0" eaLnBrk="1" latinLnBrk="0" hangingPunct="1">
        <a:defRPr sz="1799" kern="1200">
          <a:solidFill>
            <a:schemeClr val="tx1"/>
          </a:solidFill>
          <a:latin typeface="+mn-lt"/>
          <a:ea typeface="+mn-ea"/>
          <a:cs typeface="+mn-cs"/>
        </a:defRPr>
      </a:lvl4pPr>
      <a:lvl5pPr marL="1828693" algn="l" defTabSz="914347" rtl="0" eaLnBrk="1" latinLnBrk="0" hangingPunct="1">
        <a:defRPr sz="1799" kern="1200">
          <a:solidFill>
            <a:schemeClr val="tx1"/>
          </a:solidFill>
          <a:latin typeface="+mn-lt"/>
          <a:ea typeface="+mn-ea"/>
          <a:cs typeface="+mn-cs"/>
        </a:defRPr>
      </a:lvl5pPr>
      <a:lvl6pPr marL="2285866" algn="l" defTabSz="914347" rtl="0" eaLnBrk="1" latinLnBrk="0" hangingPunct="1">
        <a:defRPr sz="1799" kern="1200">
          <a:solidFill>
            <a:schemeClr val="tx1"/>
          </a:solidFill>
          <a:latin typeface="+mn-lt"/>
          <a:ea typeface="+mn-ea"/>
          <a:cs typeface="+mn-cs"/>
        </a:defRPr>
      </a:lvl6pPr>
      <a:lvl7pPr marL="2743040" algn="l" defTabSz="914347" rtl="0" eaLnBrk="1" latinLnBrk="0" hangingPunct="1">
        <a:defRPr sz="1799" kern="1200">
          <a:solidFill>
            <a:schemeClr val="tx1"/>
          </a:solidFill>
          <a:latin typeface="+mn-lt"/>
          <a:ea typeface="+mn-ea"/>
          <a:cs typeface="+mn-cs"/>
        </a:defRPr>
      </a:lvl7pPr>
      <a:lvl8pPr marL="3200213" algn="l" defTabSz="914347" rtl="0" eaLnBrk="1" latinLnBrk="0" hangingPunct="1">
        <a:defRPr sz="1799" kern="1200">
          <a:solidFill>
            <a:schemeClr val="tx1"/>
          </a:solidFill>
          <a:latin typeface="+mn-lt"/>
          <a:ea typeface="+mn-ea"/>
          <a:cs typeface="+mn-cs"/>
        </a:defRPr>
      </a:lvl8pPr>
      <a:lvl9pPr marL="3657387" algn="l" defTabSz="914347"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00">
          <p15:clr>
            <a:srgbClr val="F26B43"/>
          </p15:clr>
        </p15:guide>
        <p15:guide id="3" orient="horz" pos="464">
          <p15:clr>
            <a:srgbClr val="F26B43"/>
          </p15:clr>
        </p15:guide>
        <p15:guide id="4" pos="45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8/10/relationships/comments" Target="../comments/modernComment_110_E3B2F6BF.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2_481B77E9.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microsoft.com/office/2018/10/relationships/comments" Target="../comments/modernComment_11D_17DB5F9F.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microsoft.com/office/2018/10/relationships/comments" Target="../comments/modernComment_132_24F5751D.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microsoft.com/office/2018/10/relationships/comments" Target="../comments/modernComment_123_B4C5A24B.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microsoft.com/office/2018/10/relationships/comments" Target="../comments/modernComment_129_36441A8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diarization-01-hubii.k8s.iism.kit.edu/docs" TargetMode="External"/><Relationship Id="rId3" Type="http://schemas.openxmlformats.org/officeDocument/2006/relationships/hyperlink" Target="https://doi.org/10.1287/mnsc.1080.0879" TargetMode="External"/><Relationship Id="rId7" Type="http://schemas.openxmlformats.org/officeDocument/2006/relationships/hyperlink" Target="https://doi.org/10.1023/A:1022193728205" TargetMode="External"/><Relationship Id="rId2" Type="http://schemas.openxmlformats.org/officeDocument/2006/relationships/hyperlink" Target="https://doi.org/10.1207/s1532785xmep0104_1" TargetMode="External"/><Relationship Id="rId1" Type="http://schemas.openxmlformats.org/officeDocument/2006/relationships/slideLayout" Target="../slideLayouts/slideLayout2.xml"/><Relationship Id="rId6" Type="http://schemas.openxmlformats.org/officeDocument/2006/relationships/hyperlink" Target="https://doi.org/10.1007/s10648-021-09624-7" TargetMode="External"/><Relationship Id="rId11" Type="http://schemas.openxmlformats.org/officeDocument/2006/relationships/hyperlink" Target="https://www.youtube.com/watch?v=9syvZr-9xwk" TargetMode="External"/><Relationship Id="rId5" Type="http://schemas.openxmlformats.org/officeDocument/2006/relationships/hyperlink" Target="https://doi.org/10.1007/s11251-009-9110-0" TargetMode="External"/><Relationship Id="rId10" Type="http://schemas.openxmlformats.org/officeDocument/2006/relationships/hyperlink" Target="https://portal.wiwi.kit.edu/ys/8164" TargetMode="External"/><Relationship Id="rId4" Type="http://schemas.openxmlformats.org/officeDocument/2006/relationships/hyperlink" Target="https://doi.org/10.1007/s12525-021-00501-3" TargetMode="External"/><Relationship Id="rId9" Type="http://schemas.openxmlformats.org/officeDocument/2006/relationships/hyperlink" Target="https://doi.org/10.1016/j.compedu.2019.10361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2C_AFB06B9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platzhalter 3">
            <a:extLst>
              <a:ext uri="{FF2B5EF4-FFF2-40B4-BE49-F238E27FC236}">
                <a16:creationId xmlns:a16="http://schemas.microsoft.com/office/drawing/2014/main" id="{A5772D98-4821-30DC-BBE3-863C403D6FA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8800" b="18800"/>
          <a:stretch>
            <a:fillRect/>
          </a:stretch>
        </p:blipFill>
        <p:spPr/>
      </p:pic>
      <p:sp>
        <p:nvSpPr>
          <p:cNvPr id="3" name="Textplatzhalter 2">
            <a:extLst>
              <a:ext uri="{FF2B5EF4-FFF2-40B4-BE49-F238E27FC236}">
                <a16:creationId xmlns:a16="http://schemas.microsoft.com/office/drawing/2014/main" id="{E62CA29A-160C-74E8-5583-576B0424A974}"/>
              </a:ext>
            </a:extLst>
          </p:cNvPr>
          <p:cNvSpPr>
            <a:spLocks noGrp="1"/>
          </p:cNvSpPr>
          <p:nvPr>
            <p:ph type="body" sz="quarter" idx="11"/>
          </p:nvPr>
        </p:nvSpPr>
        <p:spPr/>
        <p:txBody>
          <a:bodyPr>
            <a:normAutofit fontScale="25000" lnSpcReduction="20000"/>
          </a:bodyPr>
          <a:lstStyle/>
          <a:p>
            <a:r>
              <a:rPr lang="en-US" sz="11200" err="1"/>
              <a:t>MyLoad</a:t>
            </a:r>
            <a:r>
              <a:rPr lang="en-US" sz="11200"/>
              <a:t>: </a:t>
            </a:r>
            <a:r>
              <a:rPr lang="en-US" sz="11200" err="1"/>
              <a:t>Entwicklung</a:t>
            </a:r>
            <a:r>
              <a:rPr lang="en-US" sz="11200"/>
              <a:t> </a:t>
            </a:r>
            <a:r>
              <a:rPr lang="en-US" sz="11200" err="1"/>
              <a:t>einer</a:t>
            </a:r>
            <a:r>
              <a:rPr lang="en-US" sz="11200"/>
              <a:t> </a:t>
            </a:r>
            <a:r>
              <a:rPr lang="en-US" sz="11200" err="1"/>
              <a:t>Echtzeit</a:t>
            </a:r>
            <a:r>
              <a:rPr lang="en-US" sz="11200"/>
              <a:t>- </a:t>
            </a:r>
            <a:r>
              <a:rPr lang="en-US" sz="11200" err="1"/>
              <a:t>Visualisierung</a:t>
            </a:r>
            <a:r>
              <a:rPr lang="en-US" sz="11200"/>
              <a:t> für </a:t>
            </a:r>
            <a:r>
              <a:rPr lang="en-US" sz="11200" err="1"/>
              <a:t>mentale</a:t>
            </a:r>
            <a:r>
              <a:rPr lang="en-US" sz="11200"/>
              <a:t> </a:t>
            </a:r>
            <a:r>
              <a:rPr lang="en-US" sz="11200" err="1"/>
              <a:t>Belastung</a:t>
            </a:r>
            <a:r>
              <a:rPr lang="en-US" sz="11200"/>
              <a:t> am </a:t>
            </a:r>
            <a:r>
              <a:rPr lang="en-US" sz="11200" err="1"/>
              <a:t>hybriden</a:t>
            </a:r>
            <a:r>
              <a:rPr lang="en-US" sz="11200"/>
              <a:t> </a:t>
            </a:r>
            <a:r>
              <a:rPr lang="en-US" sz="11200" err="1">
                <a:cs typeface="Arial"/>
              </a:rPr>
              <a:t>Arbeitsplatz</a:t>
            </a:r>
            <a:endParaRPr lang="en-US" sz="11200" b="0">
              <a:cs typeface="Arial"/>
            </a:endParaRPr>
          </a:p>
          <a:p>
            <a:endParaRPr lang="de-DE"/>
          </a:p>
        </p:txBody>
      </p:sp>
      <p:sp>
        <p:nvSpPr>
          <p:cNvPr id="4" name="Textplatzhalter 3">
            <a:extLst>
              <a:ext uri="{FF2B5EF4-FFF2-40B4-BE49-F238E27FC236}">
                <a16:creationId xmlns:a16="http://schemas.microsoft.com/office/drawing/2014/main" id="{5F994C5A-0B43-E39F-7BFE-E0D257C2C051}"/>
              </a:ext>
            </a:extLst>
          </p:cNvPr>
          <p:cNvSpPr>
            <a:spLocks noGrp="1"/>
          </p:cNvSpPr>
          <p:nvPr>
            <p:ph type="body" sz="quarter" idx="13"/>
          </p:nvPr>
        </p:nvSpPr>
        <p:spPr/>
        <p:txBody>
          <a:bodyPr/>
          <a:lstStyle/>
          <a:p>
            <a:r>
              <a:rPr lang="de-DE" err="1"/>
              <a:t>Endterm</a:t>
            </a:r>
            <a:r>
              <a:rPr lang="de-DE"/>
              <a:t> Präsentation</a:t>
            </a:r>
          </a:p>
        </p:txBody>
      </p:sp>
    </p:spTree>
    <p:extLst>
      <p:ext uri="{BB962C8B-B14F-4D97-AF65-F5344CB8AC3E}">
        <p14:creationId xmlns:p14="http://schemas.microsoft.com/office/powerpoint/2010/main" val="415439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9D71E8A-52D5-C6DB-DE90-1132D49C64A4}"/>
              </a:ext>
            </a:extLst>
          </p:cNvPr>
          <p:cNvSpPr>
            <a:spLocks noGrp="1"/>
          </p:cNvSpPr>
          <p:nvPr>
            <p:ph idx="1"/>
          </p:nvPr>
        </p:nvSpPr>
        <p:spPr/>
        <p:txBody>
          <a:bodyPr>
            <a:normAutofit/>
          </a:bodyPr>
          <a:lstStyle/>
          <a:p>
            <a:pPr marL="0" indent="0">
              <a:lnSpc>
                <a:spcPts val="3900"/>
              </a:lnSpc>
              <a:buNone/>
            </a:pPr>
            <a:r>
              <a:rPr lang="de-DE"/>
              <a:t>	Umgebung</a:t>
            </a:r>
          </a:p>
          <a:p>
            <a:pPr marL="0" indent="0">
              <a:lnSpc>
                <a:spcPts val="3900"/>
              </a:lnSpc>
              <a:buNone/>
            </a:pPr>
            <a:r>
              <a:rPr lang="de-DE"/>
              <a:t>	Architekturmuster</a:t>
            </a:r>
          </a:p>
          <a:p>
            <a:pPr marL="0" indent="0">
              <a:lnSpc>
                <a:spcPts val="3900"/>
              </a:lnSpc>
              <a:buNone/>
            </a:pPr>
            <a:r>
              <a:rPr lang="de-DE"/>
              <a:t>	N-Backtest</a:t>
            </a:r>
          </a:p>
          <a:p>
            <a:pPr marL="0" indent="0">
              <a:lnSpc>
                <a:spcPts val="3900"/>
              </a:lnSpc>
              <a:buNone/>
            </a:pPr>
            <a:r>
              <a:rPr lang="de-DE"/>
              <a:t>	Cl Score</a:t>
            </a:r>
          </a:p>
          <a:p>
            <a:pPr marL="0" indent="0">
              <a:lnSpc>
                <a:spcPts val="3900"/>
              </a:lnSpc>
              <a:buNone/>
            </a:pPr>
            <a:r>
              <a:rPr lang="de-DE"/>
              <a:t>	Anzeige</a:t>
            </a:r>
          </a:p>
          <a:p>
            <a:pPr marL="0" indent="0">
              <a:lnSpc>
                <a:spcPts val="3900"/>
              </a:lnSpc>
              <a:buNone/>
            </a:pPr>
            <a:r>
              <a:rPr lang="de-DE"/>
              <a:t>	Graph</a:t>
            </a:r>
          </a:p>
          <a:p>
            <a:pPr marL="0" indent="0">
              <a:lnSpc>
                <a:spcPts val="3900"/>
              </a:lnSpc>
              <a:buNone/>
            </a:pPr>
            <a:r>
              <a:rPr lang="de-DE"/>
              <a:t>	Kommentare</a:t>
            </a:r>
          </a:p>
          <a:p>
            <a:pPr marL="0" indent="0">
              <a:lnSpc>
                <a:spcPts val="3900"/>
              </a:lnSpc>
              <a:buNone/>
            </a:pPr>
            <a:r>
              <a:rPr lang="de-DE"/>
              <a:t>	(Filter)</a:t>
            </a:r>
          </a:p>
          <a:p>
            <a:endParaRPr lang="de-DE"/>
          </a:p>
        </p:txBody>
      </p:sp>
      <p:sp>
        <p:nvSpPr>
          <p:cNvPr id="3" name="Datumsplatzhalter 2">
            <a:extLst>
              <a:ext uri="{FF2B5EF4-FFF2-40B4-BE49-F238E27FC236}">
                <a16:creationId xmlns:a16="http://schemas.microsoft.com/office/drawing/2014/main" id="{B3D8CC4B-E29A-6059-2157-BDABC4B0BFAC}"/>
              </a:ext>
            </a:extLst>
          </p:cNvPr>
          <p:cNvSpPr>
            <a:spLocks noGrp="1"/>
          </p:cNvSpPr>
          <p:nvPr>
            <p:ph type="dt" sz="half" idx="10"/>
          </p:nvPr>
        </p:nvSpPr>
        <p:spPr/>
        <p:txBody>
          <a:bodyPr/>
          <a:lstStyle/>
          <a:p>
            <a:fld id="{0A9BFA6A-9A63-4E2D-92C0-C77BFA750EDB}" type="datetime1">
              <a:rPr lang="de-DE" noProof="0" smtClean="0"/>
              <a:t>24.03.2025</a:t>
            </a:fld>
            <a:endParaRPr lang="en-US" noProof="0"/>
          </a:p>
        </p:txBody>
      </p:sp>
      <p:sp>
        <p:nvSpPr>
          <p:cNvPr id="4" name="Foliennummernplatzhalter 3">
            <a:extLst>
              <a:ext uri="{FF2B5EF4-FFF2-40B4-BE49-F238E27FC236}">
                <a16:creationId xmlns:a16="http://schemas.microsoft.com/office/drawing/2014/main" id="{E6FD2340-FC7B-4DA7-67F4-D166E29A7942}"/>
              </a:ext>
            </a:extLst>
          </p:cNvPr>
          <p:cNvSpPr>
            <a:spLocks noGrp="1"/>
          </p:cNvSpPr>
          <p:nvPr>
            <p:ph type="sldNum" sz="quarter" idx="12"/>
          </p:nvPr>
        </p:nvSpPr>
        <p:spPr/>
        <p:txBody>
          <a:bodyPr/>
          <a:lstStyle/>
          <a:p>
            <a:fld id="{61696EC4-B4CF-4701-AD06-A8439D6D8E12}" type="slidenum">
              <a:rPr lang="en-US" noProof="0" smtClean="0"/>
              <a:t>10</a:t>
            </a:fld>
            <a:endParaRPr lang="en-US" noProof="0"/>
          </a:p>
        </p:txBody>
      </p:sp>
      <p:sp>
        <p:nvSpPr>
          <p:cNvPr id="5" name="Titel 4">
            <a:extLst>
              <a:ext uri="{FF2B5EF4-FFF2-40B4-BE49-F238E27FC236}">
                <a16:creationId xmlns:a16="http://schemas.microsoft.com/office/drawing/2014/main" id="{435B2F98-0CB2-6908-ED50-C97E8EB4CF71}"/>
              </a:ext>
            </a:extLst>
          </p:cNvPr>
          <p:cNvSpPr>
            <a:spLocks noGrp="1"/>
          </p:cNvSpPr>
          <p:nvPr>
            <p:ph type="title"/>
          </p:nvPr>
        </p:nvSpPr>
        <p:spPr/>
        <p:txBody>
          <a:bodyPr/>
          <a:lstStyle/>
          <a:p>
            <a:r>
              <a:rPr lang="de-DE"/>
              <a:t>Implementierungsphase</a:t>
            </a:r>
          </a:p>
        </p:txBody>
      </p:sp>
    </p:spTree>
    <p:extLst>
      <p:ext uri="{BB962C8B-B14F-4D97-AF65-F5344CB8AC3E}">
        <p14:creationId xmlns:p14="http://schemas.microsoft.com/office/powerpoint/2010/main" val="102751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9D5A6-0148-D151-D353-64DF4F4D671F}"/>
            </a:ext>
          </a:extLst>
        </p:cNvPr>
        <p:cNvGrpSpPr/>
        <p:nvPr/>
      </p:nvGrpSpPr>
      <p:grpSpPr>
        <a:xfrm>
          <a:off x="0" y="0"/>
          <a:ext cx="0" cy="0"/>
          <a:chOff x="0" y="0"/>
          <a:chExt cx="0" cy="0"/>
        </a:xfrm>
      </p:grpSpPr>
      <p:sp>
        <p:nvSpPr>
          <p:cNvPr id="3" name="Datumsplatzhalter 2">
            <a:extLst>
              <a:ext uri="{FF2B5EF4-FFF2-40B4-BE49-F238E27FC236}">
                <a16:creationId xmlns:a16="http://schemas.microsoft.com/office/drawing/2014/main" id="{CB2C0410-951D-6959-7903-A9508F1CE70B}"/>
              </a:ext>
            </a:extLst>
          </p:cNvPr>
          <p:cNvSpPr>
            <a:spLocks noGrp="1"/>
          </p:cNvSpPr>
          <p:nvPr>
            <p:ph type="dt" sz="half" idx="10"/>
          </p:nvPr>
        </p:nvSpPr>
        <p:spPr/>
        <p:txBody>
          <a:bodyPr/>
          <a:lstStyle/>
          <a:p>
            <a:fld id="{0A9BFA6A-9A63-4E2D-92C0-C77BFA750EDB}" type="datetime1">
              <a:rPr lang="de-DE" noProof="0" smtClean="0"/>
              <a:t>24.03.2025</a:t>
            </a:fld>
            <a:endParaRPr lang="en-US" noProof="0"/>
          </a:p>
        </p:txBody>
      </p:sp>
      <p:sp>
        <p:nvSpPr>
          <p:cNvPr id="4" name="Foliennummernplatzhalter 3">
            <a:extLst>
              <a:ext uri="{FF2B5EF4-FFF2-40B4-BE49-F238E27FC236}">
                <a16:creationId xmlns:a16="http://schemas.microsoft.com/office/drawing/2014/main" id="{3ADD77B0-13B0-6CFC-6C5A-CB4DA532FF16}"/>
              </a:ext>
            </a:extLst>
          </p:cNvPr>
          <p:cNvSpPr>
            <a:spLocks noGrp="1"/>
          </p:cNvSpPr>
          <p:nvPr>
            <p:ph type="sldNum" sz="quarter" idx="12"/>
          </p:nvPr>
        </p:nvSpPr>
        <p:spPr/>
        <p:txBody>
          <a:bodyPr/>
          <a:lstStyle/>
          <a:p>
            <a:fld id="{61696EC4-B4CF-4701-AD06-A8439D6D8E12}" type="slidenum">
              <a:rPr lang="en-US" noProof="0" smtClean="0"/>
              <a:t>11</a:t>
            </a:fld>
            <a:endParaRPr lang="en-US" noProof="0"/>
          </a:p>
        </p:txBody>
      </p:sp>
      <p:sp>
        <p:nvSpPr>
          <p:cNvPr id="5" name="Titel 4">
            <a:extLst>
              <a:ext uri="{FF2B5EF4-FFF2-40B4-BE49-F238E27FC236}">
                <a16:creationId xmlns:a16="http://schemas.microsoft.com/office/drawing/2014/main" id="{1D8211C2-F74B-BD0A-D83C-53E2C7847105}"/>
              </a:ext>
            </a:extLst>
          </p:cNvPr>
          <p:cNvSpPr>
            <a:spLocks noGrp="1"/>
          </p:cNvSpPr>
          <p:nvPr>
            <p:ph type="title"/>
          </p:nvPr>
        </p:nvSpPr>
        <p:spPr/>
        <p:txBody>
          <a:bodyPr/>
          <a:lstStyle/>
          <a:p>
            <a:r>
              <a:rPr lang="de-DE" sz="3150">
                <a:cs typeface="Arial"/>
              </a:rPr>
              <a:t>Implementierung - Stack</a:t>
            </a:r>
            <a:endParaRPr lang="en-US"/>
          </a:p>
        </p:txBody>
      </p:sp>
      <p:pic>
        <p:nvPicPr>
          <p:cNvPr id="8" name="Picture 7">
            <a:extLst>
              <a:ext uri="{FF2B5EF4-FFF2-40B4-BE49-F238E27FC236}">
                <a16:creationId xmlns:a16="http://schemas.microsoft.com/office/drawing/2014/main" id="{8A3EB67A-4720-E01E-3E89-92CD6505DCC6}"/>
              </a:ext>
            </a:extLst>
          </p:cNvPr>
          <p:cNvPicPr>
            <a:picLocks noChangeAspect="1"/>
          </p:cNvPicPr>
          <p:nvPr/>
        </p:nvPicPr>
        <p:blipFill>
          <a:blip r:embed="rId2"/>
          <a:stretch>
            <a:fillRect/>
          </a:stretch>
        </p:blipFill>
        <p:spPr>
          <a:xfrm>
            <a:off x="8963673" y="3091128"/>
            <a:ext cx="1428750" cy="1019175"/>
          </a:xfrm>
          <a:prstGeom prst="rect">
            <a:avLst/>
          </a:prstGeom>
        </p:spPr>
      </p:pic>
      <p:pic>
        <p:nvPicPr>
          <p:cNvPr id="9" name="Graphic 8" descr="Poetry logo">
            <a:extLst>
              <a:ext uri="{FF2B5EF4-FFF2-40B4-BE49-F238E27FC236}">
                <a16:creationId xmlns:a16="http://schemas.microsoft.com/office/drawing/2014/main" id="{4C9FBDB6-1D6F-7026-9E17-5994D619C6B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15379" y="3630175"/>
            <a:ext cx="663147" cy="703651"/>
          </a:xfrm>
          <a:prstGeom prst="rect">
            <a:avLst/>
          </a:prstGeom>
        </p:spPr>
      </p:pic>
      <p:pic>
        <p:nvPicPr>
          <p:cNvPr id="11" name="Picture 10" descr="https://upload.wikimedia.org/wikipedia/commons/thumb/8/84/Matplotlib_icon.svg/480px-Matplotlib_icon.svg.png">
            <a:extLst>
              <a:ext uri="{FF2B5EF4-FFF2-40B4-BE49-F238E27FC236}">
                <a16:creationId xmlns:a16="http://schemas.microsoft.com/office/drawing/2014/main" id="{E58C048F-3E01-C56A-54D9-BBCE19E3D8C4}"/>
              </a:ext>
            </a:extLst>
          </p:cNvPr>
          <p:cNvPicPr>
            <a:picLocks noChangeAspect="1"/>
          </p:cNvPicPr>
          <p:nvPr/>
        </p:nvPicPr>
        <p:blipFill>
          <a:blip r:embed="rId5"/>
          <a:stretch>
            <a:fillRect/>
          </a:stretch>
        </p:blipFill>
        <p:spPr>
          <a:xfrm>
            <a:off x="10645206" y="2268989"/>
            <a:ext cx="814173" cy="821038"/>
          </a:xfrm>
          <a:prstGeom prst="rect">
            <a:avLst/>
          </a:prstGeom>
        </p:spPr>
      </p:pic>
      <p:pic>
        <p:nvPicPr>
          <p:cNvPr id="12" name="Picture 11">
            <a:extLst>
              <a:ext uri="{FF2B5EF4-FFF2-40B4-BE49-F238E27FC236}">
                <a16:creationId xmlns:a16="http://schemas.microsoft.com/office/drawing/2014/main" id="{2D4B90F8-B20B-BEE6-CD51-8B90A480E76F}"/>
              </a:ext>
            </a:extLst>
          </p:cNvPr>
          <p:cNvPicPr>
            <a:picLocks noChangeAspect="1"/>
          </p:cNvPicPr>
          <p:nvPr/>
        </p:nvPicPr>
        <p:blipFill>
          <a:blip r:embed="rId6"/>
          <a:stretch>
            <a:fillRect/>
          </a:stretch>
        </p:blipFill>
        <p:spPr>
          <a:xfrm>
            <a:off x="9686099" y="4334184"/>
            <a:ext cx="889687" cy="882822"/>
          </a:xfrm>
          <a:prstGeom prst="rect">
            <a:avLst/>
          </a:prstGeom>
        </p:spPr>
      </p:pic>
      <p:pic>
        <p:nvPicPr>
          <p:cNvPr id="2" name="Content Placeholder 1" descr="python - Official Image | Docker Hub">
            <a:extLst>
              <a:ext uri="{FF2B5EF4-FFF2-40B4-BE49-F238E27FC236}">
                <a16:creationId xmlns:a16="http://schemas.microsoft.com/office/drawing/2014/main" id="{CF94B209-E016-F3AF-7D91-8A08B79C8BDC}"/>
              </a:ext>
            </a:extLst>
          </p:cNvPr>
          <p:cNvPicPr>
            <a:picLocks noGrp="1" noChangeAspect="1"/>
          </p:cNvPicPr>
          <p:nvPr>
            <p:ph idx="1"/>
          </p:nvPr>
        </p:nvPicPr>
        <p:blipFill>
          <a:blip r:embed="rId7"/>
          <a:stretch>
            <a:fillRect/>
          </a:stretch>
        </p:blipFill>
        <p:spPr>
          <a:xfrm>
            <a:off x="10642803" y="4774179"/>
            <a:ext cx="1166710" cy="1166710"/>
          </a:xfrm>
        </p:spPr>
      </p:pic>
      <p:sp>
        <p:nvSpPr>
          <p:cNvPr id="17" name="Inhaltsplatzhalter 1">
            <a:extLst>
              <a:ext uri="{FF2B5EF4-FFF2-40B4-BE49-F238E27FC236}">
                <a16:creationId xmlns:a16="http://schemas.microsoft.com/office/drawing/2014/main" id="{104DD53A-0175-218D-C8BE-CE35E796D38F}"/>
              </a:ext>
            </a:extLst>
          </p:cNvPr>
          <p:cNvSpPr txBox="1">
            <a:spLocks/>
          </p:cNvSpPr>
          <p:nvPr/>
        </p:nvSpPr>
        <p:spPr>
          <a:xfrm>
            <a:off x="505661" y="2836114"/>
            <a:ext cx="8297720" cy="3244307"/>
          </a:xfrm>
          <a:prstGeom prst="rect">
            <a:avLst/>
          </a:prstGeom>
        </p:spPr>
        <p:txBody>
          <a:bodyPr vert="horz" lIns="0" tIns="0" rIns="0" bIns="0" rtlCol="0" anchor="t">
            <a:normAutofit/>
          </a:bodyPr>
          <a:lstStyle>
            <a:lvl1pPr marL="271448" indent="-271448" algn="l" defTabSz="914347" rtl="0" eaLnBrk="1" latinLnBrk="0" hangingPunct="1">
              <a:lnSpc>
                <a:spcPct val="90000"/>
              </a:lnSpc>
              <a:spcBef>
                <a:spcPts val="480"/>
              </a:spcBef>
              <a:buSzPct val="88000"/>
              <a:buFontTx/>
              <a:buBlip>
                <a:blip r:embed="rId8"/>
              </a:buBlip>
              <a:defRPr sz="2666" kern="1200">
                <a:solidFill>
                  <a:schemeClr val="tx1"/>
                </a:solidFill>
                <a:latin typeface="+mn-lt"/>
                <a:ea typeface="+mn-ea"/>
                <a:cs typeface="+mn-cs"/>
              </a:defRPr>
            </a:lvl1pPr>
            <a:lvl2pPr marL="627027" indent="-271448" algn="l" defTabSz="914347" rtl="0" eaLnBrk="1" latinLnBrk="0" hangingPunct="1">
              <a:lnSpc>
                <a:spcPct val="90000"/>
              </a:lnSpc>
              <a:spcBef>
                <a:spcPts val="480"/>
              </a:spcBef>
              <a:buSzPct val="88000"/>
              <a:buFontTx/>
              <a:buBlip>
                <a:blip r:embed="rId8"/>
              </a:buBlip>
              <a:defRPr sz="2399" kern="1200">
                <a:solidFill>
                  <a:schemeClr val="tx1"/>
                </a:solidFill>
                <a:latin typeface="+mn-lt"/>
                <a:ea typeface="+mn-ea"/>
                <a:cs typeface="+mn-cs"/>
              </a:defRPr>
            </a:lvl2pPr>
            <a:lvl3pPr marL="982606" indent="-265098" algn="l" defTabSz="898472" rtl="0" eaLnBrk="1" latinLnBrk="0" hangingPunct="1">
              <a:lnSpc>
                <a:spcPct val="90000"/>
              </a:lnSpc>
              <a:spcBef>
                <a:spcPts val="480"/>
              </a:spcBef>
              <a:buSzPct val="88000"/>
              <a:buFontTx/>
              <a:buBlip>
                <a:blip r:embed="rId8"/>
              </a:buBlip>
              <a:defRPr sz="2133" kern="1200">
                <a:solidFill>
                  <a:schemeClr val="tx1"/>
                </a:solidFill>
                <a:latin typeface="+mn-lt"/>
                <a:ea typeface="+mn-ea"/>
                <a:cs typeface="+mn-cs"/>
              </a:defRPr>
            </a:lvl3pPr>
            <a:lvl4pPr marL="1344535" indent="-271448" algn="l" defTabSz="914347" rtl="0" eaLnBrk="1" latinLnBrk="0" hangingPunct="1">
              <a:lnSpc>
                <a:spcPct val="90000"/>
              </a:lnSpc>
              <a:spcBef>
                <a:spcPts val="480"/>
              </a:spcBef>
              <a:buSzPct val="88000"/>
              <a:buFontTx/>
              <a:buBlip>
                <a:blip r:embed="rId8"/>
              </a:buBlip>
              <a:defRPr sz="2133" kern="1200">
                <a:solidFill>
                  <a:schemeClr val="tx1"/>
                </a:solidFill>
                <a:latin typeface="+mn-lt"/>
                <a:ea typeface="+mn-ea"/>
                <a:cs typeface="+mn-cs"/>
              </a:defRPr>
            </a:lvl4pPr>
            <a:lvl5pPr marL="1700114" indent="-265098" algn="l" defTabSz="914347" rtl="0" eaLnBrk="1" latinLnBrk="0" hangingPunct="1">
              <a:lnSpc>
                <a:spcPct val="90000"/>
              </a:lnSpc>
              <a:spcBef>
                <a:spcPts val="480"/>
              </a:spcBef>
              <a:buSzPct val="88000"/>
              <a:buFontTx/>
              <a:buBlip>
                <a:blip r:embed="rId8"/>
              </a:buBlip>
              <a:defRPr sz="2133" kern="1200">
                <a:solidFill>
                  <a:schemeClr val="tx1"/>
                </a:solidFill>
                <a:latin typeface="+mn-lt"/>
                <a:ea typeface="+mn-ea"/>
                <a:cs typeface="+mn-cs"/>
              </a:defRPr>
            </a:lvl5pPr>
            <a:lvl6pPr marL="2514453"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626"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800"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973"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271145" indent="-271145"/>
            <a:r>
              <a:rPr lang="de-DE" sz="2650">
                <a:cs typeface="Arial"/>
              </a:rPr>
              <a:t>Desktopapplikation</a:t>
            </a:r>
            <a:endParaRPr lang="en-US"/>
          </a:p>
          <a:p>
            <a:pPr marL="626745" lvl="1" indent="-271145">
              <a:buFont typeface="Arial"/>
              <a:buChar char="•"/>
            </a:pPr>
            <a:r>
              <a:rPr lang="de-DE" sz="2350">
                <a:cs typeface="Arial"/>
              </a:rPr>
              <a:t>Ein Prozess</a:t>
            </a:r>
          </a:p>
          <a:p>
            <a:pPr marL="626745" lvl="1" indent="-271145">
              <a:buFont typeface="Arial"/>
              <a:buChar char="•"/>
            </a:pPr>
            <a:r>
              <a:rPr lang="de-DE" sz="2350">
                <a:cs typeface="Arial"/>
              </a:rPr>
              <a:t>Daten bleiben lokal</a:t>
            </a:r>
          </a:p>
          <a:p>
            <a:pPr marL="271145" indent="-271145"/>
            <a:r>
              <a:rPr lang="de-DE" sz="2650">
                <a:cs typeface="Arial"/>
              </a:rPr>
              <a:t>MVC-Muster</a:t>
            </a:r>
            <a:endParaRPr lang="de-DE"/>
          </a:p>
          <a:p>
            <a:pPr marL="271145" indent="-271145"/>
            <a:r>
              <a:rPr lang="de-DE" sz="2650" err="1">
                <a:cs typeface="Arial"/>
              </a:rPr>
              <a:t>PyQt</a:t>
            </a:r>
            <a:r>
              <a:rPr lang="de-DE" sz="2650">
                <a:cs typeface="Arial"/>
              </a:rPr>
              <a:t>: Python-Binding für Qt für GUI</a:t>
            </a:r>
          </a:p>
          <a:p>
            <a:pPr marL="626745" lvl="1" indent="-271145">
              <a:buFont typeface="Arial"/>
              <a:buChar char="•"/>
            </a:pPr>
            <a:r>
              <a:rPr lang="de-DE" sz="2350" err="1">
                <a:cs typeface="Arial"/>
              </a:rPr>
              <a:t>Kompabilität</a:t>
            </a:r>
            <a:r>
              <a:rPr lang="de-DE" sz="2350">
                <a:cs typeface="Arial"/>
              </a:rPr>
              <a:t> mit Linux, Windows und Mac</a:t>
            </a:r>
          </a:p>
          <a:p>
            <a:pPr marL="626745" lvl="1" indent="-271145">
              <a:buFont typeface="Arial"/>
              <a:buChar char="•"/>
            </a:pPr>
            <a:r>
              <a:rPr lang="de-DE" sz="2350">
                <a:cs typeface="Arial"/>
              </a:rPr>
              <a:t>Breites Spektrum an Features (</a:t>
            </a:r>
            <a:r>
              <a:rPr lang="de-DE" sz="2350" err="1">
                <a:cs typeface="Arial"/>
              </a:rPr>
              <a:t>WebEngine</a:t>
            </a:r>
            <a:r>
              <a:rPr lang="de-DE" sz="2350">
                <a:cs typeface="Arial"/>
              </a:rPr>
              <a:t>, Plots)</a:t>
            </a:r>
          </a:p>
          <a:p>
            <a:pPr marL="626745" lvl="1" indent="-271145">
              <a:buFont typeface="Arial"/>
              <a:buChar char="•"/>
            </a:pPr>
            <a:r>
              <a:rPr lang="de-DE" sz="2350">
                <a:cs typeface="Arial"/>
              </a:rPr>
              <a:t>Guter Support für Asynchronität</a:t>
            </a:r>
          </a:p>
          <a:p>
            <a:pPr marL="355600" lvl="1" indent="0">
              <a:buNone/>
            </a:pPr>
            <a:endParaRPr lang="de-DE" sz="2350">
              <a:cs typeface="Arial"/>
            </a:endParaRPr>
          </a:p>
          <a:p>
            <a:pPr marL="355600" lvl="1" indent="0">
              <a:buNone/>
            </a:pPr>
            <a:endParaRPr lang="de-DE" sz="2350">
              <a:cs typeface="Arial"/>
            </a:endParaRPr>
          </a:p>
          <a:p>
            <a:pPr marL="355600" lvl="1" indent="0">
              <a:buNone/>
            </a:pPr>
            <a:endParaRPr lang="de-DE" sz="2350">
              <a:cs typeface="Arial"/>
            </a:endParaRPr>
          </a:p>
          <a:p>
            <a:pPr marL="626745" lvl="1" indent="-271145">
              <a:buFont typeface="Arial"/>
              <a:buChar char="•"/>
            </a:pPr>
            <a:endParaRPr lang="de-DE" sz="2350">
              <a:cs typeface="Arial"/>
            </a:endParaRPr>
          </a:p>
        </p:txBody>
      </p:sp>
      <p:sp>
        <p:nvSpPr>
          <p:cNvPr id="6" name="Inhaltsplatzhalter 1">
            <a:extLst>
              <a:ext uri="{FF2B5EF4-FFF2-40B4-BE49-F238E27FC236}">
                <a16:creationId xmlns:a16="http://schemas.microsoft.com/office/drawing/2014/main" id="{3E0160AC-A74C-1906-96A2-DCCA9C4CFB67}"/>
              </a:ext>
            </a:extLst>
          </p:cNvPr>
          <p:cNvSpPr txBox="1">
            <a:spLocks/>
          </p:cNvSpPr>
          <p:nvPr/>
        </p:nvSpPr>
        <p:spPr>
          <a:xfrm>
            <a:off x="526537" y="1416497"/>
            <a:ext cx="9633830" cy="1167075"/>
          </a:xfrm>
          <a:prstGeom prst="round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vert="horz" lIns="0" tIns="0" rIns="0" bIns="0" rtlCol="0" anchor="t">
            <a:normAutofit lnSpcReduction="10000"/>
          </a:bodyPr>
          <a:lstStyle>
            <a:lvl1pPr marL="271448" indent="-271448" algn="l" defTabSz="914347" rtl="0" eaLnBrk="1" latinLnBrk="0" hangingPunct="1">
              <a:lnSpc>
                <a:spcPct val="90000"/>
              </a:lnSpc>
              <a:spcBef>
                <a:spcPts val="480"/>
              </a:spcBef>
              <a:buSzPct val="88000"/>
              <a:buFontTx/>
              <a:buBlip>
                <a:blip r:embed="rId8"/>
              </a:buBlip>
              <a:defRPr sz="2666" kern="1200">
                <a:solidFill>
                  <a:schemeClr val="tx1"/>
                </a:solidFill>
                <a:latin typeface="+mn-lt"/>
                <a:ea typeface="+mn-ea"/>
                <a:cs typeface="+mn-cs"/>
              </a:defRPr>
            </a:lvl1pPr>
            <a:lvl2pPr marL="627027" indent="-271448" algn="l" defTabSz="914347" rtl="0" eaLnBrk="1" latinLnBrk="0" hangingPunct="1">
              <a:lnSpc>
                <a:spcPct val="90000"/>
              </a:lnSpc>
              <a:spcBef>
                <a:spcPts val="480"/>
              </a:spcBef>
              <a:buSzPct val="88000"/>
              <a:buFontTx/>
              <a:buBlip>
                <a:blip r:embed="rId8"/>
              </a:buBlip>
              <a:defRPr sz="2399" kern="1200">
                <a:solidFill>
                  <a:schemeClr val="tx1"/>
                </a:solidFill>
                <a:latin typeface="+mn-lt"/>
                <a:ea typeface="+mn-ea"/>
                <a:cs typeface="+mn-cs"/>
              </a:defRPr>
            </a:lvl2pPr>
            <a:lvl3pPr marL="982606" indent="-265098" algn="l" defTabSz="898472" rtl="0" eaLnBrk="1" latinLnBrk="0" hangingPunct="1">
              <a:lnSpc>
                <a:spcPct val="90000"/>
              </a:lnSpc>
              <a:spcBef>
                <a:spcPts val="480"/>
              </a:spcBef>
              <a:buSzPct val="88000"/>
              <a:buFontTx/>
              <a:buBlip>
                <a:blip r:embed="rId8"/>
              </a:buBlip>
              <a:defRPr sz="2133" kern="1200">
                <a:solidFill>
                  <a:schemeClr val="tx1"/>
                </a:solidFill>
                <a:latin typeface="+mn-lt"/>
                <a:ea typeface="+mn-ea"/>
                <a:cs typeface="+mn-cs"/>
              </a:defRPr>
            </a:lvl3pPr>
            <a:lvl4pPr marL="1344535" indent="-271448" algn="l" defTabSz="914347" rtl="0" eaLnBrk="1" latinLnBrk="0" hangingPunct="1">
              <a:lnSpc>
                <a:spcPct val="90000"/>
              </a:lnSpc>
              <a:spcBef>
                <a:spcPts val="480"/>
              </a:spcBef>
              <a:buSzPct val="88000"/>
              <a:buFontTx/>
              <a:buBlip>
                <a:blip r:embed="rId8"/>
              </a:buBlip>
              <a:defRPr sz="2133" kern="1200">
                <a:solidFill>
                  <a:schemeClr val="tx1"/>
                </a:solidFill>
                <a:latin typeface="+mn-lt"/>
                <a:ea typeface="+mn-ea"/>
                <a:cs typeface="+mn-cs"/>
              </a:defRPr>
            </a:lvl4pPr>
            <a:lvl5pPr marL="1700114" indent="-265098" algn="l" defTabSz="914347" rtl="0" eaLnBrk="1" latinLnBrk="0" hangingPunct="1">
              <a:lnSpc>
                <a:spcPct val="90000"/>
              </a:lnSpc>
              <a:spcBef>
                <a:spcPts val="480"/>
              </a:spcBef>
              <a:buSzPct val="88000"/>
              <a:buFontTx/>
              <a:buBlip>
                <a:blip r:embed="rId8"/>
              </a:buBlip>
              <a:defRPr sz="2133" kern="1200">
                <a:solidFill>
                  <a:schemeClr val="tx1"/>
                </a:solidFill>
                <a:latin typeface="+mn-lt"/>
                <a:ea typeface="+mn-ea"/>
                <a:cs typeface="+mn-cs"/>
              </a:defRPr>
            </a:lvl5pPr>
            <a:lvl6pPr marL="2514453"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626"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800"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973"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None/>
            </a:pPr>
            <a:r>
              <a:rPr lang="de-DE" sz="2650" b="1">
                <a:cs typeface="Arial"/>
              </a:rPr>
              <a:t>Kriterien der Wahl:</a:t>
            </a:r>
          </a:p>
          <a:p>
            <a:pPr marL="0" indent="0">
              <a:buNone/>
            </a:pPr>
            <a:r>
              <a:rPr lang="de-DE" sz="2650">
                <a:cs typeface="Arial"/>
              </a:rPr>
              <a:t>Overhead, </a:t>
            </a:r>
            <a:r>
              <a:rPr lang="de-DE" sz="2650" err="1">
                <a:cs typeface="Arial"/>
              </a:rPr>
              <a:t>Boilerplate</a:t>
            </a:r>
            <a:r>
              <a:rPr lang="de-DE" sz="2650">
                <a:cs typeface="Arial"/>
              </a:rPr>
              <a:t>, </a:t>
            </a:r>
            <a:r>
              <a:rPr lang="de-DE" sz="2650" err="1">
                <a:cs typeface="Arial"/>
              </a:rPr>
              <a:t>Kompabilität</a:t>
            </a:r>
            <a:r>
              <a:rPr lang="de-DE" sz="2650">
                <a:cs typeface="Arial"/>
              </a:rPr>
              <a:t> mit allen Libraries und OS, die im Projekt genutzt werden</a:t>
            </a:r>
          </a:p>
        </p:txBody>
      </p:sp>
    </p:spTree>
    <p:extLst>
      <p:ext uri="{BB962C8B-B14F-4D97-AF65-F5344CB8AC3E}">
        <p14:creationId xmlns:p14="http://schemas.microsoft.com/office/powerpoint/2010/main" val="3070927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29B9D695-777D-D211-65D7-75BD9F6BE331}"/>
              </a:ext>
            </a:extLst>
          </p:cNvPr>
          <p:cNvSpPr>
            <a:spLocks noGrp="1"/>
          </p:cNvSpPr>
          <p:nvPr>
            <p:ph type="dt" sz="half" idx="10"/>
          </p:nvPr>
        </p:nvSpPr>
        <p:spPr/>
        <p:txBody>
          <a:bodyPr/>
          <a:lstStyle/>
          <a:p>
            <a:fld id="{0A9BFA6A-9A63-4E2D-92C0-C77BFA750EDB}" type="datetime1">
              <a:rPr lang="de-DE" noProof="0" smtClean="0"/>
              <a:t>24.03.2025</a:t>
            </a:fld>
            <a:endParaRPr lang="en-US" noProof="0"/>
          </a:p>
        </p:txBody>
      </p:sp>
      <p:sp>
        <p:nvSpPr>
          <p:cNvPr id="4" name="Foliennummernplatzhalter 3">
            <a:extLst>
              <a:ext uri="{FF2B5EF4-FFF2-40B4-BE49-F238E27FC236}">
                <a16:creationId xmlns:a16="http://schemas.microsoft.com/office/drawing/2014/main" id="{846B0D4A-3A0B-77EA-3B6E-36DB52DE8C11}"/>
              </a:ext>
            </a:extLst>
          </p:cNvPr>
          <p:cNvSpPr>
            <a:spLocks noGrp="1"/>
          </p:cNvSpPr>
          <p:nvPr>
            <p:ph type="sldNum" sz="quarter" idx="12"/>
          </p:nvPr>
        </p:nvSpPr>
        <p:spPr/>
        <p:txBody>
          <a:bodyPr/>
          <a:lstStyle/>
          <a:p>
            <a:fld id="{61696EC4-B4CF-4701-AD06-A8439D6D8E12}" type="slidenum">
              <a:rPr lang="en-US" noProof="0" smtClean="0"/>
              <a:t>12</a:t>
            </a:fld>
            <a:endParaRPr lang="en-US" noProof="0"/>
          </a:p>
        </p:txBody>
      </p:sp>
      <p:sp>
        <p:nvSpPr>
          <p:cNvPr id="15" name="Content Placeholder 14">
            <a:extLst>
              <a:ext uri="{FF2B5EF4-FFF2-40B4-BE49-F238E27FC236}">
                <a16:creationId xmlns:a16="http://schemas.microsoft.com/office/drawing/2014/main" id="{0BF7083F-8B34-E2B2-3420-AC7284D5083F}"/>
              </a:ext>
            </a:extLst>
          </p:cNvPr>
          <p:cNvSpPr>
            <a:spLocks noGrp="1"/>
          </p:cNvSpPr>
          <p:nvPr>
            <p:ph idx="1"/>
          </p:nvPr>
        </p:nvSpPr>
        <p:spPr>
          <a:xfrm>
            <a:off x="522962" y="1583512"/>
            <a:ext cx="4434214" cy="4486472"/>
          </a:xfrm>
        </p:spPr>
        <p:txBody>
          <a:bodyPr vert="horz" lIns="0" tIns="0" rIns="0" bIns="0" rtlCol="0" anchor="t">
            <a:normAutofit/>
          </a:bodyPr>
          <a:lstStyle/>
          <a:p>
            <a:pPr marL="457200" indent="-457200">
              <a:buFont typeface="Arial"/>
              <a:buChar char="•"/>
            </a:pPr>
            <a:endParaRPr lang="en-US" sz="2650">
              <a:cs typeface="Arial" panose="020B0604020202020204"/>
            </a:endParaRPr>
          </a:p>
          <a:p>
            <a:pPr marL="355600" lvl="1" indent="0">
              <a:buNone/>
            </a:pPr>
            <a:endParaRPr lang="en-US" sz="2350">
              <a:cs typeface="Arial" panose="020B0604020202020204"/>
            </a:endParaRPr>
          </a:p>
        </p:txBody>
      </p:sp>
      <p:sp>
        <p:nvSpPr>
          <p:cNvPr id="5" name="Titel 4">
            <a:extLst>
              <a:ext uri="{FF2B5EF4-FFF2-40B4-BE49-F238E27FC236}">
                <a16:creationId xmlns:a16="http://schemas.microsoft.com/office/drawing/2014/main" id="{30772B74-0006-2760-0C9B-5B3727A597CB}"/>
              </a:ext>
            </a:extLst>
          </p:cNvPr>
          <p:cNvSpPr>
            <a:spLocks noGrp="1"/>
          </p:cNvSpPr>
          <p:nvPr>
            <p:ph type="title"/>
          </p:nvPr>
        </p:nvSpPr>
        <p:spPr/>
        <p:txBody>
          <a:bodyPr/>
          <a:lstStyle/>
          <a:p>
            <a:r>
              <a:rPr lang="de-DE" sz="3150">
                <a:cs typeface="Arial"/>
              </a:rPr>
              <a:t>Implementierung - Architekturmuster</a:t>
            </a:r>
            <a:endParaRPr lang="en-US"/>
          </a:p>
        </p:txBody>
      </p:sp>
      <p:pic>
        <p:nvPicPr>
          <p:cNvPr id="13" name="Picture 12" descr="https://www.plantuml.com/plantuml/png/XP6_QiCm4CPtFON69E10XYuUIcYXT6bfcqB68AIh496jeBiaG_2xrueiIoakyM1qdtxtwVwiaOIdOsCPQqK3U10Ik7GjUMSjU7vXqWh4Mwahs8FGWFpIiNYegaN1tf0d0-VHxyivsffMkI1zRetIGBmHfjsThohh1l2jr-9r3sw0oBGQFuG6ZaF0b94Kws0Uj442lmlXRF2TinwDIlZLI7xEo6bjOPTCPgFYWRp30qWo9-ZboMOxLZImgAgYp7AGZLDWnvxVduJSVmDIcW58vnNu8KpD5VdO0p3cRqBqBAmyMa4kfG7ehVFxqUPL_Joy60kiO-c1K67qMlxnc4AIuUHbuPxNl8np2LHOSWnhlgfNlAJoCO5vQZL_v6bvoCzN3QUJypjv1_-JSGVBFFjxP6hwBZZkw_gjeLN7nlu2">
            <a:extLst>
              <a:ext uri="{FF2B5EF4-FFF2-40B4-BE49-F238E27FC236}">
                <a16:creationId xmlns:a16="http://schemas.microsoft.com/office/drawing/2014/main" id="{A0DDC7DA-4441-ECAE-963E-3E152D0581F8}"/>
              </a:ext>
            </a:extLst>
          </p:cNvPr>
          <p:cNvPicPr>
            <a:picLocks noChangeAspect="1"/>
          </p:cNvPicPr>
          <p:nvPr/>
        </p:nvPicPr>
        <p:blipFill>
          <a:blip r:embed="rId3"/>
          <a:stretch>
            <a:fillRect/>
          </a:stretch>
        </p:blipFill>
        <p:spPr>
          <a:xfrm>
            <a:off x="3740213" y="1581262"/>
            <a:ext cx="7918270" cy="4376938"/>
          </a:xfrm>
          <a:prstGeom prst="rect">
            <a:avLst/>
          </a:prstGeom>
        </p:spPr>
      </p:pic>
      <p:sp>
        <p:nvSpPr>
          <p:cNvPr id="8" name="Inhaltsplatzhalter 1">
            <a:extLst>
              <a:ext uri="{FF2B5EF4-FFF2-40B4-BE49-F238E27FC236}">
                <a16:creationId xmlns:a16="http://schemas.microsoft.com/office/drawing/2014/main" id="{F6600427-2255-B046-C5F4-9A2CF6879986}"/>
              </a:ext>
            </a:extLst>
          </p:cNvPr>
          <p:cNvSpPr txBox="1">
            <a:spLocks/>
          </p:cNvSpPr>
          <p:nvPr/>
        </p:nvSpPr>
        <p:spPr>
          <a:xfrm>
            <a:off x="522962" y="1583512"/>
            <a:ext cx="3212927" cy="4486472"/>
          </a:xfrm>
          <a:prstGeom prst="rect">
            <a:avLst/>
          </a:prstGeom>
        </p:spPr>
        <p:txBody>
          <a:bodyPr vert="horz" lIns="0" tIns="0" rIns="0" bIns="0" rtlCol="0" anchor="t">
            <a:normAutofit/>
          </a:bodyPr>
          <a:lstStyle>
            <a:lvl1pPr marL="271448" indent="-271448" algn="l" defTabSz="914347" rtl="0" eaLnBrk="1" latinLnBrk="0" hangingPunct="1">
              <a:lnSpc>
                <a:spcPct val="90000"/>
              </a:lnSpc>
              <a:spcBef>
                <a:spcPts val="480"/>
              </a:spcBef>
              <a:buSzPct val="88000"/>
              <a:buFontTx/>
              <a:buBlip>
                <a:blip r:embed="rId4"/>
              </a:buBlip>
              <a:defRPr sz="2666" kern="1200">
                <a:solidFill>
                  <a:schemeClr val="tx1"/>
                </a:solidFill>
                <a:latin typeface="+mn-lt"/>
                <a:ea typeface="+mn-ea"/>
                <a:cs typeface="+mn-cs"/>
              </a:defRPr>
            </a:lvl1pPr>
            <a:lvl2pPr marL="627027" indent="-271448" algn="l" defTabSz="914347" rtl="0" eaLnBrk="1" latinLnBrk="0" hangingPunct="1">
              <a:lnSpc>
                <a:spcPct val="90000"/>
              </a:lnSpc>
              <a:spcBef>
                <a:spcPts val="480"/>
              </a:spcBef>
              <a:buSzPct val="88000"/>
              <a:buFontTx/>
              <a:buBlip>
                <a:blip r:embed="rId4"/>
              </a:buBlip>
              <a:defRPr sz="2399" kern="1200">
                <a:solidFill>
                  <a:schemeClr val="tx1"/>
                </a:solidFill>
                <a:latin typeface="+mn-lt"/>
                <a:ea typeface="+mn-ea"/>
                <a:cs typeface="+mn-cs"/>
              </a:defRPr>
            </a:lvl2pPr>
            <a:lvl3pPr marL="982606" indent="-265098" algn="l" defTabSz="898472" rtl="0" eaLnBrk="1" latinLnBrk="0" hangingPunct="1">
              <a:lnSpc>
                <a:spcPct val="90000"/>
              </a:lnSpc>
              <a:spcBef>
                <a:spcPts val="480"/>
              </a:spcBef>
              <a:buSzPct val="88000"/>
              <a:buFontTx/>
              <a:buBlip>
                <a:blip r:embed="rId4"/>
              </a:buBlip>
              <a:defRPr sz="2133" kern="1200">
                <a:solidFill>
                  <a:schemeClr val="tx1"/>
                </a:solidFill>
                <a:latin typeface="+mn-lt"/>
                <a:ea typeface="+mn-ea"/>
                <a:cs typeface="+mn-cs"/>
              </a:defRPr>
            </a:lvl3pPr>
            <a:lvl4pPr marL="1344535" indent="-271448" algn="l" defTabSz="914347" rtl="0" eaLnBrk="1" latinLnBrk="0" hangingPunct="1">
              <a:lnSpc>
                <a:spcPct val="90000"/>
              </a:lnSpc>
              <a:spcBef>
                <a:spcPts val="480"/>
              </a:spcBef>
              <a:buSzPct val="88000"/>
              <a:buFontTx/>
              <a:buBlip>
                <a:blip r:embed="rId4"/>
              </a:buBlip>
              <a:defRPr sz="2133" kern="1200">
                <a:solidFill>
                  <a:schemeClr val="tx1"/>
                </a:solidFill>
                <a:latin typeface="+mn-lt"/>
                <a:ea typeface="+mn-ea"/>
                <a:cs typeface="+mn-cs"/>
              </a:defRPr>
            </a:lvl4pPr>
            <a:lvl5pPr marL="1700114" indent="-265098" algn="l" defTabSz="914347" rtl="0" eaLnBrk="1" latinLnBrk="0" hangingPunct="1">
              <a:lnSpc>
                <a:spcPct val="90000"/>
              </a:lnSpc>
              <a:spcBef>
                <a:spcPts val="480"/>
              </a:spcBef>
              <a:buSzPct val="88000"/>
              <a:buFontTx/>
              <a:buBlip>
                <a:blip r:embed="rId4"/>
              </a:buBlip>
              <a:defRPr sz="2133" kern="1200">
                <a:solidFill>
                  <a:schemeClr val="tx1"/>
                </a:solidFill>
                <a:latin typeface="+mn-lt"/>
                <a:ea typeface="+mn-ea"/>
                <a:cs typeface="+mn-cs"/>
              </a:defRPr>
            </a:lvl5pPr>
            <a:lvl6pPr marL="2514453"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626"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800"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973" indent="-228587" algn="l" defTabSz="914347"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None/>
            </a:pPr>
            <a:r>
              <a:rPr lang="de-DE" sz="2650" b="1">
                <a:cs typeface="Arial" panose="020B0604020202020204"/>
              </a:rPr>
              <a:t>Vorteile durch MVC</a:t>
            </a:r>
          </a:p>
          <a:p>
            <a:pPr marL="271145" indent="-271145"/>
            <a:r>
              <a:rPr lang="de-DE" sz="2650"/>
              <a:t>Paralleles Entwickeln an View und Model</a:t>
            </a:r>
            <a:endParaRPr lang="en-US" sz="2650">
              <a:cs typeface="Arial"/>
            </a:endParaRPr>
          </a:p>
          <a:p>
            <a:pPr marL="271145" indent="-271145"/>
            <a:r>
              <a:rPr lang="en-US" sz="2650">
                <a:cs typeface="Arial"/>
              </a:rPr>
              <a:t>Reusability</a:t>
            </a:r>
          </a:p>
          <a:p>
            <a:pPr marL="271145" indent="-271145"/>
            <a:r>
              <a:rPr lang="en-US" sz="2650" err="1">
                <a:cs typeface="Arial"/>
              </a:rPr>
              <a:t>Seperation</a:t>
            </a:r>
            <a:r>
              <a:rPr lang="en-US" sz="2650">
                <a:cs typeface="Arial"/>
              </a:rPr>
              <a:t> of concerns</a:t>
            </a:r>
          </a:p>
          <a:p>
            <a:pPr marL="271145" indent="-271145"/>
            <a:r>
              <a:rPr lang="en-US" sz="2650" err="1">
                <a:cs typeface="Arial"/>
              </a:rPr>
              <a:t>Bugtracking</a:t>
            </a:r>
            <a:r>
              <a:rPr lang="en-US" sz="2650">
                <a:cs typeface="Arial"/>
              </a:rPr>
              <a:t> </a:t>
            </a:r>
            <a:r>
              <a:rPr lang="en-US" sz="2650" err="1">
                <a:cs typeface="Arial"/>
              </a:rPr>
              <a:t>ist</a:t>
            </a:r>
            <a:r>
              <a:rPr lang="en-US" sz="2650">
                <a:cs typeface="Arial"/>
              </a:rPr>
              <a:t> </a:t>
            </a:r>
            <a:r>
              <a:rPr lang="en-US" sz="2650" err="1">
                <a:cs typeface="Arial"/>
              </a:rPr>
              <a:t>einfacher</a:t>
            </a:r>
          </a:p>
          <a:p>
            <a:pPr marL="271145" indent="-271145"/>
            <a:endParaRPr lang="en-US" sz="2650">
              <a:cs typeface="Arial"/>
            </a:endParaRPr>
          </a:p>
        </p:txBody>
      </p:sp>
    </p:spTree>
    <p:extLst>
      <p:ext uri="{BB962C8B-B14F-4D97-AF65-F5344CB8AC3E}">
        <p14:creationId xmlns:p14="http://schemas.microsoft.com/office/powerpoint/2010/main" val="3820156607"/>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3EE058F-64B6-EBFF-18CD-372D10E89C85}"/>
              </a:ext>
            </a:extLst>
          </p:cNvPr>
          <p:cNvSpPr>
            <a:spLocks noGrp="1"/>
          </p:cNvSpPr>
          <p:nvPr>
            <p:ph idx="1"/>
          </p:nvPr>
        </p:nvSpPr>
        <p:spPr/>
        <p:txBody>
          <a:bodyPr/>
          <a:lstStyle/>
          <a:p>
            <a:r>
              <a:rPr lang="de-DE"/>
              <a:t>Beanspruchen Working Memory [4][5]</a:t>
            </a:r>
          </a:p>
          <a:p>
            <a:r>
              <a:rPr lang="de-DE"/>
              <a:t>N-Backtest wird vor Session durchgeführt</a:t>
            </a:r>
          </a:p>
          <a:p>
            <a:r>
              <a:rPr lang="de-DE"/>
              <a:t>Dient zur Erzeugung eines hohen </a:t>
            </a:r>
            <a:r>
              <a:rPr lang="de-DE" err="1"/>
              <a:t>CL´s</a:t>
            </a:r>
            <a:r>
              <a:rPr lang="de-DE"/>
              <a:t> zur Berechnung des CL Scores (weiteres nächste Folien)</a:t>
            </a:r>
          </a:p>
        </p:txBody>
      </p:sp>
      <p:sp>
        <p:nvSpPr>
          <p:cNvPr id="3" name="Datumsplatzhalter 2">
            <a:extLst>
              <a:ext uri="{FF2B5EF4-FFF2-40B4-BE49-F238E27FC236}">
                <a16:creationId xmlns:a16="http://schemas.microsoft.com/office/drawing/2014/main" id="{ACA8FBE8-97E1-FD82-31E6-3FFF94968B78}"/>
              </a:ext>
            </a:extLst>
          </p:cNvPr>
          <p:cNvSpPr>
            <a:spLocks noGrp="1"/>
          </p:cNvSpPr>
          <p:nvPr>
            <p:ph type="dt" sz="half" idx="10"/>
          </p:nvPr>
        </p:nvSpPr>
        <p:spPr/>
        <p:txBody>
          <a:bodyPr/>
          <a:lstStyle/>
          <a:p>
            <a:fld id="{0A9BFA6A-9A63-4E2D-92C0-C77BFA750EDB}" type="datetime1">
              <a:rPr lang="de-DE" noProof="0" smtClean="0"/>
              <a:t>24.03.2025</a:t>
            </a:fld>
            <a:endParaRPr lang="en-US" noProof="0"/>
          </a:p>
        </p:txBody>
      </p:sp>
      <p:sp>
        <p:nvSpPr>
          <p:cNvPr id="4" name="Foliennummernplatzhalter 3">
            <a:extLst>
              <a:ext uri="{FF2B5EF4-FFF2-40B4-BE49-F238E27FC236}">
                <a16:creationId xmlns:a16="http://schemas.microsoft.com/office/drawing/2014/main" id="{19EDFF8F-EFA7-05D7-5206-4CD672C06AE2}"/>
              </a:ext>
            </a:extLst>
          </p:cNvPr>
          <p:cNvSpPr>
            <a:spLocks noGrp="1"/>
          </p:cNvSpPr>
          <p:nvPr>
            <p:ph type="sldNum" sz="quarter" idx="12"/>
          </p:nvPr>
        </p:nvSpPr>
        <p:spPr/>
        <p:txBody>
          <a:bodyPr/>
          <a:lstStyle/>
          <a:p>
            <a:fld id="{61696EC4-B4CF-4701-AD06-A8439D6D8E12}" type="slidenum">
              <a:rPr lang="en-US" noProof="0" smtClean="0"/>
              <a:t>13</a:t>
            </a:fld>
            <a:endParaRPr lang="en-US" noProof="0"/>
          </a:p>
        </p:txBody>
      </p:sp>
      <p:sp>
        <p:nvSpPr>
          <p:cNvPr id="5" name="Titel 4">
            <a:extLst>
              <a:ext uri="{FF2B5EF4-FFF2-40B4-BE49-F238E27FC236}">
                <a16:creationId xmlns:a16="http://schemas.microsoft.com/office/drawing/2014/main" id="{3EFBBC13-3655-B7D3-9D76-3ABC667F4161}"/>
              </a:ext>
            </a:extLst>
          </p:cNvPr>
          <p:cNvSpPr>
            <a:spLocks noGrp="1"/>
          </p:cNvSpPr>
          <p:nvPr>
            <p:ph type="title"/>
          </p:nvPr>
        </p:nvSpPr>
        <p:spPr/>
        <p:txBody>
          <a:bodyPr/>
          <a:lstStyle/>
          <a:p>
            <a:r>
              <a:rPr lang="de-DE"/>
              <a:t>N-Backtest</a:t>
            </a:r>
          </a:p>
        </p:txBody>
      </p:sp>
    </p:spTree>
    <p:extLst>
      <p:ext uri="{BB962C8B-B14F-4D97-AF65-F5344CB8AC3E}">
        <p14:creationId xmlns:p14="http://schemas.microsoft.com/office/powerpoint/2010/main" val="15132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158A9CD-3AD5-9386-CF68-FF1792FCE5BC}"/>
              </a:ext>
            </a:extLst>
          </p:cNvPr>
          <p:cNvSpPr>
            <a:spLocks noGrp="1"/>
          </p:cNvSpPr>
          <p:nvPr>
            <p:ph idx="1"/>
          </p:nvPr>
        </p:nvSpPr>
        <p:spPr/>
        <p:txBody>
          <a:bodyPr vert="horz" lIns="0" tIns="0" rIns="0" bIns="0" rtlCol="0" anchor="t">
            <a:normAutofit/>
          </a:bodyPr>
          <a:lstStyle/>
          <a:p>
            <a:pPr marL="0" indent="0">
              <a:buNone/>
            </a:pPr>
            <a:r>
              <a:rPr lang="de-DE" sz="2650" b="1">
                <a:cs typeface="Arial" panose="020B0604020202020204"/>
              </a:rPr>
              <a:t>Versuchsaufbau</a:t>
            </a:r>
          </a:p>
          <a:p>
            <a:pPr marL="271145" indent="-271145"/>
            <a:r>
              <a:rPr lang="de-DE" sz="2650"/>
              <a:t>Durchführung von 2, 3, 4 und 5 Backtests</a:t>
            </a:r>
          </a:p>
          <a:p>
            <a:pPr marL="271145" indent="-271145"/>
            <a:r>
              <a:rPr lang="de-DE" sz="2650">
                <a:cs typeface="Arial"/>
              </a:rPr>
              <a:t>1,5min / Test, gefolgt von 2min Pause</a:t>
            </a:r>
          </a:p>
          <a:p>
            <a:pPr marL="271145" indent="-271145"/>
            <a:r>
              <a:rPr lang="de-DE" sz="2650"/>
              <a:t>5 Personen</a:t>
            </a:r>
            <a:endParaRPr lang="de-DE" sz="2650">
              <a:cs typeface="Arial"/>
            </a:endParaRPr>
          </a:p>
          <a:p>
            <a:pPr marL="271145" indent="-271145"/>
            <a:r>
              <a:rPr lang="de-DE" sz="2650"/>
              <a:t>Messung der Anstrengung durch CL Messung mit Kopfhörern und Ausfüllen von NASA TLX Fragebogen</a:t>
            </a:r>
            <a:endParaRPr lang="de-DE" sz="2650">
              <a:cs typeface="Arial" panose="020B0604020202020204"/>
            </a:endParaRPr>
          </a:p>
        </p:txBody>
      </p:sp>
      <p:sp>
        <p:nvSpPr>
          <p:cNvPr id="3" name="Datumsplatzhalter 2">
            <a:extLst>
              <a:ext uri="{FF2B5EF4-FFF2-40B4-BE49-F238E27FC236}">
                <a16:creationId xmlns:a16="http://schemas.microsoft.com/office/drawing/2014/main" id="{5B7B2714-2987-5842-4C16-9FBEE02564F6}"/>
              </a:ext>
            </a:extLst>
          </p:cNvPr>
          <p:cNvSpPr>
            <a:spLocks noGrp="1"/>
          </p:cNvSpPr>
          <p:nvPr>
            <p:ph type="dt" sz="half" idx="10"/>
          </p:nvPr>
        </p:nvSpPr>
        <p:spPr/>
        <p:txBody>
          <a:bodyPr/>
          <a:lstStyle/>
          <a:p>
            <a:fld id="{A2305563-CE94-4DED-B0ED-4D9559ECFD3C}" type="datetime1">
              <a:rPr lang="de-DE" smtClean="0"/>
              <a:t>24.03.2025</a:t>
            </a:fld>
            <a:endParaRPr lang="de-DE"/>
          </a:p>
        </p:txBody>
      </p:sp>
      <p:sp>
        <p:nvSpPr>
          <p:cNvPr id="4" name="Foliennummernplatzhalter 3">
            <a:extLst>
              <a:ext uri="{FF2B5EF4-FFF2-40B4-BE49-F238E27FC236}">
                <a16:creationId xmlns:a16="http://schemas.microsoft.com/office/drawing/2014/main" id="{7ECFBE33-DA58-3005-CB5C-E92DD78853F8}"/>
              </a:ext>
            </a:extLst>
          </p:cNvPr>
          <p:cNvSpPr>
            <a:spLocks noGrp="1"/>
          </p:cNvSpPr>
          <p:nvPr>
            <p:ph type="sldNum" sz="quarter" idx="12"/>
          </p:nvPr>
        </p:nvSpPr>
        <p:spPr/>
        <p:txBody>
          <a:bodyPr/>
          <a:lstStyle/>
          <a:p>
            <a:fld id="{B0DDF588-5466-4B51-9B60-B0DF1BE7AB09}" type="slidenum">
              <a:rPr lang="de-DE" smtClean="0"/>
              <a:t>14</a:t>
            </a:fld>
            <a:endParaRPr lang="de-DE"/>
          </a:p>
        </p:txBody>
      </p:sp>
      <p:sp>
        <p:nvSpPr>
          <p:cNvPr id="5" name="Titel 4">
            <a:extLst>
              <a:ext uri="{FF2B5EF4-FFF2-40B4-BE49-F238E27FC236}">
                <a16:creationId xmlns:a16="http://schemas.microsoft.com/office/drawing/2014/main" id="{F5610AB0-83C5-CA9B-26FD-749AE47E777A}"/>
              </a:ext>
            </a:extLst>
          </p:cNvPr>
          <p:cNvSpPr>
            <a:spLocks noGrp="1"/>
          </p:cNvSpPr>
          <p:nvPr>
            <p:ph type="title"/>
          </p:nvPr>
        </p:nvSpPr>
        <p:spPr/>
        <p:txBody>
          <a:bodyPr/>
          <a:lstStyle/>
          <a:p>
            <a:r>
              <a:rPr lang="de-DE"/>
              <a:t>Festlegung des N (1/2)</a:t>
            </a:r>
          </a:p>
        </p:txBody>
      </p:sp>
    </p:spTree>
    <p:extLst>
      <p:ext uri="{BB962C8B-B14F-4D97-AF65-F5344CB8AC3E}">
        <p14:creationId xmlns:p14="http://schemas.microsoft.com/office/powerpoint/2010/main" val="1834093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C2B7C30-B090-160C-A5B3-4CEAD0D2769B}"/>
              </a:ext>
            </a:extLst>
          </p:cNvPr>
          <p:cNvSpPr>
            <a:spLocks noGrp="1"/>
          </p:cNvSpPr>
          <p:nvPr>
            <p:ph idx="1"/>
          </p:nvPr>
        </p:nvSpPr>
        <p:spPr>
          <a:xfrm>
            <a:off x="533400" y="1162619"/>
            <a:ext cx="11125200" cy="4907365"/>
          </a:xfrm>
        </p:spPr>
        <p:txBody>
          <a:bodyPr vert="horz" lIns="0" tIns="0" rIns="0" bIns="0" rtlCol="0" anchor="t">
            <a:normAutofit/>
          </a:bodyPr>
          <a:lstStyle/>
          <a:p>
            <a:pPr marL="0" indent="0">
              <a:lnSpc>
                <a:spcPct val="160000"/>
              </a:lnSpc>
              <a:buNone/>
            </a:pPr>
            <a:r>
              <a:rPr lang="de-DE" sz="1800" b="1">
                <a:cs typeface="Arial" panose="020B0604020202020204"/>
              </a:rPr>
              <a:t>Ergebnisse</a:t>
            </a:r>
          </a:p>
          <a:p>
            <a:pPr marL="271145" indent="-271145"/>
            <a:r>
              <a:rPr lang="de-DE" sz="1800"/>
              <a:t>Nach 4 Back steigt der NASA Score nur noch minimal</a:t>
            </a:r>
            <a:endParaRPr lang="de-DE" sz="1800">
              <a:cs typeface="Arial" panose="020B0604020202020204"/>
            </a:endParaRPr>
          </a:p>
          <a:p>
            <a:pPr marL="271145" indent="-271145"/>
            <a:r>
              <a:rPr lang="de-DE" sz="1800"/>
              <a:t>Je höher das N desto höher auch die Frustration</a:t>
            </a:r>
            <a:endParaRPr lang="de-DE" sz="1800">
              <a:cs typeface="Arial"/>
            </a:endParaRPr>
          </a:p>
          <a:p>
            <a:pPr marL="271145" indent="-271145"/>
            <a:r>
              <a:rPr lang="de-DE" sz="1800">
                <a:cs typeface="Arial"/>
              </a:rPr>
              <a:t>Korrelation von CL-Score negative =&gt; nicht sinnvoll</a:t>
            </a:r>
          </a:p>
          <a:p>
            <a:pPr marL="271145" indent="-271145"/>
            <a:endParaRPr lang="de-DE" sz="1800">
              <a:cs typeface="Arial"/>
            </a:endParaRPr>
          </a:p>
          <a:p>
            <a:pPr marL="271145" indent="-271145">
              <a:buChar char="•"/>
            </a:pPr>
            <a:endParaRPr lang="de-DE" sz="1800">
              <a:cs typeface="Arial"/>
            </a:endParaRPr>
          </a:p>
          <a:p>
            <a:pPr marL="271145" indent="-271145">
              <a:buChar char="•"/>
            </a:pPr>
            <a:endParaRPr lang="de-DE" sz="1800">
              <a:cs typeface="Arial"/>
            </a:endParaRPr>
          </a:p>
          <a:p>
            <a:pPr marL="0" indent="0">
              <a:buNone/>
            </a:pPr>
            <a:endParaRPr lang="de-DE" sz="1800">
              <a:cs typeface="Arial"/>
            </a:endParaRPr>
          </a:p>
          <a:p>
            <a:pPr marL="0" indent="0">
              <a:lnSpc>
                <a:spcPct val="160000"/>
              </a:lnSpc>
              <a:buNone/>
            </a:pPr>
            <a:r>
              <a:rPr lang="de-DE" sz="1800" b="1">
                <a:cs typeface="Arial" panose="020B0604020202020204"/>
              </a:rPr>
              <a:t>						Schlussfolgerung</a:t>
            </a:r>
          </a:p>
          <a:p>
            <a:pPr marL="0" indent="0">
              <a:lnSpc>
                <a:spcPct val="160000"/>
              </a:lnSpc>
              <a:buNone/>
            </a:pPr>
            <a:r>
              <a:rPr lang="de-DE" sz="1800" b="1">
                <a:cs typeface="Arial" panose="020B0604020202020204"/>
              </a:rPr>
              <a:t>						</a:t>
            </a:r>
            <a:r>
              <a:rPr lang="de-DE" sz="1800"/>
              <a:t>=&gt; 4 Backtest</a:t>
            </a:r>
            <a:endParaRPr lang="de-DE" sz="1800">
              <a:cs typeface="Arial" panose="020B0604020202020204"/>
            </a:endParaRPr>
          </a:p>
          <a:p>
            <a:pPr marL="0" indent="0">
              <a:lnSpc>
                <a:spcPct val="160000"/>
              </a:lnSpc>
              <a:buNone/>
            </a:pPr>
            <a:endParaRPr lang="de-DE" sz="1800" b="1">
              <a:cs typeface="Arial" panose="020B0604020202020204"/>
            </a:endParaRPr>
          </a:p>
          <a:p>
            <a:pPr marL="0" indent="0">
              <a:lnSpc>
                <a:spcPct val="160000"/>
              </a:lnSpc>
              <a:buNone/>
            </a:pPr>
            <a:endParaRPr lang="de-DE" sz="1800" b="1">
              <a:cs typeface="Arial" panose="020B0604020202020204"/>
            </a:endParaRPr>
          </a:p>
          <a:p>
            <a:pPr marL="0" indent="0">
              <a:lnSpc>
                <a:spcPct val="160000"/>
              </a:lnSpc>
              <a:buNone/>
            </a:pPr>
            <a:endParaRPr lang="de-DE" sz="1800" b="1">
              <a:cs typeface="Arial" panose="020B0604020202020204"/>
            </a:endParaRPr>
          </a:p>
          <a:p>
            <a:pPr marL="0" indent="0">
              <a:lnSpc>
                <a:spcPct val="160000"/>
              </a:lnSpc>
              <a:buNone/>
            </a:pPr>
            <a:endParaRPr lang="de-DE" sz="1800" b="1">
              <a:cs typeface="Arial" panose="020B0604020202020204"/>
            </a:endParaRPr>
          </a:p>
          <a:p>
            <a:pPr marL="0" indent="0">
              <a:lnSpc>
                <a:spcPct val="160000"/>
              </a:lnSpc>
              <a:buNone/>
            </a:pPr>
            <a:endParaRPr lang="de-DE" sz="1800" b="1">
              <a:cs typeface="Arial" panose="020B0604020202020204"/>
            </a:endParaRPr>
          </a:p>
          <a:p>
            <a:pPr marL="271145" indent="-271145"/>
            <a:endParaRPr lang="de-DE">
              <a:cs typeface="Arial" panose="020B0604020202020204"/>
            </a:endParaRPr>
          </a:p>
        </p:txBody>
      </p:sp>
      <p:sp>
        <p:nvSpPr>
          <p:cNvPr id="3" name="Datumsplatzhalter 2">
            <a:extLst>
              <a:ext uri="{FF2B5EF4-FFF2-40B4-BE49-F238E27FC236}">
                <a16:creationId xmlns:a16="http://schemas.microsoft.com/office/drawing/2014/main" id="{921A89D3-B9DA-67A6-F1F8-236724AB889F}"/>
              </a:ext>
            </a:extLst>
          </p:cNvPr>
          <p:cNvSpPr>
            <a:spLocks noGrp="1"/>
          </p:cNvSpPr>
          <p:nvPr>
            <p:ph type="dt" sz="half" idx="10"/>
          </p:nvPr>
        </p:nvSpPr>
        <p:spPr/>
        <p:txBody>
          <a:bodyPr/>
          <a:lstStyle/>
          <a:p>
            <a:fld id="{0E49E774-2D89-4967-9724-7D25FADDFFEE}" type="datetime1">
              <a:rPr lang="de-DE" smtClean="0"/>
              <a:t>24.03.2025</a:t>
            </a:fld>
            <a:endParaRPr lang="de-DE"/>
          </a:p>
        </p:txBody>
      </p:sp>
      <p:sp>
        <p:nvSpPr>
          <p:cNvPr id="4" name="Foliennummernplatzhalter 3">
            <a:extLst>
              <a:ext uri="{FF2B5EF4-FFF2-40B4-BE49-F238E27FC236}">
                <a16:creationId xmlns:a16="http://schemas.microsoft.com/office/drawing/2014/main" id="{A92D7C3E-67A8-4395-8AC5-8C65C913AD47}"/>
              </a:ext>
            </a:extLst>
          </p:cNvPr>
          <p:cNvSpPr>
            <a:spLocks noGrp="1"/>
          </p:cNvSpPr>
          <p:nvPr>
            <p:ph type="sldNum" sz="quarter" idx="12"/>
          </p:nvPr>
        </p:nvSpPr>
        <p:spPr/>
        <p:txBody>
          <a:bodyPr/>
          <a:lstStyle/>
          <a:p>
            <a:fld id="{B0DDF588-5466-4B51-9B60-B0DF1BE7AB09}" type="slidenum">
              <a:rPr lang="de-DE" smtClean="0"/>
              <a:t>15</a:t>
            </a:fld>
            <a:endParaRPr lang="de-DE"/>
          </a:p>
        </p:txBody>
      </p:sp>
      <p:sp>
        <p:nvSpPr>
          <p:cNvPr id="5" name="Titel 4">
            <a:extLst>
              <a:ext uri="{FF2B5EF4-FFF2-40B4-BE49-F238E27FC236}">
                <a16:creationId xmlns:a16="http://schemas.microsoft.com/office/drawing/2014/main" id="{B09E6B20-80C7-B2F7-B625-1688F86EB7AA}"/>
              </a:ext>
            </a:extLst>
          </p:cNvPr>
          <p:cNvSpPr>
            <a:spLocks noGrp="1"/>
          </p:cNvSpPr>
          <p:nvPr>
            <p:ph type="title"/>
          </p:nvPr>
        </p:nvSpPr>
        <p:spPr/>
        <p:txBody>
          <a:bodyPr/>
          <a:lstStyle/>
          <a:p>
            <a:r>
              <a:rPr lang="de-DE"/>
              <a:t>Festlegung des N (2/2)</a:t>
            </a:r>
          </a:p>
        </p:txBody>
      </p:sp>
      <p:pic>
        <p:nvPicPr>
          <p:cNvPr id="11" name="Grafik 10">
            <a:extLst>
              <a:ext uri="{FF2B5EF4-FFF2-40B4-BE49-F238E27FC236}">
                <a16:creationId xmlns:a16="http://schemas.microsoft.com/office/drawing/2014/main" id="{24CDB9EC-85CE-9345-FECA-47FB8EEFF309}"/>
              </a:ext>
            </a:extLst>
          </p:cNvPr>
          <p:cNvPicPr>
            <a:picLocks noChangeAspect="1"/>
          </p:cNvPicPr>
          <p:nvPr/>
        </p:nvPicPr>
        <p:blipFill>
          <a:blip r:embed="rId2"/>
          <a:stretch>
            <a:fillRect/>
          </a:stretch>
        </p:blipFill>
        <p:spPr>
          <a:xfrm>
            <a:off x="288000" y="2752658"/>
            <a:ext cx="5515583" cy="3447239"/>
          </a:xfrm>
          <a:prstGeom prst="rect">
            <a:avLst/>
          </a:prstGeom>
        </p:spPr>
      </p:pic>
    </p:spTree>
    <p:extLst>
      <p:ext uri="{BB962C8B-B14F-4D97-AF65-F5344CB8AC3E}">
        <p14:creationId xmlns:p14="http://schemas.microsoft.com/office/powerpoint/2010/main" val="1539757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F5F7FE3-5446-3A03-DFEA-2D7506E589CD}"/>
              </a:ext>
            </a:extLst>
          </p:cNvPr>
          <p:cNvSpPr>
            <a:spLocks noGrp="1"/>
          </p:cNvSpPr>
          <p:nvPr>
            <p:ph type="dt" sz="half" idx="10"/>
          </p:nvPr>
        </p:nvSpPr>
        <p:spPr/>
        <p:txBody>
          <a:bodyPr/>
          <a:lstStyle/>
          <a:p>
            <a:fld id="{227FCD64-FB5A-4FBE-99B1-635A78C88043}" type="datetime1">
              <a:rPr lang="en-US"/>
              <a:t>3/24/2025</a:t>
            </a:fld>
            <a:endParaRPr lang="de-DE"/>
          </a:p>
        </p:txBody>
      </p:sp>
      <p:sp>
        <p:nvSpPr>
          <p:cNvPr id="4" name="Slide Number Placeholder 3">
            <a:extLst>
              <a:ext uri="{FF2B5EF4-FFF2-40B4-BE49-F238E27FC236}">
                <a16:creationId xmlns:a16="http://schemas.microsoft.com/office/drawing/2014/main" id="{9B8515E7-1C49-CB3A-8965-CF77E33E8762}"/>
              </a:ext>
            </a:extLst>
          </p:cNvPr>
          <p:cNvSpPr>
            <a:spLocks noGrp="1"/>
          </p:cNvSpPr>
          <p:nvPr>
            <p:ph type="sldNum" sz="quarter" idx="12"/>
          </p:nvPr>
        </p:nvSpPr>
        <p:spPr/>
        <p:txBody>
          <a:bodyPr/>
          <a:lstStyle/>
          <a:p>
            <a:fld id="{B0DDF588-5466-4B51-9B60-B0DF1BE7AB09}" type="slidenum">
              <a:rPr lang="de-DE" smtClean="0"/>
              <a:t>16</a:t>
            </a:fld>
            <a:endParaRPr lang="de-DE"/>
          </a:p>
        </p:txBody>
      </p:sp>
      <p:sp>
        <p:nvSpPr>
          <p:cNvPr id="5" name="Title 4">
            <a:extLst>
              <a:ext uri="{FF2B5EF4-FFF2-40B4-BE49-F238E27FC236}">
                <a16:creationId xmlns:a16="http://schemas.microsoft.com/office/drawing/2014/main" id="{DEF493D9-3622-F47D-3FDB-E01ED76A82C0}"/>
              </a:ext>
            </a:extLst>
          </p:cNvPr>
          <p:cNvSpPr>
            <a:spLocks noGrp="1"/>
          </p:cNvSpPr>
          <p:nvPr>
            <p:ph type="title"/>
          </p:nvPr>
        </p:nvSpPr>
        <p:spPr/>
        <p:txBody>
          <a:bodyPr/>
          <a:lstStyle/>
          <a:p>
            <a:r>
              <a:rPr lang="en-US" sz="3150" err="1">
                <a:cs typeface="Arial"/>
              </a:rPr>
              <a:t>Verarbeitung</a:t>
            </a:r>
            <a:r>
              <a:rPr lang="en-US" sz="3150">
                <a:cs typeface="Arial"/>
              </a:rPr>
              <a:t> der EEG-Daten</a:t>
            </a:r>
            <a:endParaRPr lang="en-US" sz="3150"/>
          </a:p>
        </p:txBody>
      </p:sp>
      <p:pic>
        <p:nvPicPr>
          <p:cNvPr id="2" name="Content Placeholder 1" descr="https://www.plantuml.com/plantuml/png/ZLDDRzGm4BtdLqml50uhuC0LTRVj8gGMLLqa3bKEqtWIZsfxel6aOVyzJXUnLeMgFII7z_7cZIrVP4ErAORcp3n5WiZ9zitPg3X4X81xcGo2Dlc9quYA4Tp8yFdBfmh9jWzK_ihT4bKnKP9qNgK4znWorIQFJcPE0vXEDV68tTEWCYLtAK4KPizMywWgyu7QXAAjg1TN9vf8IyMwC_Ku1TjAiXyO2TRA69hc7BQisQ2JCCNKF5nVVuEDeBeMLig3jzLNUDWeSje6cU667nLrtpR_mMe39ZUpCr_IWv4M_Mkebl-YqFdp3BTaNXoylvEP57OZTQOOu8fIPjj_Q9Uwj_9CyE844yZKINB_sfyQLCt-wSdmupgC7k4UZGLMS2b3OkCow4RGmVVaw7VRd2w5bPCv7TALifVW_cvT7FSKbnNMQjnZP_curMA2NXJCK_bOZukTaWEhGFtX-AU-NpIbJj56Sen6i3DH7AXjtkQhdDAAqm3hPrg8ejz54VC5UtqLE20Vk_USC40s6fitCgf1osY2Tx1LIKR95TcTIaSvauChD6oRYm8lB-iF">
            <a:extLst>
              <a:ext uri="{FF2B5EF4-FFF2-40B4-BE49-F238E27FC236}">
                <a16:creationId xmlns:a16="http://schemas.microsoft.com/office/drawing/2014/main" id="{5825080A-53A0-9AB0-B670-69735679B40F}"/>
              </a:ext>
            </a:extLst>
          </p:cNvPr>
          <p:cNvPicPr>
            <a:picLocks noGrp="1" noChangeAspect="1"/>
          </p:cNvPicPr>
          <p:nvPr>
            <p:ph idx="1"/>
          </p:nvPr>
        </p:nvPicPr>
        <p:blipFill>
          <a:blip r:embed="rId2"/>
          <a:stretch>
            <a:fillRect/>
          </a:stretch>
        </p:blipFill>
        <p:spPr>
          <a:xfrm>
            <a:off x="504463" y="1630595"/>
            <a:ext cx="11125200" cy="1884300"/>
          </a:xfrm>
        </p:spPr>
      </p:pic>
      <p:pic>
        <p:nvPicPr>
          <p:cNvPr id="6" name="Picture 5">
            <a:extLst>
              <a:ext uri="{FF2B5EF4-FFF2-40B4-BE49-F238E27FC236}">
                <a16:creationId xmlns:a16="http://schemas.microsoft.com/office/drawing/2014/main" id="{4DE39459-7B00-5AE4-1AFC-C5DF37A06E14}"/>
              </a:ext>
            </a:extLst>
          </p:cNvPr>
          <p:cNvPicPr>
            <a:picLocks noChangeAspect="1"/>
          </p:cNvPicPr>
          <p:nvPr/>
        </p:nvPicPr>
        <p:blipFill>
          <a:blip r:embed="rId3"/>
          <a:srcRect t="11076" b="2532"/>
          <a:stretch/>
        </p:blipFill>
        <p:spPr>
          <a:xfrm>
            <a:off x="0" y="3612266"/>
            <a:ext cx="12192000" cy="2633244"/>
          </a:xfrm>
          <a:prstGeom prst="rect">
            <a:avLst/>
          </a:prstGeom>
        </p:spPr>
      </p:pic>
    </p:spTree>
    <p:extLst>
      <p:ext uri="{BB962C8B-B14F-4D97-AF65-F5344CB8AC3E}">
        <p14:creationId xmlns:p14="http://schemas.microsoft.com/office/powerpoint/2010/main" val="2679359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4EE99B-B457-407C-B5EB-DDA83E4B43B2}"/>
              </a:ext>
            </a:extLst>
          </p:cNvPr>
          <p:cNvSpPr>
            <a:spLocks noGrp="1"/>
          </p:cNvSpPr>
          <p:nvPr>
            <p:ph idx="1"/>
          </p:nvPr>
        </p:nvSpPr>
        <p:spPr/>
        <p:txBody>
          <a:bodyPr vert="horz" lIns="0" tIns="0" rIns="0" bIns="0" rtlCol="0" anchor="t">
            <a:normAutofit/>
          </a:bodyPr>
          <a:lstStyle/>
          <a:p>
            <a:pPr marL="271145" indent="-271145">
              <a:buFont typeface="Arial,Sans-Serif"/>
            </a:pPr>
            <a:r>
              <a:rPr lang="en-US" sz="2700">
                <a:cs typeface="Arial"/>
              </a:rPr>
              <a:t>CL Index </a:t>
            </a:r>
            <a:r>
              <a:rPr lang="en-US" sz="2700" err="1">
                <a:cs typeface="Arial"/>
              </a:rPr>
              <a:t>ist</a:t>
            </a:r>
            <a:r>
              <a:rPr lang="en-US" sz="2700">
                <a:cs typeface="Arial"/>
              </a:rPr>
              <a:t> </a:t>
            </a:r>
            <a:r>
              <a:rPr lang="en-US" sz="2700" err="1">
                <a:cs typeface="Arial"/>
              </a:rPr>
              <a:t>variierend</a:t>
            </a:r>
            <a:r>
              <a:rPr lang="en-US" sz="2700">
                <a:cs typeface="Arial"/>
              </a:rPr>
              <a:t> von Person </a:t>
            </a:r>
            <a:r>
              <a:rPr lang="en-US" sz="2700" err="1">
                <a:cs typeface="Arial"/>
              </a:rPr>
              <a:t>zu</a:t>
            </a:r>
            <a:r>
              <a:rPr lang="en-US" sz="2700">
                <a:cs typeface="Arial"/>
              </a:rPr>
              <a:t> Person und </a:t>
            </a:r>
            <a:r>
              <a:rPr lang="en-US" sz="2700" err="1">
                <a:cs typeface="Arial"/>
              </a:rPr>
              <a:t>Bedingungen</a:t>
            </a:r>
            <a:endParaRPr lang="en-US" sz="2700">
              <a:cs typeface="Arial"/>
            </a:endParaRPr>
          </a:p>
          <a:p>
            <a:pPr marL="0" indent="0">
              <a:buNone/>
            </a:pPr>
            <a:endParaRPr lang="en-US" sz="2650">
              <a:cs typeface="Arial"/>
            </a:endParaRPr>
          </a:p>
          <a:p>
            <a:pPr marL="0" indent="0">
              <a:buNone/>
            </a:pPr>
            <a:endParaRPr lang="en-US" sz="2650">
              <a:cs typeface="Arial"/>
            </a:endParaRPr>
          </a:p>
          <a:p>
            <a:pPr marL="0" indent="0">
              <a:buNone/>
            </a:pPr>
            <a:endParaRPr lang="en-US" sz="2650">
              <a:cs typeface="Arial"/>
            </a:endParaRPr>
          </a:p>
          <a:p>
            <a:pPr marL="0" indent="0">
              <a:buNone/>
            </a:pPr>
            <a:endParaRPr lang="en-US" sz="2650">
              <a:cs typeface="Arial"/>
            </a:endParaRPr>
          </a:p>
          <a:p>
            <a:pPr marL="271145" indent="-271145">
              <a:buFont typeface="Arial,Sans-Serif"/>
            </a:pPr>
            <a:r>
              <a:rPr lang="en-US" sz="2700">
                <a:cs typeface="Arial" panose="020B0604020202020204"/>
              </a:rPr>
              <a:t>Von </a:t>
            </a:r>
            <a:r>
              <a:rPr lang="en-US" sz="2700" err="1">
                <a:cs typeface="Arial" panose="020B0604020202020204"/>
              </a:rPr>
              <a:t>uns</a:t>
            </a:r>
            <a:r>
              <a:rPr lang="en-US" sz="2700">
                <a:cs typeface="Arial" panose="020B0604020202020204"/>
              </a:rPr>
              <a:t> </a:t>
            </a:r>
            <a:r>
              <a:rPr lang="en-US" sz="2700" err="1">
                <a:cs typeface="Arial" panose="020B0604020202020204"/>
              </a:rPr>
              <a:t>erstellten</a:t>
            </a:r>
            <a:r>
              <a:rPr lang="en-US" sz="2700">
                <a:cs typeface="Arial" panose="020B0604020202020204"/>
              </a:rPr>
              <a:t> </a:t>
            </a:r>
            <a:r>
              <a:rPr lang="en-US" sz="2700" err="1">
                <a:cs typeface="Arial" panose="020B0604020202020204"/>
              </a:rPr>
              <a:t>Erwartungen</a:t>
            </a:r>
            <a:r>
              <a:rPr lang="en-US" sz="2700">
                <a:cs typeface="Arial" panose="020B0604020202020204"/>
              </a:rPr>
              <a:t> für die </a:t>
            </a:r>
            <a:r>
              <a:rPr lang="en-US" sz="2700" err="1">
                <a:cs typeface="Arial" panose="020B0604020202020204"/>
              </a:rPr>
              <a:t>Scorefunktion</a:t>
            </a:r>
            <a:r>
              <a:rPr lang="en-US" sz="2700">
                <a:cs typeface="Arial" panose="020B0604020202020204"/>
              </a:rPr>
              <a:t> S: </a:t>
            </a:r>
          </a:p>
          <a:p>
            <a:pPr marL="626745" lvl="1" indent="-271145">
              <a:buFont typeface="Courier New"/>
              <a:buChar char="o"/>
            </a:pPr>
            <a:r>
              <a:rPr lang="en-US" sz="2400" err="1">
                <a:cs typeface="Arial" panose="020B0604020202020204"/>
              </a:rPr>
              <a:t>Mögliche</a:t>
            </a:r>
            <a:r>
              <a:rPr lang="en-US" sz="2400">
                <a:cs typeface="Arial" panose="020B0604020202020204"/>
              </a:rPr>
              <a:t> Über- </a:t>
            </a:r>
            <a:r>
              <a:rPr lang="en-US" sz="2400" err="1">
                <a:cs typeface="Arial" panose="020B0604020202020204"/>
              </a:rPr>
              <a:t>oder</a:t>
            </a:r>
            <a:r>
              <a:rPr lang="en-US" sz="2400">
                <a:cs typeface="Arial" panose="020B0604020202020204"/>
              </a:rPr>
              <a:t> </a:t>
            </a:r>
            <a:r>
              <a:rPr lang="en-US" sz="2400" err="1">
                <a:cs typeface="Arial" panose="020B0604020202020204"/>
              </a:rPr>
              <a:t>Unterschreitungen</a:t>
            </a:r>
            <a:r>
              <a:rPr lang="en-US" sz="2400">
                <a:cs typeface="Arial" panose="020B0604020202020204"/>
              </a:rPr>
              <a:t> von </a:t>
            </a:r>
            <a:r>
              <a:rPr lang="en-US" sz="2400" err="1">
                <a:cs typeface="Arial" panose="020B0604020202020204"/>
              </a:rPr>
              <a:t>maximalen</a:t>
            </a:r>
            <a:r>
              <a:rPr lang="en-US" sz="2400">
                <a:cs typeface="Arial" panose="020B0604020202020204"/>
              </a:rPr>
              <a:t> und </a:t>
            </a:r>
            <a:r>
              <a:rPr lang="en-US" sz="2400" err="1">
                <a:cs typeface="Arial" panose="020B0604020202020204"/>
              </a:rPr>
              <a:t>minimalen</a:t>
            </a:r>
            <a:r>
              <a:rPr lang="en-US" sz="2400">
                <a:cs typeface="Arial" panose="020B0604020202020204"/>
              </a:rPr>
              <a:t> Index</a:t>
            </a:r>
            <a:endParaRPr lang="en-US" sz="2350">
              <a:cs typeface="Arial" panose="020B0604020202020204"/>
            </a:endParaRPr>
          </a:p>
          <a:p>
            <a:pPr marL="1344295" lvl="3" indent="-271145">
              <a:buFont typeface="Arial,Sans-Serif"/>
              <a:buChar char="•"/>
            </a:pPr>
            <a:endParaRPr lang="en-US" sz="2150">
              <a:cs typeface="Arial" panose="020B0604020202020204"/>
            </a:endParaRPr>
          </a:p>
          <a:p>
            <a:pPr marL="355600" lvl="1" indent="0">
              <a:buNone/>
            </a:pPr>
            <a:endParaRPr lang="en-US" sz="2400">
              <a:cs typeface="Arial" panose="020B0604020202020204"/>
            </a:endParaRPr>
          </a:p>
          <a:p>
            <a:pPr marL="626745" lvl="1" indent="-271145">
              <a:buFont typeface="Courier New"/>
              <a:buChar char="o"/>
            </a:pPr>
            <a:endParaRPr lang="en-US" sz="2400">
              <a:cs typeface="Arial" panose="020B0604020202020204"/>
            </a:endParaRPr>
          </a:p>
          <a:p>
            <a:pPr marL="626745" lvl="1" indent="-271145">
              <a:buFont typeface="Courier New"/>
              <a:buChar char="o"/>
            </a:pPr>
            <a:endParaRPr lang="en-US" sz="2400">
              <a:cs typeface="Arial" panose="020B0604020202020204"/>
            </a:endParaRPr>
          </a:p>
          <a:p>
            <a:pPr marL="271145" indent="-271145">
              <a:buFont typeface="Arial,Sans-Serif"/>
              <a:buChar char="•"/>
            </a:pPr>
            <a:endParaRPr lang="en-US" sz="2700">
              <a:cs typeface="Arial" panose="020B0604020202020204"/>
            </a:endParaRPr>
          </a:p>
          <a:p>
            <a:pPr marL="271145" indent="-271145">
              <a:buChar char="•"/>
            </a:pPr>
            <a:endParaRPr lang="en-US" sz="2650">
              <a:cs typeface="Arial" panose="020B0604020202020204"/>
            </a:endParaRPr>
          </a:p>
          <a:p>
            <a:pPr marL="0" indent="0">
              <a:buNone/>
            </a:pPr>
            <a:endParaRPr lang="en-US" sz="2650">
              <a:cs typeface="Arial" panose="020B0604020202020204"/>
            </a:endParaRPr>
          </a:p>
          <a:p>
            <a:pPr marL="271145" indent="-271145">
              <a:buChar char="•"/>
            </a:pPr>
            <a:endParaRPr lang="en-US" sz="2650">
              <a:cs typeface="Arial" panose="020B0604020202020204"/>
            </a:endParaRPr>
          </a:p>
        </p:txBody>
      </p:sp>
      <p:sp>
        <p:nvSpPr>
          <p:cNvPr id="3" name="Date Placeholder 2">
            <a:extLst>
              <a:ext uri="{FF2B5EF4-FFF2-40B4-BE49-F238E27FC236}">
                <a16:creationId xmlns:a16="http://schemas.microsoft.com/office/drawing/2014/main" id="{6ED3C3DE-30E3-6250-3ADA-3A93B43B6952}"/>
              </a:ext>
            </a:extLst>
          </p:cNvPr>
          <p:cNvSpPr>
            <a:spLocks noGrp="1"/>
          </p:cNvSpPr>
          <p:nvPr>
            <p:ph type="dt" sz="half" idx="10"/>
          </p:nvPr>
        </p:nvSpPr>
        <p:spPr/>
        <p:txBody>
          <a:bodyPr/>
          <a:lstStyle/>
          <a:p>
            <a:fld id="{E20691ED-D129-412F-8927-82B40728A82D}" type="datetime1">
              <a:t>3/24/2025</a:t>
            </a:fld>
            <a:endParaRPr lang="de-DE"/>
          </a:p>
        </p:txBody>
      </p:sp>
      <p:sp>
        <p:nvSpPr>
          <p:cNvPr id="4" name="Slide Number Placeholder 3">
            <a:extLst>
              <a:ext uri="{FF2B5EF4-FFF2-40B4-BE49-F238E27FC236}">
                <a16:creationId xmlns:a16="http://schemas.microsoft.com/office/drawing/2014/main" id="{30AFE543-D4A3-54CA-D4E9-BC59FE2DD50B}"/>
              </a:ext>
            </a:extLst>
          </p:cNvPr>
          <p:cNvSpPr>
            <a:spLocks noGrp="1"/>
          </p:cNvSpPr>
          <p:nvPr>
            <p:ph type="sldNum" sz="quarter" idx="12"/>
          </p:nvPr>
        </p:nvSpPr>
        <p:spPr/>
        <p:txBody>
          <a:bodyPr/>
          <a:lstStyle/>
          <a:p>
            <a:fld id="{B0DDF588-5466-4B51-9B60-B0DF1BE7AB09}" type="slidenum">
              <a:rPr lang="de-DE" smtClean="0"/>
              <a:t>17</a:t>
            </a:fld>
            <a:endParaRPr lang="de-DE"/>
          </a:p>
        </p:txBody>
      </p:sp>
      <p:sp>
        <p:nvSpPr>
          <p:cNvPr id="5" name="Title 4">
            <a:extLst>
              <a:ext uri="{FF2B5EF4-FFF2-40B4-BE49-F238E27FC236}">
                <a16:creationId xmlns:a16="http://schemas.microsoft.com/office/drawing/2014/main" id="{47A690E8-81C5-4CC1-88F1-33E5C0263F14}"/>
              </a:ext>
            </a:extLst>
          </p:cNvPr>
          <p:cNvSpPr>
            <a:spLocks noGrp="1"/>
          </p:cNvSpPr>
          <p:nvPr>
            <p:ph type="title"/>
          </p:nvPr>
        </p:nvSpPr>
        <p:spPr/>
        <p:txBody>
          <a:bodyPr/>
          <a:lstStyle/>
          <a:p>
            <a:r>
              <a:rPr lang="en-US" sz="3200">
                <a:cs typeface="Arial"/>
              </a:rPr>
              <a:t>Cognitive Load Score </a:t>
            </a:r>
            <a:r>
              <a:rPr lang="de-DE" sz="3200">
                <a:cs typeface="Arial"/>
              </a:rPr>
              <a:t>(1/2)</a:t>
            </a:r>
            <a:endParaRPr lang="en-US">
              <a:cs typeface="Arial"/>
            </a:endParaRPr>
          </a:p>
        </p:txBody>
      </p:sp>
      <p:sp>
        <p:nvSpPr>
          <p:cNvPr id="7" name="Arrow: Right 6">
            <a:extLst>
              <a:ext uri="{FF2B5EF4-FFF2-40B4-BE49-F238E27FC236}">
                <a16:creationId xmlns:a16="http://schemas.microsoft.com/office/drawing/2014/main" id="{7416C6C8-05EB-1504-197C-BE395188522E}"/>
              </a:ext>
            </a:extLst>
          </p:cNvPr>
          <p:cNvSpPr/>
          <p:nvPr/>
        </p:nvSpPr>
        <p:spPr>
          <a:xfrm flipV="1">
            <a:off x="1109601" y="2152433"/>
            <a:ext cx="686342" cy="2837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3185AE1B-B9D9-4091-59E0-F396591DC55C}"/>
              </a:ext>
            </a:extLst>
          </p:cNvPr>
          <p:cNvSpPr/>
          <p:nvPr/>
        </p:nvSpPr>
        <p:spPr>
          <a:xfrm flipV="1">
            <a:off x="1109601" y="2914434"/>
            <a:ext cx="686342" cy="2837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B6E8156-AF30-D5FE-1DBB-99B36ECDB4A2}"/>
              </a:ext>
            </a:extLst>
          </p:cNvPr>
          <p:cNvSpPr txBox="1"/>
          <p:nvPr/>
        </p:nvSpPr>
        <p:spPr>
          <a:xfrm>
            <a:off x="1810705" y="2028779"/>
            <a:ext cx="658318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err="1">
                <a:cs typeface="Arial"/>
              </a:rPr>
              <a:t>Bedarf</a:t>
            </a:r>
            <a:r>
              <a:rPr lang="en-US" sz="2400">
                <a:cs typeface="Arial"/>
              </a:rPr>
              <a:t> für </a:t>
            </a:r>
            <a:r>
              <a:rPr lang="en-US" sz="2400" err="1">
                <a:cs typeface="Arial"/>
              </a:rPr>
              <a:t>einen</a:t>
            </a:r>
            <a:r>
              <a:rPr lang="en-US" sz="2400">
                <a:cs typeface="Arial"/>
              </a:rPr>
              <a:t> </a:t>
            </a:r>
            <a:r>
              <a:rPr lang="en-US" sz="2400" err="1">
                <a:cs typeface="Arial"/>
              </a:rPr>
              <a:t>aussagekräftigen</a:t>
            </a:r>
            <a:r>
              <a:rPr lang="en-US" sz="2400">
                <a:cs typeface="Arial"/>
              </a:rPr>
              <a:t> und </a:t>
            </a:r>
            <a:r>
              <a:rPr lang="en-US" sz="2400" err="1">
                <a:cs typeface="Arial"/>
              </a:rPr>
              <a:t>intuitiven</a:t>
            </a:r>
            <a:r>
              <a:rPr lang="en-US" sz="2400">
                <a:cs typeface="Arial"/>
              </a:rPr>
              <a:t> Index </a:t>
            </a:r>
            <a:endParaRPr lang="en-US" sz="2400"/>
          </a:p>
        </p:txBody>
      </p:sp>
      <p:sp>
        <p:nvSpPr>
          <p:cNvPr id="13" name="TextBox 12">
            <a:extLst>
              <a:ext uri="{FF2B5EF4-FFF2-40B4-BE49-F238E27FC236}">
                <a16:creationId xmlns:a16="http://schemas.microsoft.com/office/drawing/2014/main" id="{2EF9AFCE-8601-C59D-292D-E1A044802857}"/>
              </a:ext>
            </a:extLst>
          </p:cNvPr>
          <p:cNvSpPr txBox="1"/>
          <p:nvPr/>
        </p:nvSpPr>
        <p:spPr>
          <a:xfrm>
            <a:off x="1810857" y="2856841"/>
            <a:ext cx="59483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Arial"/>
              </a:rPr>
              <a:t>Idee für Cognitive Load Score</a:t>
            </a:r>
          </a:p>
        </p:txBody>
      </p:sp>
      <p:sp>
        <p:nvSpPr>
          <p:cNvPr id="6" name="Arrow: Right 5">
            <a:extLst>
              <a:ext uri="{FF2B5EF4-FFF2-40B4-BE49-F238E27FC236}">
                <a16:creationId xmlns:a16="http://schemas.microsoft.com/office/drawing/2014/main" id="{FE5DD76D-F5FD-5D87-FC2F-9D7AC91267D6}"/>
              </a:ext>
            </a:extLst>
          </p:cNvPr>
          <p:cNvSpPr/>
          <p:nvPr/>
        </p:nvSpPr>
        <p:spPr>
          <a:xfrm flipV="1">
            <a:off x="1130195" y="4675272"/>
            <a:ext cx="686342" cy="2837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A454466-2CDB-F01B-5EF0-6C264C746C08}"/>
              </a:ext>
            </a:extLst>
          </p:cNvPr>
          <p:cNvSpPr txBox="1"/>
          <p:nvPr/>
        </p:nvSpPr>
        <p:spPr>
          <a:xfrm>
            <a:off x="1990569" y="4673406"/>
            <a:ext cx="577602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Arial"/>
              </a:rPr>
              <a:t>Idee für </a:t>
            </a:r>
            <a:r>
              <a:rPr lang="en-US" sz="2400" err="1">
                <a:cs typeface="Arial"/>
              </a:rPr>
              <a:t>Pufferzones</a:t>
            </a:r>
            <a:r>
              <a:rPr lang="en-US" sz="2400">
                <a:cs typeface="Arial"/>
              </a:rPr>
              <a:t> in 0-10 und 90-100</a:t>
            </a:r>
          </a:p>
        </p:txBody>
      </p:sp>
    </p:spTree>
    <p:extLst>
      <p:ext uri="{BB962C8B-B14F-4D97-AF65-F5344CB8AC3E}">
        <p14:creationId xmlns:p14="http://schemas.microsoft.com/office/powerpoint/2010/main" val="893220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57238C-8971-B809-2DD3-5FFF5BADF3C1}"/>
              </a:ext>
            </a:extLst>
          </p:cNvPr>
          <p:cNvSpPr>
            <a:spLocks noGrp="1"/>
          </p:cNvSpPr>
          <p:nvPr>
            <p:ph idx="1"/>
          </p:nvPr>
        </p:nvSpPr>
        <p:spPr/>
        <p:txBody>
          <a:bodyPr vert="horz" lIns="0" tIns="0" rIns="0" bIns="0" rtlCol="0" anchor="t">
            <a:normAutofit/>
          </a:bodyPr>
          <a:lstStyle/>
          <a:p>
            <a:pPr marL="271145" indent="-271145"/>
            <a:r>
              <a:rPr lang="en-US" sz="2650" err="1">
                <a:cs typeface="Arial"/>
              </a:rPr>
              <a:t>Logistische</a:t>
            </a:r>
            <a:r>
              <a:rPr lang="en-US" sz="2650">
                <a:cs typeface="Arial"/>
              </a:rPr>
              <a:t> </a:t>
            </a:r>
            <a:r>
              <a:rPr lang="en-US" sz="2650" err="1">
                <a:cs typeface="Arial"/>
              </a:rPr>
              <a:t>Funktion</a:t>
            </a:r>
            <a:r>
              <a:rPr lang="en-US" sz="2650">
                <a:cs typeface="Arial"/>
              </a:rPr>
              <a:t>:   </a:t>
            </a:r>
            <a:endParaRPr lang="en-US">
              <a:cs typeface="Arial" panose="020B0604020202020204"/>
            </a:endParaRPr>
          </a:p>
        </p:txBody>
      </p:sp>
      <p:sp>
        <p:nvSpPr>
          <p:cNvPr id="3" name="Date Placeholder 2">
            <a:extLst>
              <a:ext uri="{FF2B5EF4-FFF2-40B4-BE49-F238E27FC236}">
                <a16:creationId xmlns:a16="http://schemas.microsoft.com/office/drawing/2014/main" id="{D4BE0303-66D8-8E20-AE80-FE6A4FFAD6B4}"/>
              </a:ext>
            </a:extLst>
          </p:cNvPr>
          <p:cNvSpPr>
            <a:spLocks noGrp="1"/>
          </p:cNvSpPr>
          <p:nvPr>
            <p:ph type="dt" sz="half" idx="10"/>
          </p:nvPr>
        </p:nvSpPr>
        <p:spPr/>
        <p:txBody>
          <a:bodyPr/>
          <a:lstStyle/>
          <a:p>
            <a:fld id="{246A1B6B-4E60-4962-B043-4C08424A703C}" type="datetime1">
              <a:rPr lang="en-US"/>
              <a:t>3/24/2025</a:t>
            </a:fld>
            <a:endParaRPr lang="de-DE"/>
          </a:p>
        </p:txBody>
      </p:sp>
      <p:sp>
        <p:nvSpPr>
          <p:cNvPr id="4" name="Slide Number Placeholder 3">
            <a:extLst>
              <a:ext uri="{FF2B5EF4-FFF2-40B4-BE49-F238E27FC236}">
                <a16:creationId xmlns:a16="http://schemas.microsoft.com/office/drawing/2014/main" id="{F5CC4D12-3D5A-8770-CCAA-63A7B211146C}"/>
              </a:ext>
            </a:extLst>
          </p:cNvPr>
          <p:cNvSpPr>
            <a:spLocks noGrp="1"/>
          </p:cNvSpPr>
          <p:nvPr>
            <p:ph type="sldNum" sz="quarter" idx="12"/>
          </p:nvPr>
        </p:nvSpPr>
        <p:spPr/>
        <p:txBody>
          <a:bodyPr/>
          <a:lstStyle/>
          <a:p>
            <a:fld id="{B0DDF588-5466-4B51-9B60-B0DF1BE7AB09}" type="slidenum">
              <a:rPr lang="de-DE" smtClean="0"/>
              <a:t>18</a:t>
            </a:fld>
            <a:endParaRPr lang="de-DE"/>
          </a:p>
        </p:txBody>
      </p:sp>
      <p:sp>
        <p:nvSpPr>
          <p:cNvPr id="5" name="Title 4">
            <a:extLst>
              <a:ext uri="{FF2B5EF4-FFF2-40B4-BE49-F238E27FC236}">
                <a16:creationId xmlns:a16="http://schemas.microsoft.com/office/drawing/2014/main" id="{911ED577-4652-5605-406C-239077EB773F}"/>
              </a:ext>
            </a:extLst>
          </p:cNvPr>
          <p:cNvSpPr>
            <a:spLocks noGrp="1"/>
          </p:cNvSpPr>
          <p:nvPr>
            <p:ph type="title"/>
          </p:nvPr>
        </p:nvSpPr>
        <p:spPr/>
        <p:txBody>
          <a:bodyPr/>
          <a:lstStyle/>
          <a:p>
            <a:r>
              <a:rPr lang="en-US" sz="3150">
                <a:cs typeface="Arial"/>
              </a:rPr>
              <a:t>Cognitive Load Score </a:t>
            </a:r>
            <a:r>
              <a:rPr lang="de-DE" sz="3200">
                <a:cs typeface="Arial"/>
              </a:rPr>
              <a:t>(2/2)</a:t>
            </a:r>
            <a:endParaRPr lang="en-US"/>
          </a:p>
        </p:txBody>
      </p:sp>
      <p:pic>
        <p:nvPicPr>
          <p:cNvPr id="11" name="Content Placeholder 5">
            <a:extLst>
              <a:ext uri="{FF2B5EF4-FFF2-40B4-BE49-F238E27FC236}">
                <a16:creationId xmlns:a16="http://schemas.microsoft.com/office/drawing/2014/main" id="{3E60958B-DB59-DCD9-D186-2CB323060728}"/>
              </a:ext>
            </a:extLst>
          </p:cNvPr>
          <p:cNvPicPr>
            <a:picLocks noChangeAspect="1"/>
          </p:cNvPicPr>
          <p:nvPr/>
        </p:nvPicPr>
        <p:blipFill>
          <a:blip r:embed="rId2"/>
          <a:stretch>
            <a:fillRect/>
          </a:stretch>
        </p:blipFill>
        <p:spPr>
          <a:xfrm>
            <a:off x="499203" y="2130612"/>
            <a:ext cx="5837506" cy="3735516"/>
          </a:xfrm>
          <a:prstGeom prst="rect">
            <a:avLst/>
          </a:prstGeom>
        </p:spPr>
      </p:pic>
      <p:sp>
        <p:nvSpPr>
          <p:cNvPr id="14" name="TextBox 13">
            <a:extLst>
              <a:ext uri="{FF2B5EF4-FFF2-40B4-BE49-F238E27FC236}">
                <a16:creationId xmlns:a16="http://schemas.microsoft.com/office/drawing/2014/main" id="{0D74F5D7-E7C0-2F55-D4A1-887D2002E31B}"/>
              </a:ext>
            </a:extLst>
          </p:cNvPr>
          <p:cNvSpPr txBox="1"/>
          <p:nvPr/>
        </p:nvSpPr>
        <p:spPr>
          <a:xfrm>
            <a:off x="6656050" y="1581471"/>
            <a:ext cx="4775222" cy="19082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err="1">
                <a:cs typeface="Arial" panose="020B0604020202020204"/>
              </a:rPr>
              <a:t>Verständlichkeit</a:t>
            </a:r>
            <a:r>
              <a:rPr lang="en-US" sz="2000">
                <a:cs typeface="Arial" panose="020B0604020202020204"/>
              </a:rPr>
              <a:t> von Score </a:t>
            </a:r>
            <a:r>
              <a:rPr lang="en-US" sz="2000" err="1">
                <a:cs typeface="Arial" panose="020B0604020202020204"/>
              </a:rPr>
              <a:t>ist</a:t>
            </a:r>
            <a:r>
              <a:rPr lang="en-US" sz="2000">
                <a:cs typeface="Arial" panose="020B0604020202020204"/>
              </a:rPr>
              <a:t> </a:t>
            </a:r>
            <a:r>
              <a:rPr lang="en-US" sz="2000" err="1">
                <a:cs typeface="Arial" panose="020B0604020202020204"/>
              </a:rPr>
              <a:t>durch</a:t>
            </a:r>
            <a:r>
              <a:rPr lang="en-US" sz="2000">
                <a:cs typeface="Arial" panose="020B0604020202020204"/>
              </a:rPr>
              <a:t> </a:t>
            </a:r>
            <a:r>
              <a:rPr lang="en-US" sz="2000" err="1">
                <a:cs typeface="Arial" panose="020B0604020202020204"/>
              </a:rPr>
              <a:t>Fragenbogen</a:t>
            </a:r>
            <a:r>
              <a:rPr lang="en-US" sz="2000">
                <a:cs typeface="Arial" panose="020B0604020202020204"/>
              </a:rPr>
              <a:t> </a:t>
            </a:r>
            <a:r>
              <a:rPr lang="en-US" sz="2000" err="1">
                <a:cs typeface="Arial" panose="020B0604020202020204"/>
              </a:rPr>
              <a:t>bestätigt</a:t>
            </a:r>
            <a:r>
              <a:rPr lang="en-US" sz="2000">
                <a:cs typeface="Arial" panose="020B0604020202020204"/>
              </a:rPr>
              <a:t>.</a:t>
            </a:r>
            <a:endParaRPr lang="en-US"/>
          </a:p>
          <a:p>
            <a:pPr marL="285750" indent="-285750">
              <a:buFont typeface="Arial"/>
              <a:buChar char="•"/>
            </a:pPr>
            <a:endParaRPr lang="en-US"/>
          </a:p>
          <a:p>
            <a:pPr marL="285750" indent="-285750">
              <a:buFont typeface="Arial"/>
              <a:buChar char="•"/>
            </a:pPr>
            <a:r>
              <a:rPr lang="en-US" sz="2000" err="1">
                <a:cs typeface="Arial" panose="020B0604020202020204"/>
              </a:rPr>
              <a:t>I</a:t>
            </a:r>
            <a:r>
              <a:rPr lang="en-US" sz="1200" err="1">
                <a:cs typeface="Arial" panose="020B0604020202020204"/>
              </a:rPr>
              <a:t>Base</a:t>
            </a:r>
            <a:r>
              <a:rPr lang="en-US" sz="2000">
                <a:cs typeface="Arial" panose="020B0604020202020204"/>
              </a:rPr>
              <a:t> </a:t>
            </a:r>
            <a:r>
              <a:rPr lang="en-US" sz="2000" err="1">
                <a:cs typeface="Arial" panose="020B0604020202020204"/>
              </a:rPr>
              <a:t>bzw</a:t>
            </a:r>
            <a:r>
              <a:rPr lang="en-US" sz="2000">
                <a:cs typeface="Arial" panose="020B0604020202020204"/>
              </a:rPr>
              <a:t>. I</a:t>
            </a:r>
            <a:r>
              <a:rPr lang="en-US" sz="1200">
                <a:cs typeface="Arial" panose="020B0604020202020204"/>
              </a:rPr>
              <a:t>Max</a:t>
            </a:r>
            <a:r>
              <a:rPr lang="en-US" sz="2000">
                <a:cs typeface="Arial" panose="020B0604020202020204"/>
              </a:rPr>
              <a:t> </a:t>
            </a:r>
            <a:r>
              <a:rPr lang="en-US" sz="2000" err="1">
                <a:cs typeface="Arial" panose="020B0604020202020204"/>
              </a:rPr>
              <a:t>sind</a:t>
            </a:r>
            <a:r>
              <a:rPr lang="en-US" sz="2000">
                <a:cs typeface="Arial" panose="020B0604020202020204"/>
              </a:rPr>
              <a:t> </a:t>
            </a:r>
            <a:r>
              <a:rPr lang="en-US" sz="2000" err="1">
                <a:cs typeface="Arial" panose="020B0604020202020204"/>
              </a:rPr>
              <a:t>durch</a:t>
            </a:r>
            <a:r>
              <a:rPr lang="en-US" sz="2000">
                <a:cs typeface="Arial" panose="020B0604020202020204"/>
              </a:rPr>
              <a:t> Baseline </a:t>
            </a:r>
            <a:r>
              <a:rPr lang="en-US" sz="2000" err="1">
                <a:cs typeface="Arial" panose="020B0604020202020204"/>
              </a:rPr>
              <a:t>bzw</a:t>
            </a:r>
            <a:r>
              <a:rPr lang="en-US" sz="2000">
                <a:cs typeface="Arial" panose="020B0604020202020204"/>
              </a:rPr>
              <a:t>. N-Back Test </a:t>
            </a:r>
            <a:r>
              <a:rPr lang="en-US" sz="2000" err="1">
                <a:cs typeface="Arial" panose="020B0604020202020204"/>
              </a:rPr>
              <a:t>ermittelt</a:t>
            </a:r>
            <a:r>
              <a:rPr lang="en-US" sz="2000">
                <a:cs typeface="Arial" panose="020B0604020202020204"/>
              </a:rPr>
              <a:t>. </a:t>
            </a:r>
          </a:p>
          <a:p>
            <a:pPr marL="285750" indent="-285750">
              <a:buFont typeface="Arial"/>
              <a:buChar char="•"/>
            </a:pPr>
            <a:endParaRPr lang="en-US" sz="2000">
              <a:cs typeface="Arial" panose="020B0604020202020204"/>
            </a:endParaRPr>
          </a:p>
        </p:txBody>
      </p:sp>
    </p:spTree>
    <p:extLst>
      <p:ext uri="{BB962C8B-B14F-4D97-AF65-F5344CB8AC3E}">
        <p14:creationId xmlns:p14="http://schemas.microsoft.com/office/powerpoint/2010/main" val="1147714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BD4DAF-570F-6FF0-5DA8-B51442E68C36}"/>
              </a:ext>
            </a:extLst>
          </p:cNvPr>
          <p:cNvSpPr>
            <a:spLocks noGrp="1"/>
          </p:cNvSpPr>
          <p:nvPr>
            <p:ph idx="1"/>
          </p:nvPr>
        </p:nvSpPr>
        <p:spPr/>
        <p:txBody>
          <a:bodyPr vert="horz" lIns="0" tIns="0" rIns="0" bIns="0" rtlCol="0" anchor="t">
            <a:normAutofit/>
          </a:bodyPr>
          <a:lstStyle/>
          <a:p>
            <a:pPr marL="271145" indent="-271145"/>
            <a:r>
              <a:rPr lang="en-US" sz="2700">
                <a:cs typeface="Arial"/>
              </a:rPr>
              <a:t>Von </a:t>
            </a:r>
            <a:r>
              <a:rPr lang="en-US" sz="2700" err="1">
                <a:cs typeface="Arial"/>
              </a:rPr>
              <a:t>uns</a:t>
            </a:r>
            <a:r>
              <a:rPr lang="en-US" sz="2700">
                <a:cs typeface="Arial"/>
              </a:rPr>
              <a:t> </a:t>
            </a:r>
            <a:r>
              <a:rPr lang="en-US" sz="2700" err="1">
                <a:cs typeface="Arial"/>
              </a:rPr>
              <a:t>erstellten</a:t>
            </a:r>
            <a:r>
              <a:rPr lang="en-US" sz="2700">
                <a:cs typeface="Arial"/>
              </a:rPr>
              <a:t> </a:t>
            </a:r>
            <a:r>
              <a:rPr lang="en-US" sz="2700" err="1">
                <a:cs typeface="Arial"/>
              </a:rPr>
              <a:t>Erwartungen</a:t>
            </a:r>
            <a:r>
              <a:rPr lang="en-US" sz="2700">
                <a:cs typeface="Arial"/>
              </a:rPr>
              <a:t> für die </a:t>
            </a:r>
            <a:r>
              <a:rPr lang="en-US" sz="2700" err="1">
                <a:cs typeface="Arial"/>
              </a:rPr>
              <a:t>Scorefunktion</a:t>
            </a:r>
            <a:r>
              <a:rPr lang="en-US" sz="2700">
                <a:cs typeface="Arial"/>
              </a:rPr>
              <a:t> S:</a:t>
            </a:r>
            <a:endParaRPr lang="en-US"/>
          </a:p>
          <a:p>
            <a:pPr marL="626745" lvl="1" indent="-271145">
              <a:buFont typeface="Courier New,monospace"/>
              <a:buChar char="o"/>
            </a:pPr>
            <a:r>
              <a:rPr lang="en-US" sz="2400">
                <a:cs typeface="Arial"/>
              </a:rPr>
              <a:t>S: I→(0,100) , I=(0,∞)</a:t>
            </a:r>
          </a:p>
          <a:p>
            <a:pPr marL="626745" lvl="1" indent="-271145">
              <a:buFont typeface="Courier New,monospace"/>
              <a:buChar char="o"/>
            </a:pPr>
            <a:r>
              <a:rPr lang="en-US" sz="2400">
                <a:cs typeface="Arial"/>
              </a:rPr>
              <a:t>S(</a:t>
            </a:r>
            <a:r>
              <a:rPr lang="en-US" sz="2400" err="1">
                <a:cs typeface="Arial"/>
              </a:rPr>
              <a:t>I</a:t>
            </a:r>
            <a:r>
              <a:rPr lang="en-US" sz="1200" err="1">
                <a:cs typeface="Arial"/>
              </a:rPr>
              <a:t>Base</a:t>
            </a:r>
            <a:r>
              <a:rPr lang="en-US" sz="2400">
                <a:cs typeface="Arial"/>
              </a:rPr>
              <a:t>) ≈ 10 </a:t>
            </a:r>
          </a:p>
          <a:p>
            <a:pPr marL="626745" lvl="1" indent="-271145">
              <a:buFont typeface="Courier New,monospace"/>
              <a:buChar char="o"/>
            </a:pPr>
            <a:r>
              <a:rPr lang="en-US" sz="2400">
                <a:cs typeface="Arial"/>
              </a:rPr>
              <a:t>S(I</a:t>
            </a:r>
            <a:r>
              <a:rPr lang="en-US" sz="1200">
                <a:cs typeface="Arial"/>
              </a:rPr>
              <a:t>Max</a:t>
            </a:r>
            <a:r>
              <a:rPr lang="en-US" sz="2400">
                <a:cs typeface="Arial"/>
              </a:rPr>
              <a:t>) ≈ 90</a:t>
            </a:r>
          </a:p>
          <a:p>
            <a:pPr marL="626745" lvl="1" indent="-271145">
              <a:buFont typeface="Courier New,monospace"/>
              <a:buChar char="o"/>
            </a:pPr>
            <a:r>
              <a:rPr lang="en-US" sz="2400" err="1">
                <a:cs typeface="Arial"/>
              </a:rPr>
              <a:t>lim</a:t>
            </a:r>
            <a:r>
              <a:rPr lang="en-US" sz="2400">
                <a:cs typeface="Arial"/>
              </a:rPr>
              <a:t> I → 0  S(I) = 0</a:t>
            </a:r>
          </a:p>
          <a:p>
            <a:pPr marL="626745" lvl="1" indent="-271145">
              <a:buFont typeface="Courier New,monospace"/>
              <a:buChar char="o"/>
            </a:pPr>
            <a:r>
              <a:rPr lang="en-US" sz="2400" err="1">
                <a:cs typeface="Arial"/>
              </a:rPr>
              <a:t>lim</a:t>
            </a:r>
            <a:r>
              <a:rPr lang="en-US" sz="2400">
                <a:cs typeface="Arial"/>
              </a:rPr>
              <a:t> I → ∞  S(I) = 100</a:t>
            </a:r>
          </a:p>
          <a:p>
            <a:pPr marL="626745" lvl="1" indent="-271145">
              <a:buFont typeface="Courier New,monospace"/>
              <a:buChar char="o"/>
            </a:pPr>
            <a:endParaRPr lang="en-US" sz="2400">
              <a:cs typeface="Arial"/>
            </a:endParaRPr>
          </a:p>
          <a:p>
            <a:pPr marL="626745" lvl="1" indent="-271145">
              <a:buFont typeface="Courier New,monospace"/>
              <a:buChar char="o"/>
            </a:pPr>
            <a:endParaRPr lang="en-US" sz="2400">
              <a:cs typeface="Arial"/>
            </a:endParaRPr>
          </a:p>
          <a:p>
            <a:pPr marL="626745" lvl="1" indent="-271145">
              <a:buFont typeface="Courier New,monospace"/>
              <a:buChar char="o"/>
            </a:pPr>
            <a:endParaRPr lang="en-US" sz="2400">
              <a:cs typeface="Arial"/>
            </a:endParaRPr>
          </a:p>
          <a:p>
            <a:pPr marL="626745" lvl="1" indent="-271145">
              <a:buFont typeface="Courier New,monospace"/>
              <a:buChar char="o"/>
            </a:pPr>
            <a:endParaRPr lang="en-US" sz="2400">
              <a:cs typeface="Arial"/>
            </a:endParaRPr>
          </a:p>
          <a:p>
            <a:pPr marL="626745" lvl="1" indent="-271145">
              <a:buFont typeface="Courier New,monospace"/>
              <a:buChar char="o"/>
            </a:pPr>
            <a:endParaRPr lang="en-US" sz="2400">
              <a:cs typeface="Arial"/>
            </a:endParaRPr>
          </a:p>
          <a:p>
            <a:pPr marL="271145" indent="-271145"/>
            <a:endParaRPr lang="en-US" sz="2650">
              <a:cs typeface="Arial"/>
            </a:endParaRPr>
          </a:p>
          <a:p>
            <a:pPr marL="271145" indent="-271145"/>
            <a:endParaRPr lang="en-US" sz="2650">
              <a:cs typeface="Arial"/>
            </a:endParaRPr>
          </a:p>
        </p:txBody>
      </p:sp>
      <p:sp>
        <p:nvSpPr>
          <p:cNvPr id="3" name="Date Placeholder 2">
            <a:extLst>
              <a:ext uri="{FF2B5EF4-FFF2-40B4-BE49-F238E27FC236}">
                <a16:creationId xmlns:a16="http://schemas.microsoft.com/office/drawing/2014/main" id="{7AA56F2E-23AE-1460-DA7C-381F28480366}"/>
              </a:ext>
            </a:extLst>
          </p:cNvPr>
          <p:cNvSpPr>
            <a:spLocks noGrp="1"/>
          </p:cNvSpPr>
          <p:nvPr>
            <p:ph type="dt" sz="half" idx="10"/>
          </p:nvPr>
        </p:nvSpPr>
        <p:spPr/>
        <p:txBody>
          <a:bodyPr/>
          <a:lstStyle/>
          <a:p>
            <a:fld id="{C0E73D85-05D5-49B7-81DE-D4B095E3A572}" type="datetime1">
              <a:t>3/24/2025</a:t>
            </a:fld>
            <a:endParaRPr lang="de-DE"/>
          </a:p>
        </p:txBody>
      </p:sp>
      <p:sp>
        <p:nvSpPr>
          <p:cNvPr id="4" name="Slide Number Placeholder 3">
            <a:extLst>
              <a:ext uri="{FF2B5EF4-FFF2-40B4-BE49-F238E27FC236}">
                <a16:creationId xmlns:a16="http://schemas.microsoft.com/office/drawing/2014/main" id="{E34BE055-3651-B660-1029-0821085A0999}"/>
              </a:ext>
            </a:extLst>
          </p:cNvPr>
          <p:cNvSpPr>
            <a:spLocks noGrp="1"/>
          </p:cNvSpPr>
          <p:nvPr>
            <p:ph type="sldNum" sz="quarter" idx="12"/>
          </p:nvPr>
        </p:nvSpPr>
        <p:spPr/>
        <p:txBody>
          <a:bodyPr/>
          <a:lstStyle/>
          <a:p>
            <a:fld id="{B0DDF588-5466-4B51-9B60-B0DF1BE7AB09}" type="slidenum">
              <a:rPr lang="de-DE" smtClean="0"/>
              <a:t>19</a:t>
            </a:fld>
            <a:endParaRPr lang="de-DE"/>
          </a:p>
        </p:txBody>
      </p:sp>
      <p:sp>
        <p:nvSpPr>
          <p:cNvPr id="5" name="Title 4">
            <a:extLst>
              <a:ext uri="{FF2B5EF4-FFF2-40B4-BE49-F238E27FC236}">
                <a16:creationId xmlns:a16="http://schemas.microsoft.com/office/drawing/2014/main" id="{5C822417-A0C0-83C2-240D-FFEDB450A2FB}"/>
              </a:ext>
            </a:extLst>
          </p:cNvPr>
          <p:cNvSpPr>
            <a:spLocks noGrp="1"/>
          </p:cNvSpPr>
          <p:nvPr>
            <p:ph type="title"/>
          </p:nvPr>
        </p:nvSpPr>
        <p:spPr/>
        <p:txBody>
          <a:bodyPr/>
          <a:lstStyle/>
          <a:p>
            <a:r>
              <a:rPr lang="en-US" sz="3150">
                <a:cs typeface="Arial"/>
              </a:rPr>
              <a:t>Backup – CL Score</a:t>
            </a:r>
            <a:endParaRPr lang="en-US" sz="3150"/>
          </a:p>
        </p:txBody>
      </p:sp>
      <p:pic>
        <p:nvPicPr>
          <p:cNvPr id="7" name="Picture 6" descr="A mathematical equation with numbers and symbols&#10;&#10;AI-generated content may be incorrect.">
            <a:extLst>
              <a:ext uri="{FF2B5EF4-FFF2-40B4-BE49-F238E27FC236}">
                <a16:creationId xmlns:a16="http://schemas.microsoft.com/office/drawing/2014/main" id="{3812B2B2-0031-A124-88B5-935CEEC5D40A}"/>
              </a:ext>
            </a:extLst>
          </p:cNvPr>
          <p:cNvPicPr>
            <a:picLocks noChangeAspect="1"/>
          </p:cNvPicPr>
          <p:nvPr/>
        </p:nvPicPr>
        <p:blipFill>
          <a:blip r:embed="rId2"/>
          <a:stretch>
            <a:fillRect/>
          </a:stretch>
        </p:blipFill>
        <p:spPr>
          <a:xfrm>
            <a:off x="3946275" y="4321318"/>
            <a:ext cx="2617857" cy="1103382"/>
          </a:xfrm>
          <a:prstGeom prst="rect">
            <a:avLst/>
          </a:prstGeom>
        </p:spPr>
      </p:pic>
      <p:pic>
        <p:nvPicPr>
          <p:cNvPr id="9" name="Picture 8" descr="A mathematical equation with black text&#10;&#10;AI-generated content may be incorrect.">
            <a:extLst>
              <a:ext uri="{FF2B5EF4-FFF2-40B4-BE49-F238E27FC236}">
                <a16:creationId xmlns:a16="http://schemas.microsoft.com/office/drawing/2014/main" id="{44AB096C-95B5-0918-ED9D-5F336F685D3D}"/>
              </a:ext>
            </a:extLst>
          </p:cNvPr>
          <p:cNvPicPr>
            <a:picLocks noChangeAspect="1"/>
          </p:cNvPicPr>
          <p:nvPr/>
        </p:nvPicPr>
        <p:blipFill>
          <a:blip r:embed="rId3"/>
          <a:stretch>
            <a:fillRect/>
          </a:stretch>
        </p:blipFill>
        <p:spPr>
          <a:xfrm>
            <a:off x="7707691" y="3903377"/>
            <a:ext cx="2133600" cy="838200"/>
          </a:xfrm>
          <a:prstGeom prst="rect">
            <a:avLst/>
          </a:prstGeom>
        </p:spPr>
      </p:pic>
      <p:pic>
        <p:nvPicPr>
          <p:cNvPr id="11" name="Picture 10" descr="A black text on a white background&#10;&#10;AI-generated content may be incorrect.">
            <a:extLst>
              <a:ext uri="{FF2B5EF4-FFF2-40B4-BE49-F238E27FC236}">
                <a16:creationId xmlns:a16="http://schemas.microsoft.com/office/drawing/2014/main" id="{09C11247-985D-4B6A-A606-860AFBE5BD54}"/>
              </a:ext>
            </a:extLst>
          </p:cNvPr>
          <p:cNvPicPr>
            <a:picLocks noChangeAspect="1"/>
          </p:cNvPicPr>
          <p:nvPr/>
        </p:nvPicPr>
        <p:blipFill>
          <a:blip r:embed="rId4"/>
          <a:stretch>
            <a:fillRect/>
          </a:stretch>
        </p:blipFill>
        <p:spPr>
          <a:xfrm>
            <a:off x="7728259" y="4870829"/>
            <a:ext cx="2114550" cy="914400"/>
          </a:xfrm>
          <a:prstGeom prst="rect">
            <a:avLst/>
          </a:prstGeom>
        </p:spPr>
      </p:pic>
      <p:sp>
        <p:nvSpPr>
          <p:cNvPr id="13" name="TextBox 12">
            <a:extLst>
              <a:ext uri="{FF2B5EF4-FFF2-40B4-BE49-F238E27FC236}">
                <a16:creationId xmlns:a16="http://schemas.microsoft.com/office/drawing/2014/main" id="{442396EF-9A98-09F5-1E0D-B3830E60F69E}"/>
              </a:ext>
            </a:extLst>
          </p:cNvPr>
          <p:cNvSpPr txBox="1"/>
          <p:nvPr/>
        </p:nvSpPr>
        <p:spPr>
          <a:xfrm>
            <a:off x="6915170" y="4446375"/>
            <a:ext cx="690061" cy="5001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650" err="1">
                <a:cs typeface="Arial"/>
              </a:rPr>
              <a:t>mit</a:t>
            </a:r>
            <a:endParaRPr lang="en-US" sz="2650" err="1"/>
          </a:p>
        </p:txBody>
      </p:sp>
      <p:sp>
        <p:nvSpPr>
          <p:cNvPr id="14" name="TextBox 13">
            <a:extLst>
              <a:ext uri="{FF2B5EF4-FFF2-40B4-BE49-F238E27FC236}">
                <a16:creationId xmlns:a16="http://schemas.microsoft.com/office/drawing/2014/main" id="{C51DF099-31B0-0F31-287E-466077D173E3}"/>
              </a:ext>
            </a:extLst>
          </p:cNvPr>
          <p:cNvSpPr txBox="1"/>
          <p:nvPr/>
        </p:nvSpPr>
        <p:spPr>
          <a:xfrm>
            <a:off x="314084" y="4431336"/>
            <a:ext cx="4004852"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700" err="1">
                <a:cs typeface="Arial"/>
              </a:rPr>
              <a:t>Logistische</a:t>
            </a:r>
            <a:r>
              <a:rPr lang="en-US" sz="2700">
                <a:cs typeface="Arial"/>
              </a:rPr>
              <a:t> </a:t>
            </a:r>
            <a:r>
              <a:rPr lang="en-US" sz="2700" err="1">
                <a:cs typeface="Arial"/>
              </a:rPr>
              <a:t>Funktion</a:t>
            </a:r>
            <a:r>
              <a:rPr lang="en-US" sz="2700">
                <a:cs typeface="Arial"/>
              </a:rPr>
              <a:t>: </a:t>
            </a:r>
            <a:endParaRPr lang="en-US"/>
          </a:p>
        </p:txBody>
      </p:sp>
    </p:spTree>
    <p:extLst>
      <p:ext uri="{BB962C8B-B14F-4D97-AF65-F5344CB8AC3E}">
        <p14:creationId xmlns:p14="http://schemas.microsoft.com/office/powerpoint/2010/main" val="374749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1602C7A-7810-F02D-D58A-AC238988E333}"/>
              </a:ext>
            </a:extLst>
          </p:cNvPr>
          <p:cNvSpPr>
            <a:spLocks noGrp="1"/>
          </p:cNvSpPr>
          <p:nvPr>
            <p:ph idx="1"/>
          </p:nvPr>
        </p:nvSpPr>
        <p:spPr/>
        <p:txBody>
          <a:bodyPr>
            <a:normAutofit lnSpcReduction="10000"/>
          </a:bodyPr>
          <a:lstStyle/>
          <a:p>
            <a:pPr marL="0" indent="0">
              <a:lnSpc>
                <a:spcPct val="150000"/>
              </a:lnSpc>
              <a:buNone/>
            </a:pPr>
            <a:r>
              <a:rPr lang="de-DE"/>
              <a:t>	Aufgabenstellung (HCD)</a:t>
            </a:r>
          </a:p>
          <a:p>
            <a:pPr marL="0" indent="0">
              <a:lnSpc>
                <a:spcPct val="150000"/>
              </a:lnSpc>
              <a:buNone/>
            </a:pPr>
            <a:r>
              <a:rPr lang="de-DE"/>
              <a:t>	</a:t>
            </a:r>
            <a:r>
              <a:rPr lang="de-DE" err="1"/>
              <a:t>Recap</a:t>
            </a:r>
            <a:r>
              <a:rPr lang="de-DE"/>
              <a:t>: Begriffserklärung</a:t>
            </a:r>
          </a:p>
          <a:p>
            <a:pPr marL="0" indent="0">
              <a:lnSpc>
                <a:spcPct val="150000"/>
              </a:lnSpc>
              <a:buNone/>
            </a:pPr>
            <a:r>
              <a:rPr lang="de-DE"/>
              <a:t>	</a:t>
            </a:r>
            <a:r>
              <a:rPr lang="de-DE" err="1"/>
              <a:t>Recap</a:t>
            </a:r>
            <a:r>
              <a:rPr lang="de-DE"/>
              <a:t>: Analysephase</a:t>
            </a:r>
          </a:p>
          <a:p>
            <a:pPr marL="0" indent="0">
              <a:lnSpc>
                <a:spcPct val="150000"/>
              </a:lnSpc>
              <a:buNone/>
            </a:pPr>
            <a:r>
              <a:rPr lang="de-DE"/>
              <a:t>	Anpassung der Spezifikationen</a:t>
            </a:r>
          </a:p>
          <a:p>
            <a:pPr marL="0" indent="0">
              <a:lnSpc>
                <a:spcPct val="150000"/>
              </a:lnSpc>
              <a:buNone/>
            </a:pPr>
            <a:r>
              <a:rPr lang="de-DE"/>
              <a:t>	Implementierungsphase</a:t>
            </a:r>
          </a:p>
          <a:p>
            <a:pPr marL="0" indent="0">
              <a:lnSpc>
                <a:spcPct val="150000"/>
              </a:lnSpc>
              <a:buNone/>
            </a:pPr>
            <a:r>
              <a:rPr lang="de-DE"/>
              <a:t>	Evaluierung</a:t>
            </a:r>
          </a:p>
          <a:p>
            <a:pPr marL="0" indent="0">
              <a:lnSpc>
                <a:spcPct val="150000"/>
              </a:lnSpc>
              <a:buNone/>
            </a:pPr>
            <a:r>
              <a:rPr lang="de-DE"/>
              <a:t>	Ausblick</a:t>
            </a:r>
          </a:p>
          <a:p>
            <a:pPr marL="0" indent="0">
              <a:lnSpc>
                <a:spcPct val="150000"/>
              </a:lnSpc>
              <a:buNone/>
            </a:pPr>
            <a:endParaRPr lang="de-DE"/>
          </a:p>
          <a:p>
            <a:pPr marL="0" indent="0">
              <a:buNone/>
            </a:pPr>
            <a:endParaRPr lang="de-DE"/>
          </a:p>
        </p:txBody>
      </p:sp>
      <p:sp>
        <p:nvSpPr>
          <p:cNvPr id="3" name="Datumsplatzhalter 2">
            <a:extLst>
              <a:ext uri="{FF2B5EF4-FFF2-40B4-BE49-F238E27FC236}">
                <a16:creationId xmlns:a16="http://schemas.microsoft.com/office/drawing/2014/main" id="{0E26B3CC-0264-0BF5-1667-41D1E03535E1}"/>
              </a:ext>
            </a:extLst>
          </p:cNvPr>
          <p:cNvSpPr>
            <a:spLocks noGrp="1"/>
          </p:cNvSpPr>
          <p:nvPr>
            <p:ph type="dt" sz="half" idx="10"/>
          </p:nvPr>
        </p:nvSpPr>
        <p:spPr/>
        <p:txBody>
          <a:bodyPr/>
          <a:lstStyle/>
          <a:p>
            <a:fld id="{2ABA66FF-859B-4FE6-8C43-6CFA574B64DF}" type="datetime1">
              <a:rPr lang="de-DE" smtClean="0"/>
              <a:t>24.03.2025</a:t>
            </a:fld>
            <a:endParaRPr lang="de-DE"/>
          </a:p>
        </p:txBody>
      </p:sp>
      <p:sp>
        <p:nvSpPr>
          <p:cNvPr id="4" name="Foliennummernplatzhalter 3">
            <a:extLst>
              <a:ext uri="{FF2B5EF4-FFF2-40B4-BE49-F238E27FC236}">
                <a16:creationId xmlns:a16="http://schemas.microsoft.com/office/drawing/2014/main" id="{A8FD5C03-CFDB-9EAC-3F81-B14E5258B416}"/>
              </a:ext>
            </a:extLst>
          </p:cNvPr>
          <p:cNvSpPr>
            <a:spLocks noGrp="1"/>
          </p:cNvSpPr>
          <p:nvPr>
            <p:ph type="sldNum" sz="quarter" idx="12"/>
          </p:nvPr>
        </p:nvSpPr>
        <p:spPr/>
        <p:txBody>
          <a:bodyPr/>
          <a:lstStyle/>
          <a:p>
            <a:fld id="{B0DDF588-5466-4B51-9B60-B0DF1BE7AB09}" type="slidenum">
              <a:rPr lang="de-DE" smtClean="0"/>
              <a:t>2</a:t>
            </a:fld>
            <a:endParaRPr lang="de-DE"/>
          </a:p>
        </p:txBody>
      </p:sp>
      <p:sp>
        <p:nvSpPr>
          <p:cNvPr id="5" name="Titel 4">
            <a:extLst>
              <a:ext uri="{FF2B5EF4-FFF2-40B4-BE49-F238E27FC236}">
                <a16:creationId xmlns:a16="http://schemas.microsoft.com/office/drawing/2014/main" id="{59F3CE38-A3D3-0B54-AC93-843FD4F9BB86}"/>
              </a:ext>
            </a:extLst>
          </p:cNvPr>
          <p:cNvSpPr>
            <a:spLocks noGrp="1"/>
          </p:cNvSpPr>
          <p:nvPr>
            <p:ph type="title"/>
          </p:nvPr>
        </p:nvSpPr>
        <p:spPr/>
        <p:txBody>
          <a:bodyPr/>
          <a:lstStyle/>
          <a:p>
            <a:r>
              <a:rPr lang="de-DE"/>
              <a:t>Agenda</a:t>
            </a:r>
          </a:p>
        </p:txBody>
      </p:sp>
      <p:sp>
        <p:nvSpPr>
          <p:cNvPr id="6" name="Rechteck 5">
            <a:extLst>
              <a:ext uri="{FF2B5EF4-FFF2-40B4-BE49-F238E27FC236}">
                <a16:creationId xmlns:a16="http://schemas.microsoft.com/office/drawing/2014/main" id="{2B382678-8C17-7E2F-5654-E10371F6ECD6}"/>
              </a:ext>
            </a:extLst>
          </p:cNvPr>
          <p:cNvSpPr/>
          <p:nvPr/>
        </p:nvSpPr>
        <p:spPr>
          <a:xfrm>
            <a:off x="1320660" y="1662626"/>
            <a:ext cx="7865534" cy="52493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95765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960085C-9359-A699-F1B1-2A41F24B11BF}"/>
              </a:ext>
            </a:extLst>
          </p:cNvPr>
          <p:cNvSpPr>
            <a:spLocks noGrp="1"/>
          </p:cNvSpPr>
          <p:nvPr>
            <p:ph idx="1"/>
          </p:nvPr>
        </p:nvSpPr>
        <p:spPr/>
        <p:txBody>
          <a:bodyPr vert="horz" lIns="0" tIns="0" rIns="0" bIns="0" rtlCol="0" anchor="t">
            <a:normAutofit/>
          </a:bodyPr>
          <a:lstStyle/>
          <a:p>
            <a:pPr marL="0" indent="0">
              <a:buNone/>
            </a:pPr>
            <a:r>
              <a:rPr lang="de-DE" sz="2650" b="1">
                <a:cs typeface="Arial" panose="020B0604020202020204"/>
              </a:rPr>
              <a:t>Befragte</a:t>
            </a:r>
          </a:p>
          <a:p>
            <a:pPr marL="271145" indent="-271145"/>
            <a:r>
              <a:rPr lang="de-DE" sz="2700">
                <a:cs typeface="Arial"/>
              </a:rPr>
              <a:t>10 Studierende (9/10 nahmen / nehmen </a:t>
            </a:r>
            <a:r>
              <a:rPr lang="de-DE" sz="2700" i="1">
                <a:cs typeface="Arial"/>
              </a:rPr>
              <a:t>regelmäßig </a:t>
            </a:r>
            <a:r>
              <a:rPr lang="de-DE" sz="2700">
                <a:cs typeface="Arial"/>
              </a:rPr>
              <a:t>an Online-VL teil)</a:t>
            </a:r>
            <a:endParaRPr lang="de-DE" sz="2650"/>
          </a:p>
          <a:p>
            <a:pPr marL="0" indent="0">
              <a:buNone/>
            </a:pPr>
            <a:r>
              <a:rPr lang="de-DE" sz="2700" b="1">
                <a:cs typeface="Arial" panose="020B0604020202020204"/>
              </a:rPr>
              <a:t>Fragebogen</a:t>
            </a:r>
          </a:p>
          <a:p>
            <a:pPr marL="271145" indent="-271145"/>
            <a:r>
              <a:rPr lang="de-DE" sz="2650"/>
              <a:t>Befragung zur Person, der Teilnahme an Vorlesungen, Verständlichkeit der Berechnung des CL-Scores und der verständlichsten Visualisierungsalternativen</a:t>
            </a:r>
            <a:endParaRPr lang="de-DE" sz="2650">
              <a:cs typeface="Arial"/>
            </a:endParaRPr>
          </a:p>
          <a:p>
            <a:pPr marL="271145" indent="-271145"/>
            <a:r>
              <a:rPr lang="de-DE" sz="2650"/>
              <a:t>Dauer 5 - 10 min</a:t>
            </a:r>
            <a:endParaRPr lang="de-DE" sz="2650">
              <a:cs typeface="Arial"/>
            </a:endParaRPr>
          </a:p>
          <a:p>
            <a:pPr marL="0" indent="0">
              <a:buNone/>
            </a:pPr>
            <a:r>
              <a:rPr lang="de-DE" sz="2650" b="1">
                <a:cs typeface="Arial"/>
              </a:rPr>
              <a:t>Auswertung</a:t>
            </a:r>
          </a:p>
          <a:p>
            <a:pPr marL="271145" indent="-271145"/>
            <a:r>
              <a:rPr lang="de-DE" sz="2650"/>
              <a:t>Codierung</a:t>
            </a:r>
            <a:endParaRPr lang="de-DE" sz="2650">
              <a:cs typeface="Arial"/>
            </a:endParaRPr>
          </a:p>
        </p:txBody>
      </p:sp>
      <p:sp>
        <p:nvSpPr>
          <p:cNvPr id="3" name="Datumsplatzhalter 2">
            <a:extLst>
              <a:ext uri="{FF2B5EF4-FFF2-40B4-BE49-F238E27FC236}">
                <a16:creationId xmlns:a16="http://schemas.microsoft.com/office/drawing/2014/main" id="{4A82729F-F77D-72DA-D090-F653CC988B8D}"/>
              </a:ext>
            </a:extLst>
          </p:cNvPr>
          <p:cNvSpPr>
            <a:spLocks noGrp="1"/>
          </p:cNvSpPr>
          <p:nvPr>
            <p:ph type="dt" sz="half" idx="10"/>
          </p:nvPr>
        </p:nvSpPr>
        <p:spPr/>
        <p:txBody>
          <a:bodyPr/>
          <a:lstStyle/>
          <a:p>
            <a:fld id="{54B2DEBF-7B51-4313-AEA3-D2BD4EEC5426}" type="datetime1">
              <a:rPr lang="de-DE" smtClean="0"/>
              <a:t>24.03.2025</a:t>
            </a:fld>
            <a:endParaRPr lang="de-DE"/>
          </a:p>
        </p:txBody>
      </p:sp>
      <p:sp>
        <p:nvSpPr>
          <p:cNvPr id="4" name="Foliennummernplatzhalter 3">
            <a:extLst>
              <a:ext uri="{FF2B5EF4-FFF2-40B4-BE49-F238E27FC236}">
                <a16:creationId xmlns:a16="http://schemas.microsoft.com/office/drawing/2014/main" id="{284DAEFC-AE41-4687-AC88-B265F948139E}"/>
              </a:ext>
            </a:extLst>
          </p:cNvPr>
          <p:cNvSpPr>
            <a:spLocks noGrp="1"/>
          </p:cNvSpPr>
          <p:nvPr>
            <p:ph type="sldNum" sz="quarter" idx="12"/>
          </p:nvPr>
        </p:nvSpPr>
        <p:spPr/>
        <p:txBody>
          <a:bodyPr/>
          <a:lstStyle/>
          <a:p>
            <a:fld id="{B0DDF588-5466-4B51-9B60-B0DF1BE7AB09}" type="slidenum">
              <a:rPr lang="de-DE" smtClean="0"/>
              <a:t>20</a:t>
            </a:fld>
            <a:endParaRPr lang="de-DE"/>
          </a:p>
        </p:txBody>
      </p:sp>
      <p:sp>
        <p:nvSpPr>
          <p:cNvPr id="5" name="Titel 4">
            <a:extLst>
              <a:ext uri="{FF2B5EF4-FFF2-40B4-BE49-F238E27FC236}">
                <a16:creationId xmlns:a16="http://schemas.microsoft.com/office/drawing/2014/main" id="{2F40333B-7E4D-FF95-263E-D5D805F19F23}"/>
              </a:ext>
            </a:extLst>
          </p:cNvPr>
          <p:cNvSpPr>
            <a:spLocks noGrp="1"/>
          </p:cNvSpPr>
          <p:nvPr>
            <p:ph type="title"/>
          </p:nvPr>
        </p:nvSpPr>
        <p:spPr/>
        <p:txBody>
          <a:bodyPr/>
          <a:lstStyle/>
          <a:p>
            <a:r>
              <a:rPr lang="de-DE"/>
              <a:t>Anzeige Fragebogen</a:t>
            </a:r>
          </a:p>
        </p:txBody>
      </p:sp>
    </p:spTree>
    <p:extLst>
      <p:ext uri="{BB962C8B-B14F-4D97-AF65-F5344CB8AC3E}">
        <p14:creationId xmlns:p14="http://schemas.microsoft.com/office/powerpoint/2010/main" val="3586227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DAF2C81-AB1C-37F3-8693-27E7217CBFF9}"/>
              </a:ext>
            </a:extLst>
          </p:cNvPr>
          <p:cNvGraphicFramePr>
            <a:graphicFrameLocks noGrp="1"/>
          </p:cNvGraphicFramePr>
          <p:nvPr>
            <p:extLst>
              <p:ext uri="{D42A27DB-BD31-4B8C-83A1-F6EECF244321}">
                <p14:modId xmlns:p14="http://schemas.microsoft.com/office/powerpoint/2010/main" val="1532768697"/>
              </p:ext>
            </p:extLst>
          </p:nvPr>
        </p:nvGraphicFramePr>
        <p:xfrm>
          <a:off x="574693" y="1622214"/>
          <a:ext cx="11039160" cy="4573083"/>
        </p:xfrm>
        <a:graphic>
          <a:graphicData uri="http://schemas.openxmlformats.org/drawingml/2006/table">
            <a:tbl>
              <a:tblPr firstRow="1" bandRow="1">
                <a:tableStyleId>{5C22544A-7EE6-4342-B048-85BDC9FD1C3A}</a:tableStyleId>
              </a:tblPr>
              <a:tblGrid>
                <a:gridCol w="4133588">
                  <a:extLst>
                    <a:ext uri="{9D8B030D-6E8A-4147-A177-3AD203B41FA5}">
                      <a16:colId xmlns:a16="http://schemas.microsoft.com/office/drawing/2014/main" val="2510106926"/>
                    </a:ext>
                  </a:extLst>
                </a:gridCol>
                <a:gridCol w="6905572">
                  <a:extLst>
                    <a:ext uri="{9D8B030D-6E8A-4147-A177-3AD203B41FA5}">
                      <a16:colId xmlns:a16="http://schemas.microsoft.com/office/drawing/2014/main" val="2815600187"/>
                    </a:ext>
                  </a:extLst>
                </a:gridCol>
              </a:tblGrid>
              <a:tr h="2835850">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460306023"/>
                  </a:ext>
                </a:extLst>
              </a:tr>
              <a:tr h="1579699">
                <a:tc>
                  <a:txBody>
                    <a:bodyPr/>
                    <a:lstStyle/>
                    <a:p>
                      <a:pPr marL="0" marR="0" lvl="0" indent="0" algn="l">
                        <a:lnSpc>
                          <a:spcPct val="100000"/>
                        </a:lnSpc>
                        <a:spcBef>
                          <a:spcPts val="0"/>
                        </a:spcBef>
                        <a:spcAft>
                          <a:spcPts val="0"/>
                        </a:spcAft>
                        <a:buNone/>
                      </a:pPr>
                      <a:r>
                        <a:rPr lang="de-DE" sz="1800" b="0" i="0" u="none" strike="noStrike" noProof="0">
                          <a:solidFill>
                            <a:srgbClr val="000000"/>
                          </a:solidFill>
                          <a:latin typeface="Arial"/>
                        </a:rPr>
                        <a:t>Inspiration dieser Visualisierung durch andere Apps, die auch Biosignale verwenden (</a:t>
                      </a:r>
                      <a:r>
                        <a:rPr lang="de-DE" sz="1800" b="0" i="0" u="none" strike="noStrike" noProof="0" err="1">
                          <a:solidFill>
                            <a:srgbClr val="000000"/>
                          </a:solidFill>
                          <a:latin typeface="Arial"/>
                        </a:rPr>
                        <a:t>Activity</a:t>
                      </a:r>
                      <a:r>
                        <a:rPr lang="de-DE" sz="1800" b="0" i="0" u="none" strike="noStrike" noProof="0">
                          <a:solidFill>
                            <a:srgbClr val="000000"/>
                          </a:solidFill>
                          <a:latin typeface="Arial"/>
                        </a:rPr>
                        <a:t>-Score, Sleep-Score,…)</a:t>
                      </a:r>
                      <a:endParaRPr lang="en-US" sz="1800" b="0" i="0" u="none" strike="noStrike" noProof="0">
                        <a:latin typeface="Arial"/>
                      </a:endParaRPr>
                    </a:p>
                    <a:p>
                      <a:pPr marL="0" marR="0" lvl="0" indent="0" algn="l">
                        <a:lnSpc>
                          <a:spcPct val="100000"/>
                        </a:lnSpc>
                        <a:spcBef>
                          <a:spcPts val="0"/>
                        </a:spcBef>
                        <a:spcAft>
                          <a:spcPts val="0"/>
                        </a:spcAft>
                        <a:buNone/>
                      </a:pPr>
                      <a:endParaRPr lang="de-DE" sz="1800" b="0" i="0" u="none" strike="noStrike" noProof="0">
                        <a:latin typeface="Arial"/>
                      </a:endParaRPr>
                    </a:p>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0" marR="0" lvl="0" indent="0" algn="l">
                        <a:lnSpc>
                          <a:spcPct val="100000"/>
                        </a:lnSpc>
                        <a:spcBef>
                          <a:spcPts val="0"/>
                        </a:spcBef>
                        <a:spcAft>
                          <a:spcPts val="0"/>
                        </a:spcAft>
                        <a:buNone/>
                      </a:pPr>
                      <a:r>
                        <a:rPr lang="de-DE" sz="1800" b="0" i="0" u="none" strike="noStrike" noProof="0">
                          <a:solidFill>
                            <a:srgbClr val="000000"/>
                          </a:solidFill>
                          <a:latin typeface="Arial"/>
                        </a:rPr>
                        <a:t>Diese beiden Visualisierungen sind Ergebnisse aus dem ersten Interview</a:t>
                      </a:r>
                      <a:endParaRPr lang="en-US" sz="1800" b="0" i="0" u="none" strike="noStrike" noProof="0">
                        <a:latin typeface="Arial"/>
                      </a:endParaRPr>
                    </a:p>
                    <a:p>
                      <a:pPr lvl="0">
                        <a:buNone/>
                      </a:pPr>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276647085"/>
                  </a:ext>
                </a:extLst>
              </a:tr>
            </a:tbl>
          </a:graphicData>
        </a:graphic>
      </p:graphicFrame>
      <p:pic>
        <p:nvPicPr>
          <p:cNvPr id="7" name="Inhaltsplatzhalter 6">
            <a:extLst>
              <a:ext uri="{FF2B5EF4-FFF2-40B4-BE49-F238E27FC236}">
                <a16:creationId xmlns:a16="http://schemas.microsoft.com/office/drawing/2014/main" id="{4CBF09D6-7B24-DEE9-6A35-F89AE998724E}"/>
              </a:ext>
            </a:extLst>
          </p:cNvPr>
          <p:cNvPicPr>
            <a:picLocks noGrp="1" noChangeAspect="1"/>
          </p:cNvPicPr>
          <p:nvPr>
            <p:ph idx="1"/>
          </p:nvPr>
        </p:nvPicPr>
        <p:blipFill>
          <a:blip r:embed="rId2"/>
          <a:stretch>
            <a:fillRect/>
          </a:stretch>
        </p:blipFill>
        <p:spPr>
          <a:xfrm>
            <a:off x="986926" y="1748741"/>
            <a:ext cx="2381582" cy="2486372"/>
          </a:xfrm>
        </p:spPr>
      </p:pic>
      <p:sp>
        <p:nvSpPr>
          <p:cNvPr id="3" name="Datumsplatzhalter 2">
            <a:extLst>
              <a:ext uri="{FF2B5EF4-FFF2-40B4-BE49-F238E27FC236}">
                <a16:creationId xmlns:a16="http://schemas.microsoft.com/office/drawing/2014/main" id="{E223B6AC-C2C5-DFDF-8731-FCB28A3B9BA8}"/>
              </a:ext>
            </a:extLst>
          </p:cNvPr>
          <p:cNvSpPr>
            <a:spLocks noGrp="1"/>
          </p:cNvSpPr>
          <p:nvPr>
            <p:ph type="dt" sz="half" idx="10"/>
          </p:nvPr>
        </p:nvSpPr>
        <p:spPr/>
        <p:txBody>
          <a:bodyPr/>
          <a:lstStyle/>
          <a:p>
            <a:fld id="{0A9BFA6A-9A63-4E2D-92C0-C77BFA750EDB}" type="datetime1">
              <a:rPr lang="de-DE" noProof="0" smtClean="0"/>
              <a:t>24.03.2025</a:t>
            </a:fld>
            <a:endParaRPr lang="en-US" noProof="0"/>
          </a:p>
        </p:txBody>
      </p:sp>
      <p:sp>
        <p:nvSpPr>
          <p:cNvPr id="4" name="Foliennummernplatzhalter 3">
            <a:extLst>
              <a:ext uri="{FF2B5EF4-FFF2-40B4-BE49-F238E27FC236}">
                <a16:creationId xmlns:a16="http://schemas.microsoft.com/office/drawing/2014/main" id="{455C3F9E-10E9-23EA-56A1-7643ECD18F34}"/>
              </a:ext>
            </a:extLst>
          </p:cNvPr>
          <p:cNvSpPr>
            <a:spLocks noGrp="1"/>
          </p:cNvSpPr>
          <p:nvPr>
            <p:ph type="sldNum" sz="quarter" idx="12"/>
          </p:nvPr>
        </p:nvSpPr>
        <p:spPr/>
        <p:txBody>
          <a:bodyPr/>
          <a:lstStyle/>
          <a:p>
            <a:fld id="{61696EC4-B4CF-4701-AD06-A8439D6D8E12}" type="slidenum">
              <a:rPr lang="en-US" noProof="0" smtClean="0"/>
              <a:t>21</a:t>
            </a:fld>
            <a:endParaRPr lang="en-US" noProof="0"/>
          </a:p>
        </p:txBody>
      </p:sp>
      <p:sp>
        <p:nvSpPr>
          <p:cNvPr id="5" name="Titel 4">
            <a:extLst>
              <a:ext uri="{FF2B5EF4-FFF2-40B4-BE49-F238E27FC236}">
                <a16:creationId xmlns:a16="http://schemas.microsoft.com/office/drawing/2014/main" id="{E7C9E728-9461-E112-E7DC-1C14A9A78706}"/>
              </a:ext>
            </a:extLst>
          </p:cNvPr>
          <p:cNvSpPr>
            <a:spLocks noGrp="1"/>
          </p:cNvSpPr>
          <p:nvPr>
            <p:ph type="title"/>
          </p:nvPr>
        </p:nvSpPr>
        <p:spPr/>
        <p:txBody>
          <a:bodyPr/>
          <a:lstStyle/>
          <a:p>
            <a:r>
              <a:rPr lang="de-DE"/>
              <a:t>Anzeige - Alternativen</a:t>
            </a:r>
          </a:p>
        </p:txBody>
      </p:sp>
      <p:pic>
        <p:nvPicPr>
          <p:cNvPr id="9" name="Grafik 8">
            <a:extLst>
              <a:ext uri="{FF2B5EF4-FFF2-40B4-BE49-F238E27FC236}">
                <a16:creationId xmlns:a16="http://schemas.microsoft.com/office/drawing/2014/main" id="{6E0E983A-C1E6-94CE-9021-F21399039F8F}"/>
              </a:ext>
            </a:extLst>
          </p:cNvPr>
          <p:cNvPicPr>
            <a:picLocks noChangeAspect="1"/>
          </p:cNvPicPr>
          <p:nvPr/>
        </p:nvPicPr>
        <p:blipFill>
          <a:blip r:embed="rId3"/>
          <a:stretch>
            <a:fillRect/>
          </a:stretch>
        </p:blipFill>
        <p:spPr>
          <a:xfrm>
            <a:off x="5105977" y="2019248"/>
            <a:ext cx="2538763" cy="2166730"/>
          </a:xfrm>
          <a:prstGeom prst="rect">
            <a:avLst/>
          </a:prstGeom>
        </p:spPr>
      </p:pic>
      <p:pic>
        <p:nvPicPr>
          <p:cNvPr id="11" name="Grafik 10">
            <a:extLst>
              <a:ext uri="{FF2B5EF4-FFF2-40B4-BE49-F238E27FC236}">
                <a16:creationId xmlns:a16="http://schemas.microsoft.com/office/drawing/2014/main" id="{19AA6A3D-FD4F-A481-E71F-76285B794221}"/>
              </a:ext>
            </a:extLst>
          </p:cNvPr>
          <p:cNvPicPr>
            <a:picLocks noChangeAspect="1"/>
          </p:cNvPicPr>
          <p:nvPr/>
        </p:nvPicPr>
        <p:blipFill>
          <a:blip r:embed="rId4"/>
          <a:stretch>
            <a:fillRect/>
          </a:stretch>
        </p:blipFill>
        <p:spPr>
          <a:xfrm>
            <a:off x="9009558" y="1825323"/>
            <a:ext cx="1333686" cy="2562583"/>
          </a:xfrm>
          <a:prstGeom prst="rect">
            <a:avLst/>
          </a:prstGeom>
        </p:spPr>
      </p:pic>
    </p:spTree>
    <p:extLst>
      <p:ext uri="{BB962C8B-B14F-4D97-AF65-F5344CB8AC3E}">
        <p14:creationId xmlns:p14="http://schemas.microsoft.com/office/powerpoint/2010/main" val="4196743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767ED83-9E52-F62D-047F-AF90A8116F8A}"/>
              </a:ext>
            </a:extLst>
          </p:cNvPr>
          <p:cNvSpPr>
            <a:spLocks noGrp="1"/>
          </p:cNvSpPr>
          <p:nvPr>
            <p:ph idx="1"/>
          </p:nvPr>
        </p:nvSpPr>
        <p:spPr/>
        <p:txBody>
          <a:bodyPr>
            <a:normAutofit fontScale="92500" lnSpcReduction="10000"/>
          </a:bodyPr>
          <a:lstStyle/>
          <a:p>
            <a:r>
              <a:rPr lang="de-DE"/>
              <a:t>8/10 Personen für die 1. Variante</a:t>
            </a:r>
          </a:p>
          <a:p>
            <a:r>
              <a:rPr lang="de-DE"/>
              <a:t>Gründe für die Wahl:</a:t>
            </a:r>
          </a:p>
          <a:p>
            <a:pPr marL="0" indent="0">
              <a:buNone/>
            </a:pPr>
            <a:r>
              <a:rPr lang="de-DE"/>
              <a:t>	- „Mir gefällt die erste Option besser, da sie verständlicher ist. Ich 	  	finde eine kontinuierliche Anzeige anstelle einer diskreten 	Darstellung 	besser für den Vergleich.“</a:t>
            </a:r>
          </a:p>
          <a:p>
            <a:pPr marL="0" indent="0">
              <a:buNone/>
            </a:pPr>
            <a:r>
              <a:rPr lang="de-DE"/>
              <a:t>	- „Ich finde die Ampeldarstellung zu simpel, um meinen CL 	ausreichend gut darstellen. Beim Barometer würde ich mich jedoch 	schlecht fühlen lassen, wenn die Anzeige bei steigender CL in den roten 	Bereich rutscht. Die Farbe rot assoziiere ich mit einem Verbot oder 	einem Fehler. Wenn die Anzeige rot wäre, würde ich das als meinen 	eigenen Fehler wahrnehmen und dadurch noch mehr Stress empfinden. 	Eine einfarbige Anzeige, die nur einen Wert zeigt, erscheint mir 	hingegen neutral und ermöglicht es mir, die Werte eigenständig zu 	interpretieren, ohne von der Darstellung beeinflusst zu werden.“</a:t>
            </a:r>
          </a:p>
        </p:txBody>
      </p:sp>
      <p:sp>
        <p:nvSpPr>
          <p:cNvPr id="3" name="Datumsplatzhalter 2">
            <a:extLst>
              <a:ext uri="{FF2B5EF4-FFF2-40B4-BE49-F238E27FC236}">
                <a16:creationId xmlns:a16="http://schemas.microsoft.com/office/drawing/2014/main" id="{1BAA5CD6-9E26-F03F-52CC-392017CA4F16}"/>
              </a:ext>
            </a:extLst>
          </p:cNvPr>
          <p:cNvSpPr>
            <a:spLocks noGrp="1"/>
          </p:cNvSpPr>
          <p:nvPr>
            <p:ph type="dt" sz="half" idx="10"/>
          </p:nvPr>
        </p:nvSpPr>
        <p:spPr/>
        <p:txBody>
          <a:bodyPr/>
          <a:lstStyle/>
          <a:p>
            <a:fld id="{0A9BFA6A-9A63-4E2D-92C0-C77BFA750EDB}" type="datetime1">
              <a:rPr lang="de-DE" noProof="0" smtClean="0"/>
              <a:t>24.03.2025</a:t>
            </a:fld>
            <a:endParaRPr lang="en-US" noProof="0"/>
          </a:p>
        </p:txBody>
      </p:sp>
      <p:sp>
        <p:nvSpPr>
          <p:cNvPr id="4" name="Foliennummernplatzhalter 3">
            <a:extLst>
              <a:ext uri="{FF2B5EF4-FFF2-40B4-BE49-F238E27FC236}">
                <a16:creationId xmlns:a16="http://schemas.microsoft.com/office/drawing/2014/main" id="{51FCC35F-98DE-35A6-1962-B4E551D03213}"/>
              </a:ext>
            </a:extLst>
          </p:cNvPr>
          <p:cNvSpPr>
            <a:spLocks noGrp="1"/>
          </p:cNvSpPr>
          <p:nvPr>
            <p:ph type="sldNum" sz="quarter" idx="12"/>
          </p:nvPr>
        </p:nvSpPr>
        <p:spPr/>
        <p:txBody>
          <a:bodyPr/>
          <a:lstStyle/>
          <a:p>
            <a:fld id="{61696EC4-B4CF-4701-AD06-A8439D6D8E12}" type="slidenum">
              <a:rPr lang="en-US" noProof="0" smtClean="0"/>
              <a:t>22</a:t>
            </a:fld>
            <a:endParaRPr lang="en-US" noProof="0"/>
          </a:p>
        </p:txBody>
      </p:sp>
      <p:sp>
        <p:nvSpPr>
          <p:cNvPr id="5" name="Titel 4">
            <a:extLst>
              <a:ext uri="{FF2B5EF4-FFF2-40B4-BE49-F238E27FC236}">
                <a16:creationId xmlns:a16="http://schemas.microsoft.com/office/drawing/2014/main" id="{67E5325E-882F-1A84-5474-B3935013AD86}"/>
              </a:ext>
            </a:extLst>
          </p:cNvPr>
          <p:cNvSpPr>
            <a:spLocks noGrp="1"/>
          </p:cNvSpPr>
          <p:nvPr>
            <p:ph type="title"/>
          </p:nvPr>
        </p:nvSpPr>
        <p:spPr/>
        <p:txBody>
          <a:bodyPr>
            <a:normAutofit/>
          </a:bodyPr>
          <a:lstStyle/>
          <a:p>
            <a:r>
              <a:rPr lang="de-DE"/>
              <a:t>Anzeige – Fragebogen Ergebnisse</a:t>
            </a:r>
          </a:p>
        </p:txBody>
      </p:sp>
    </p:spTree>
    <p:extLst>
      <p:ext uri="{BB962C8B-B14F-4D97-AF65-F5344CB8AC3E}">
        <p14:creationId xmlns:p14="http://schemas.microsoft.com/office/powerpoint/2010/main" val="4175031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08803D6-A025-453E-1F89-CCB269FAC260}"/>
              </a:ext>
            </a:extLst>
          </p:cNvPr>
          <p:cNvSpPr>
            <a:spLocks noGrp="1"/>
          </p:cNvSpPr>
          <p:nvPr>
            <p:ph idx="1"/>
          </p:nvPr>
        </p:nvSpPr>
        <p:spPr>
          <a:xfrm>
            <a:off x="3456007" y="1593157"/>
            <a:ext cx="7093352" cy="4361080"/>
          </a:xfrm>
        </p:spPr>
        <p:txBody>
          <a:bodyPr vert="horz" lIns="0" tIns="0" rIns="0" bIns="0" rtlCol="0" anchor="t">
            <a:normAutofit/>
          </a:bodyPr>
          <a:lstStyle/>
          <a:p>
            <a:pPr marL="0" indent="0">
              <a:buNone/>
            </a:pPr>
            <a:r>
              <a:rPr lang="de-DE" sz="2650">
                <a:cs typeface="Arial"/>
              </a:rPr>
              <a:t>Anzeige Ausblendung:</a:t>
            </a:r>
          </a:p>
          <a:p>
            <a:pPr marL="812800" lvl="1" indent="-457200">
              <a:buFont typeface="Courier New"/>
              <a:buChar char="o"/>
            </a:pPr>
            <a:r>
              <a:rPr lang="de-DE" sz="2350">
                <a:cs typeface="Arial"/>
              </a:rPr>
              <a:t>Um</a:t>
            </a:r>
            <a:r>
              <a:rPr lang="de-DE" sz="2350">
                <a:ea typeface="+mn-lt"/>
                <a:cs typeface="+mn-lt"/>
              </a:rPr>
              <a:t> möglichen Stress oder Ablenkung zu vermeiden, bieten wir die Option, die Anzeige auszublenden.</a:t>
            </a:r>
            <a:r>
              <a:rPr lang="de-DE" sz="2350">
                <a:cs typeface="Arial"/>
              </a:rPr>
              <a:t> </a:t>
            </a:r>
          </a:p>
          <a:p>
            <a:pPr marL="812800" lvl="1" indent="-457200">
              <a:buFont typeface="Courier New"/>
              <a:buChar char="o"/>
            </a:pPr>
            <a:r>
              <a:rPr lang="de-DE" sz="2350">
                <a:ea typeface="+mn-lt"/>
                <a:cs typeface="+mn-lt"/>
              </a:rPr>
              <a:t>Diese Funktion wurde als User </a:t>
            </a:r>
            <a:r>
              <a:rPr lang="de-DE" sz="2350" err="1">
                <a:ea typeface="+mn-lt"/>
                <a:cs typeface="+mn-lt"/>
              </a:rPr>
              <a:t>Requirement</a:t>
            </a:r>
            <a:r>
              <a:rPr lang="de-DE" sz="2350">
                <a:ea typeface="+mn-lt"/>
                <a:cs typeface="+mn-lt"/>
              </a:rPr>
              <a:t> identifiziert, da Benutzer berichten, dass die ständige Anzeige des CLI sie stressen kann.</a:t>
            </a:r>
          </a:p>
          <a:p>
            <a:pPr marL="355600" lvl="1" indent="0">
              <a:buNone/>
            </a:pPr>
            <a:endParaRPr lang="de-DE">
              <a:cs typeface="Arial"/>
            </a:endParaRPr>
          </a:p>
          <a:p>
            <a:pPr marL="812800" lvl="1" indent="-457200">
              <a:buFont typeface="Courier New"/>
              <a:buChar char="o"/>
            </a:pPr>
            <a:endParaRPr lang="de-DE" sz="2350">
              <a:cs typeface="Arial"/>
            </a:endParaRPr>
          </a:p>
          <a:p>
            <a:pPr marL="0" indent="0">
              <a:buNone/>
            </a:pPr>
            <a:endParaRPr lang="de-DE">
              <a:cs typeface="Arial" panose="020B0604020202020204"/>
            </a:endParaRPr>
          </a:p>
          <a:p>
            <a:pPr marL="271145" indent="-271145">
              <a:buFont typeface="Arial"/>
            </a:pPr>
            <a:endParaRPr lang="de-DE">
              <a:cs typeface="Arial" panose="020B0604020202020204"/>
            </a:endParaRPr>
          </a:p>
          <a:p>
            <a:pPr marL="271145" indent="-271145">
              <a:buFont typeface="Arial"/>
            </a:pPr>
            <a:endParaRPr lang="de-DE">
              <a:cs typeface="Arial" panose="020B0604020202020204"/>
            </a:endParaRPr>
          </a:p>
        </p:txBody>
      </p:sp>
      <p:sp>
        <p:nvSpPr>
          <p:cNvPr id="3" name="Datumsplatzhalter 2">
            <a:extLst>
              <a:ext uri="{FF2B5EF4-FFF2-40B4-BE49-F238E27FC236}">
                <a16:creationId xmlns:a16="http://schemas.microsoft.com/office/drawing/2014/main" id="{0EEE6F55-CC52-FCEC-EDBA-98FCBA51FB3D}"/>
              </a:ext>
            </a:extLst>
          </p:cNvPr>
          <p:cNvSpPr>
            <a:spLocks noGrp="1"/>
          </p:cNvSpPr>
          <p:nvPr>
            <p:ph type="dt" sz="half" idx="10"/>
          </p:nvPr>
        </p:nvSpPr>
        <p:spPr/>
        <p:txBody>
          <a:bodyPr/>
          <a:lstStyle/>
          <a:p>
            <a:fld id="{0A9BFA6A-9A63-4E2D-92C0-C77BFA750EDB}" type="datetime1">
              <a:rPr lang="de-DE" noProof="0" smtClean="0"/>
              <a:t>24.03.2025</a:t>
            </a:fld>
            <a:endParaRPr lang="en-US" noProof="0"/>
          </a:p>
        </p:txBody>
      </p:sp>
      <p:sp>
        <p:nvSpPr>
          <p:cNvPr id="4" name="Foliennummernplatzhalter 3">
            <a:extLst>
              <a:ext uri="{FF2B5EF4-FFF2-40B4-BE49-F238E27FC236}">
                <a16:creationId xmlns:a16="http://schemas.microsoft.com/office/drawing/2014/main" id="{79FF02E3-C095-351C-F52A-A101D70F30E4}"/>
              </a:ext>
            </a:extLst>
          </p:cNvPr>
          <p:cNvSpPr>
            <a:spLocks noGrp="1"/>
          </p:cNvSpPr>
          <p:nvPr>
            <p:ph type="sldNum" sz="quarter" idx="12"/>
          </p:nvPr>
        </p:nvSpPr>
        <p:spPr/>
        <p:txBody>
          <a:bodyPr/>
          <a:lstStyle/>
          <a:p>
            <a:fld id="{61696EC4-B4CF-4701-AD06-A8439D6D8E12}" type="slidenum">
              <a:rPr lang="en-US" noProof="0" smtClean="0"/>
              <a:t>23</a:t>
            </a:fld>
            <a:endParaRPr lang="en-US" noProof="0"/>
          </a:p>
        </p:txBody>
      </p:sp>
      <p:sp>
        <p:nvSpPr>
          <p:cNvPr id="5" name="Titel 4">
            <a:extLst>
              <a:ext uri="{FF2B5EF4-FFF2-40B4-BE49-F238E27FC236}">
                <a16:creationId xmlns:a16="http://schemas.microsoft.com/office/drawing/2014/main" id="{CEBFDD12-3502-5462-2DD3-3AFDA0366F29}"/>
              </a:ext>
            </a:extLst>
          </p:cNvPr>
          <p:cNvSpPr>
            <a:spLocks noGrp="1"/>
          </p:cNvSpPr>
          <p:nvPr>
            <p:ph type="title"/>
          </p:nvPr>
        </p:nvSpPr>
        <p:spPr/>
        <p:txBody>
          <a:bodyPr/>
          <a:lstStyle/>
          <a:p>
            <a:r>
              <a:rPr lang="de-DE"/>
              <a:t>Anzeige - Implementierung</a:t>
            </a:r>
          </a:p>
        </p:txBody>
      </p:sp>
      <p:pic>
        <p:nvPicPr>
          <p:cNvPr id="9" name="Picture 8" descr="A screenshot of a video game&#10;&#10;AI-generated content may be incorrect.">
            <a:extLst>
              <a:ext uri="{FF2B5EF4-FFF2-40B4-BE49-F238E27FC236}">
                <a16:creationId xmlns:a16="http://schemas.microsoft.com/office/drawing/2014/main" id="{F53C8B59-7E11-918B-0883-C8FA15D7597A}"/>
              </a:ext>
            </a:extLst>
          </p:cNvPr>
          <p:cNvPicPr>
            <a:picLocks noChangeAspect="1"/>
          </p:cNvPicPr>
          <p:nvPr/>
        </p:nvPicPr>
        <p:blipFill>
          <a:blip r:embed="rId2"/>
          <a:stretch>
            <a:fillRect/>
          </a:stretch>
        </p:blipFill>
        <p:spPr>
          <a:xfrm>
            <a:off x="720042" y="1595256"/>
            <a:ext cx="2514600" cy="2876550"/>
          </a:xfrm>
          <a:prstGeom prst="rect">
            <a:avLst/>
          </a:prstGeom>
        </p:spPr>
      </p:pic>
    </p:spTree>
    <p:extLst>
      <p:ext uri="{BB962C8B-B14F-4D97-AF65-F5344CB8AC3E}">
        <p14:creationId xmlns:p14="http://schemas.microsoft.com/office/powerpoint/2010/main" val="3665951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BE831EC-048E-CFBA-23BC-778185189FDA}"/>
              </a:ext>
            </a:extLst>
          </p:cNvPr>
          <p:cNvSpPr>
            <a:spLocks noGrp="1"/>
          </p:cNvSpPr>
          <p:nvPr>
            <p:ph idx="1"/>
          </p:nvPr>
        </p:nvSpPr>
        <p:spPr/>
        <p:txBody>
          <a:bodyPr/>
          <a:lstStyle/>
          <a:p>
            <a:r>
              <a:rPr lang="de-DE"/>
              <a:t>Dient der Retroperspektive</a:t>
            </a:r>
          </a:p>
          <a:p>
            <a:r>
              <a:rPr lang="de-DE"/>
              <a:t>Bietet Möglichkeit zum Vergleich von Sessions</a:t>
            </a:r>
          </a:p>
          <a:p>
            <a:r>
              <a:rPr lang="de-DE"/>
              <a:t>War eines der User </a:t>
            </a:r>
            <a:r>
              <a:rPr lang="de-DE" err="1"/>
              <a:t>Requirements</a:t>
            </a:r>
            <a:endParaRPr lang="de-DE"/>
          </a:p>
          <a:p>
            <a:endParaRPr lang="de-DE"/>
          </a:p>
        </p:txBody>
      </p:sp>
      <p:sp>
        <p:nvSpPr>
          <p:cNvPr id="3" name="Datumsplatzhalter 2">
            <a:extLst>
              <a:ext uri="{FF2B5EF4-FFF2-40B4-BE49-F238E27FC236}">
                <a16:creationId xmlns:a16="http://schemas.microsoft.com/office/drawing/2014/main" id="{5B29503B-29B8-713F-2A32-A3C3F38FB560}"/>
              </a:ext>
            </a:extLst>
          </p:cNvPr>
          <p:cNvSpPr>
            <a:spLocks noGrp="1"/>
          </p:cNvSpPr>
          <p:nvPr>
            <p:ph type="dt" sz="half" idx="10"/>
          </p:nvPr>
        </p:nvSpPr>
        <p:spPr/>
        <p:txBody>
          <a:bodyPr/>
          <a:lstStyle/>
          <a:p>
            <a:fld id="{0A9BFA6A-9A63-4E2D-92C0-C77BFA750EDB}" type="datetime1">
              <a:rPr lang="de-DE" noProof="0" smtClean="0"/>
              <a:t>24.03.2025</a:t>
            </a:fld>
            <a:endParaRPr lang="en-US" noProof="0"/>
          </a:p>
        </p:txBody>
      </p:sp>
      <p:sp>
        <p:nvSpPr>
          <p:cNvPr id="4" name="Foliennummernplatzhalter 3">
            <a:extLst>
              <a:ext uri="{FF2B5EF4-FFF2-40B4-BE49-F238E27FC236}">
                <a16:creationId xmlns:a16="http://schemas.microsoft.com/office/drawing/2014/main" id="{77C4E3CB-F925-DACA-0CA4-825B1C1B0E8A}"/>
              </a:ext>
            </a:extLst>
          </p:cNvPr>
          <p:cNvSpPr>
            <a:spLocks noGrp="1"/>
          </p:cNvSpPr>
          <p:nvPr>
            <p:ph type="sldNum" sz="quarter" idx="12"/>
          </p:nvPr>
        </p:nvSpPr>
        <p:spPr/>
        <p:txBody>
          <a:bodyPr/>
          <a:lstStyle/>
          <a:p>
            <a:fld id="{61696EC4-B4CF-4701-AD06-A8439D6D8E12}" type="slidenum">
              <a:rPr lang="en-US" noProof="0" smtClean="0"/>
              <a:t>24</a:t>
            </a:fld>
            <a:endParaRPr lang="en-US" noProof="0"/>
          </a:p>
        </p:txBody>
      </p:sp>
      <p:sp>
        <p:nvSpPr>
          <p:cNvPr id="5" name="Titel 4">
            <a:extLst>
              <a:ext uri="{FF2B5EF4-FFF2-40B4-BE49-F238E27FC236}">
                <a16:creationId xmlns:a16="http://schemas.microsoft.com/office/drawing/2014/main" id="{532972E9-1070-B014-F90B-C2755A271D8C}"/>
              </a:ext>
            </a:extLst>
          </p:cNvPr>
          <p:cNvSpPr>
            <a:spLocks noGrp="1"/>
          </p:cNvSpPr>
          <p:nvPr>
            <p:ph type="title"/>
          </p:nvPr>
        </p:nvSpPr>
        <p:spPr/>
        <p:txBody>
          <a:bodyPr/>
          <a:lstStyle/>
          <a:p>
            <a:r>
              <a:rPr lang="de-DE"/>
              <a:t>Graph</a:t>
            </a:r>
          </a:p>
        </p:txBody>
      </p:sp>
      <p:pic>
        <p:nvPicPr>
          <p:cNvPr id="7" name="Grafik 6">
            <a:extLst>
              <a:ext uri="{FF2B5EF4-FFF2-40B4-BE49-F238E27FC236}">
                <a16:creationId xmlns:a16="http://schemas.microsoft.com/office/drawing/2014/main" id="{0D741E83-ADE0-8174-BCC0-F21D33C68E0C}"/>
              </a:ext>
            </a:extLst>
          </p:cNvPr>
          <p:cNvPicPr>
            <a:picLocks noChangeAspect="1"/>
          </p:cNvPicPr>
          <p:nvPr/>
        </p:nvPicPr>
        <p:blipFill>
          <a:blip r:embed="rId2"/>
          <a:stretch>
            <a:fillRect/>
          </a:stretch>
        </p:blipFill>
        <p:spPr>
          <a:xfrm>
            <a:off x="723157" y="2988995"/>
            <a:ext cx="4807073" cy="3028103"/>
          </a:xfrm>
          <a:prstGeom prst="rect">
            <a:avLst/>
          </a:prstGeom>
        </p:spPr>
      </p:pic>
      <p:pic>
        <p:nvPicPr>
          <p:cNvPr id="9" name="Grafik 8">
            <a:extLst>
              <a:ext uri="{FF2B5EF4-FFF2-40B4-BE49-F238E27FC236}">
                <a16:creationId xmlns:a16="http://schemas.microsoft.com/office/drawing/2014/main" id="{D4EBCA45-6DF1-09BF-1700-B6814A15B357}"/>
              </a:ext>
            </a:extLst>
          </p:cNvPr>
          <p:cNvPicPr>
            <a:picLocks noChangeAspect="1"/>
          </p:cNvPicPr>
          <p:nvPr/>
        </p:nvPicPr>
        <p:blipFill>
          <a:blip r:embed="rId3"/>
          <a:stretch>
            <a:fillRect/>
          </a:stretch>
        </p:blipFill>
        <p:spPr>
          <a:xfrm>
            <a:off x="6497134" y="2999368"/>
            <a:ext cx="4847488" cy="3070616"/>
          </a:xfrm>
          <a:prstGeom prst="rect">
            <a:avLst/>
          </a:prstGeom>
        </p:spPr>
      </p:pic>
    </p:spTree>
    <p:extLst>
      <p:ext uri="{BB962C8B-B14F-4D97-AF65-F5344CB8AC3E}">
        <p14:creationId xmlns:p14="http://schemas.microsoft.com/office/powerpoint/2010/main" val="2142919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E57AA55-64DA-E2FA-D5EA-9A1331E2D289}"/>
              </a:ext>
            </a:extLst>
          </p:cNvPr>
          <p:cNvSpPr>
            <a:spLocks noGrp="1"/>
          </p:cNvSpPr>
          <p:nvPr>
            <p:ph idx="1"/>
          </p:nvPr>
        </p:nvSpPr>
        <p:spPr/>
        <p:txBody>
          <a:bodyPr/>
          <a:lstStyle/>
          <a:p>
            <a:r>
              <a:rPr lang="de-DE"/>
              <a:t>Anzeige in Retroperspektive</a:t>
            </a:r>
          </a:p>
          <a:p>
            <a:r>
              <a:rPr lang="de-DE"/>
              <a:t>Festhalten wichtiger Infos/Notizen</a:t>
            </a:r>
          </a:p>
          <a:p>
            <a:r>
              <a:rPr lang="de-DE"/>
              <a:t>Hilft den Cl score mit Problem in Vorlesung zu verbinden</a:t>
            </a:r>
          </a:p>
        </p:txBody>
      </p:sp>
      <p:sp>
        <p:nvSpPr>
          <p:cNvPr id="3" name="Datumsplatzhalter 2">
            <a:extLst>
              <a:ext uri="{FF2B5EF4-FFF2-40B4-BE49-F238E27FC236}">
                <a16:creationId xmlns:a16="http://schemas.microsoft.com/office/drawing/2014/main" id="{CFB05DA7-2E7B-F4BB-1B34-2115693D9E00}"/>
              </a:ext>
            </a:extLst>
          </p:cNvPr>
          <p:cNvSpPr>
            <a:spLocks noGrp="1"/>
          </p:cNvSpPr>
          <p:nvPr>
            <p:ph type="dt" sz="half" idx="10"/>
          </p:nvPr>
        </p:nvSpPr>
        <p:spPr/>
        <p:txBody>
          <a:bodyPr/>
          <a:lstStyle/>
          <a:p>
            <a:fld id="{0A9BFA6A-9A63-4E2D-92C0-C77BFA750EDB}" type="datetime1">
              <a:rPr lang="de-DE" noProof="0" smtClean="0"/>
              <a:t>24.03.2025</a:t>
            </a:fld>
            <a:endParaRPr lang="en-US" noProof="0"/>
          </a:p>
        </p:txBody>
      </p:sp>
      <p:sp>
        <p:nvSpPr>
          <p:cNvPr id="4" name="Foliennummernplatzhalter 3">
            <a:extLst>
              <a:ext uri="{FF2B5EF4-FFF2-40B4-BE49-F238E27FC236}">
                <a16:creationId xmlns:a16="http://schemas.microsoft.com/office/drawing/2014/main" id="{F9139247-0A08-BD7F-306E-40432C6C1780}"/>
              </a:ext>
            </a:extLst>
          </p:cNvPr>
          <p:cNvSpPr>
            <a:spLocks noGrp="1"/>
          </p:cNvSpPr>
          <p:nvPr>
            <p:ph type="sldNum" sz="quarter" idx="12"/>
          </p:nvPr>
        </p:nvSpPr>
        <p:spPr/>
        <p:txBody>
          <a:bodyPr/>
          <a:lstStyle/>
          <a:p>
            <a:fld id="{61696EC4-B4CF-4701-AD06-A8439D6D8E12}" type="slidenum">
              <a:rPr lang="en-US" noProof="0" smtClean="0"/>
              <a:t>25</a:t>
            </a:fld>
            <a:endParaRPr lang="en-US" noProof="0"/>
          </a:p>
        </p:txBody>
      </p:sp>
      <p:sp>
        <p:nvSpPr>
          <p:cNvPr id="5" name="Titel 4">
            <a:extLst>
              <a:ext uri="{FF2B5EF4-FFF2-40B4-BE49-F238E27FC236}">
                <a16:creationId xmlns:a16="http://schemas.microsoft.com/office/drawing/2014/main" id="{C0432BAB-D408-AC9E-F178-A2C52DC9675D}"/>
              </a:ext>
            </a:extLst>
          </p:cNvPr>
          <p:cNvSpPr>
            <a:spLocks noGrp="1"/>
          </p:cNvSpPr>
          <p:nvPr>
            <p:ph type="title"/>
          </p:nvPr>
        </p:nvSpPr>
        <p:spPr/>
        <p:txBody>
          <a:bodyPr/>
          <a:lstStyle/>
          <a:p>
            <a:r>
              <a:rPr lang="de-DE"/>
              <a:t>Kommentare</a:t>
            </a:r>
          </a:p>
        </p:txBody>
      </p:sp>
      <p:pic>
        <p:nvPicPr>
          <p:cNvPr id="8" name="Grafik 7">
            <a:extLst>
              <a:ext uri="{FF2B5EF4-FFF2-40B4-BE49-F238E27FC236}">
                <a16:creationId xmlns:a16="http://schemas.microsoft.com/office/drawing/2014/main" id="{A934B8F4-E080-154B-8C6A-79249B96A485}"/>
              </a:ext>
            </a:extLst>
          </p:cNvPr>
          <p:cNvPicPr>
            <a:picLocks noChangeAspect="1"/>
          </p:cNvPicPr>
          <p:nvPr/>
        </p:nvPicPr>
        <p:blipFill>
          <a:blip r:embed="rId2"/>
          <a:stretch>
            <a:fillRect/>
          </a:stretch>
        </p:blipFill>
        <p:spPr>
          <a:xfrm>
            <a:off x="3245495" y="3036625"/>
            <a:ext cx="4775384" cy="3033359"/>
          </a:xfrm>
          <a:prstGeom prst="rect">
            <a:avLst/>
          </a:prstGeom>
        </p:spPr>
      </p:pic>
    </p:spTree>
    <p:extLst>
      <p:ext uri="{BB962C8B-B14F-4D97-AF65-F5344CB8AC3E}">
        <p14:creationId xmlns:p14="http://schemas.microsoft.com/office/powerpoint/2010/main" val="3518370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BE6D1-2E57-631D-B279-D1AAA59CDB0E}"/>
            </a:ext>
          </a:extLst>
        </p:cNvPr>
        <p:cNvGrpSpPr/>
        <p:nvPr/>
      </p:nvGrpSpPr>
      <p:grpSpPr>
        <a:xfrm>
          <a:off x="0" y="0"/>
          <a:ext cx="0" cy="0"/>
          <a:chOff x="0" y="0"/>
          <a:chExt cx="0" cy="0"/>
        </a:xfrm>
      </p:grpSpPr>
      <p:sp>
        <p:nvSpPr>
          <p:cNvPr id="2" name="Inhaltsplatzhalter 1">
            <a:extLst>
              <a:ext uri="{FF2B5EF4-FFF2-40B4-BE49-F238E27FC236}">
                <a16:creationId xmlns:a16="http://schemas.microsoft.com/office/drawing/2014/main" id="{BB5EB4F0-485B-0F26-BB38-37A4FFDC9BF1}"/>
              </a:ext>
            </a:extLst>
          </p:cNvPr>
          <p:cNvSpPr>
            <a:spLocks noGrp="1"/>
          </p:cNvSpPr>
          <p:nvPr>
            <p:ph idx="1"/>
          </p:nvPr>
        </p:nvSpPr>
        <p:spPr/>
        <p:txBody>
          <a:bodyPr>
            <a:normAutofit lnSpcReduction="10000"/>
          </a:bodyPr>
          <a:lstStyle/>
          <a:p>
            <a:pPr marL="0" indent="0">
              <a:lnSpc>
                <a:spcPct val="150000"/>
              </a:lnSpc>
              <a:buNone/>
            </a:pPr>
            <a:r>
              <a:rPr lang="de-DE"/>
              <a:t>	Aufgabenstellung (HCD)</a:t>
            </a:r>
          </a:p>
          <a:p>
            <a:pPr marL="0" indent="0">
              <a:lnSpc>
                <a:spcPct val="150000"/>
              </a:lnSpc>
              <a:buNone/>
            </a:pPr>
            <a:r>
              <a:rPr lang="de-DE"/>
              <a:t>	</a:t>
            </a:r>
            <a:r>
              <a:rPr lang="de-DE" err="1"/>
              <a:t>Recap</a:t>
            </a:r>
            <a:r>
              <a:rPr lang="de-DE"/>
              <a:t>: Begriffserklärung</a:t>
            </a:r>
          </a:p>
          <a:p>
            <a:pPr marL="0" indent="0">
              <a:lnSpc>
                <a:spcPct val="150000"/>
              </a:lnSpc>
              <a:buNone/>
            </a:pPr>
            <a:r>
              <a:rPr lang="de-DE"/>
              <a:t>	</a:t>
            </a:r>
            <a:r>
              <a:rPr lang="de-DE" err="1"/>
              <a:t>Recap</a:t>
            </a:r>
            <a:r>
              <a:rPr lang="de-DE"/>
              <a:t>: Analysephase</a:t>
            </a:r>
          </a:p>
          <a:p>
            <a:pPr marL="0" indent="0">
              <a:lnSpc>
                <a:spcPct val="150000"/>
              </a:lnSpc>
              <a:buNone/>
            </a:pPr>
            <a:r>
              <a:rPr lang="de-DE"/>
              <a:t>	Anpassung der Spezifikationen</a:t>
            </a:r>
          </a:p>
          <a:p>
            <a:pPr marL="0" indent="0">
              <a:lnSpc>
                <a:spcPct val="150000"/>
              </a:lnSpc>
              <a:buNone/>
            </a:pPr>
            <a:r>
              <a:rPr lang="de-DE"/>
              <a:t>	Implementierungsphase</a:t>
            </a:r>
          </a:p>
          <a:p>
            <a:pPr marL="0" indent="0">
              <a:lnSpc>
                <a:spcPct val="150000"/>
              </a:lnSpc>
              <a:buNone/>
            </a:pPr>
            <a:r>
              <a:rPr lang="de-DE"/>
              <a:t>	Evaluierung</a:t>
            </a:r>
          </a:p>
          <a:p>
            <a:pPr marL="0" indent="0">
              <a:lnSpc>
                <a:spcPct val="150000"/>
              </a:lnSpc>
              <a:buNone/>
            </a:pPr>
            <a:r>
              <a:rPr lang="de-DE"/>
              <a:t>	Ausblick</a:t>
            </a:r>
          </a:p>
          <a:p>
            <a:pPr marL="0" indent="0">
              <a:lnSpc>
                <a:spcPct val="150000"/>
              </a:lnSpc>
              <a:buNone/>
            </a:pPr>
            <a:endParaRPr lang="de-DE"/>
          </a:p>
          <a:p>
            <a:pPr marL="0" indent="0">
              <a:buNone/>
            </a:pPr>
            <a:endParaRPr lang="de-DE"/>
          </a:p>
        </p:txBody>
      </p:sp>
      <p:sp>
        <p:nvSpPr>
          <p:cNvPr id="3" name="Datumsplatzhalter 2">
            <a:extLst>
              <a:ext uri="{FF2B5EF4-FFF2-40B4-BE49-F238E27FC236}">
                <a16:creationId xmlns:a16="http://schemas.microsoft.com/office/drawing/2014/main" id="{B59BD920-5938-B2E9-3E69-203E48B20E95}"/>
              </a:ext>
            </a:extLst>
          </p:cNvPr>
          <p:cNvSpPr>
            <a:spLocks noGrp="1"/>
          </p:cNvSpPr>
          <p:nvPr>
            <p:ph type="dt" sz="half" idx="10"/>
          </p:nvPr>
        </p:nvSpPr>
        <p:spPr/>
        <p:txBody>
          <a:bodyPr/>
          <a:lstStyle/>
          <a:p>
            <a:fld id="{2ABA66FF-859B-4FE6-8C43-6CFA574B64DF}" type="datetime1">
              <a:rPr lang="de-DE" smtClean="0"/>
              <a:t>24.03.2025</a:t>
            </a:fld>
            <a:endParaRPr lang="de-DE"/>
          </a:p>
        </p:txBody>
      </p:sp>
      <p:sp>
        <p:nvSpPr>
          <p:cNvPr id="4" name="Foliennummernplatzhalter 3">
            <a:extLst>
              <a:ext uri="{FF2B5EF4-FFF2-40B4-BE49-F238E27FC236}">
                <a16:creationId xmlns:a16="http://schemas.microsoft.com/office/drawing/2014/main" id="{EEBF8B63-AEA4-6987-E8D4-6AF655966A88}"/>
              </a:ext>
            </a:extLst>
          </p:cNvPr>
          <p:cNvSpPr>
            <a:spLocks noGrp="1"/>
          </p:cNvSpPr>
          <p:nvPr>
            <p:ph type="sldNum" sz="quarter" idx="12"/>
          </p:nvPr>
        </p:nvSpPr>
        <p:spPr/>
        <p:txBody>
          <a:bodyPr/>
          <a:lstStyle/>
          <a:p>
            <a:fld id="{B0DDF588-5466-4B51-9B60-B0DF1BE7AB09}" type="slidenum">
              <a:rPr lang="de-DE" smtClean="0"/>
              <a:t>26</a:t>
            </a:fld>
            <a:endParaRPr lang="de-DE"/>
          </a:p>
        </p:txBody>
      </p:sp>
      <p:sp>
        <p:nvSpPr>
          <p:cNvPr id="5" name="Titel 4">
            <a:extLst>
              <a:ext uri="{FF2B5EF4-FFF2-40B4-BE49-F238E27FC236}">
                <a16:creationId xmlns:a16="http://schemas.microsoft.com/office/drawing/2014/main" id="{7F299D34-6546-1AAA-AA27-64D3B04FBC45}"/>
              </a:ext>
            </a:extLst>
          </p:cNvPr>
          <p:cNvSpPr>
            <a:spLocks noGrp="1"/>
          </p:cNvSpPr>
          <p:nvPr>
            <p:ph type="title"/>
          </p:nvPr>
        </p:nvSpPr>
        <p:spPr/>
        <p:txBody>
          <a:bodyPr/>
          <a:lstStyle/>
          <a:p>
            <a:r>
              <a:rPr lang="de-DE"/>
              <a:t>Agenda</a:t>
            </a:r>
          </a:p>
        </p:txBody>
      </p:sp>
      <p:sp>
        <p:nvSpPr>
          <p:cNvPr id="6" name="Rechteck 5">
            <a:extLst>
              <a:ext uri="{FF2B5EF4-FFF2-40B4-BE49-F238E27FC236}">
                <a16:creationId xmlns:a16="http://schemas.microsoft.com/office/drawing/2014/main" id="{1A980ADB-EA43-258C-3EFF-E1BBCCC2D4E7}"/>
              </a:ext>
            </a:extLst>
          </p:cNvPr>
          <p:cNvSpPr/>
          <p:nvPr/>
        </p:nvSpPr>
        <p:spPr>
          <a:xfrm>
            <a:off x="1272022" y="4791690"/>
            <a:ext cx="7865534" cy="52493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097860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8EA050E-49D7-7958-351B-440B23402B9D}"/>
              </a:ext>
            </a:extLst>
          </p:cNvPr>
          <p:cNvSpPr>
            <a:spLocks noGrp="1"/>
          </p:cNvSpPr>
          <p:nvPr>
            <p:ph idx="1"/>
          </p:nvPr>
        </p:nvSpPr>
        <p:spPr/>
        <p:txBody>
          <a:bodyPr vert="horz" lIns="0" tIns="0" rIns="0" bIns="0" rtlCol="0" anchor="t">
            <a:normAutofit/>
          </a:bodyPr>
          <a:lstStyle/>
          <a:p>
            <a:pPr marL="271145" indent="-271145"/>
            <a:r>
              <a:rPr lang="de-DE" sz="2650"/>
              <a:t>Allgemeines:</a:t>
            </a:r>
          </a:p>
          <a:p>
            <a:pPr marL="626745" lvl="1" indent="-271145"/>
            <a:r>
              <a:rPr lang="de-DE" sz="2350"/>
              <a:t>5 Studierende</a:t>
            </a:r>
            <a:endParaRPr lang="de-DE" sz="2350">
              <a:cs typeface="Arial"/>
            </a:endParaRPr>
          </a:p>
          <a:p>
            <a:pPr marL="626745" lvl="1" indent="-271145"/>
            <a:r>
              <a:rPr lang="de-DE" sz="2350"/>
              <a:t>Dauer: 60 – 90min</a:t>
            </a:r>
            <a:endParaRPr lang="de-DE" sz="2350">
              <a:cs typeface="Arial"/>
            </a:endParaRPr>
          </a:p>
          <a:p>
            <a:pPr marL="626745" lvl="1" indent="-271145"/>
            <a:r>
              <a:rPr lang="de-DE" sz="2400" b="0" i="0" u="none" strike="noStrike">
                <a:solidFill>
                  <a:srgbClr val="000000"/>
                </a:solidFill>
                <a:effectLst/>
                <a:latin typeface="Arial"/>
                <a:cs typeface="Arial"/>
              </a:rPr>
              <a:t>Per Mobilem Endgerät aufgezeichnet</a:t>
            </a:r>
            <a:r>
              <a:rPr lang="en-US" sz="2400" b="0" i="0">
                <a:solidFill>
                  <a:srgbClr val="000000"/>
                </a:solidFill>
                <a:effectLst/>
                <a:latin typeface="Arial"/>
                <a:cs typeface="Arial"/>
              </a:rPr>
              <a:t>​</a:t>
            </a:r>
            <a:endParaRPr lang="en-US" sz="3200">
              <a:solidFill>
                <a:srgbClr val="000000"/>
              </a:solidFill>
              <a:latin typeface="Arial"/>
              <a:cs typeface="Arial"/>
            </a:endParaRPr>
          </a:p>
          <a:p>
            <a:pPr marL="626745" lvl="1" indent="-271145"/>
            <a:r>
              <a:rPr lang="de-DE" sz="2400" b="0" i="0" u="none" strike="noStrike" err="1">
                <a:solidFill>
                  <a:srgbClr val="000000"/>
                </a:solidFill>
                <a:effectLst/>
                <a:latin typeface="Arial"/>
                <a:cs typeface="Arial"/>
              </a:rPr>
              <a:t>Transkripiertool</a:t>
            </a:r>
            <a:r>
              <a:rPr lang="de-DE" sz="2400" b="0" i="0" u="none" strike="noStrike">
                <a:solidFill>
                  <a:srgbClr val="000000"/>
                </a:solidFill>
                <a:effectLst/>
                <a:latin typeface="Arial"/>
                <a:cs typeface="Arial"/>
              </a:rPr>
              <a:t> </a:t>
            </a:r>
            <a:r>
              <a:rPr lang="de-DE" sz="2400" b="0" i="0" u="none" strike="noStrike" err="1">
                <a:solidFill>
                  <a:srgbClr val="000000"/>
                </a:solidFill>
                <a:effectLst/>
                <a:latin typeface="Arial"/>
                <a:cs typeface="Arial"/>
              </a:rPr>
              <a:t>diarization</a:t>
            </a:r>
            <a:r>
              <a:rPr lang="de-DE" sz="2400" b="0" i="0" u="none" strike="noStrike">
                <a:solidFill>
                  <a:srgbClr val="000000"/>
                </a:solidFill>
                <a:effectLst/>
                <a:latin typeface="Arial"/>
                <a:cs typeface="Arial"/>
              </a:rPr>
              <a:t> vom Lehrstuhl genutzt</a:t>
            </a:r>
            <a:r>
              <a:rPr lang="de-DE" sz="2400">
                <a:solidFill>
                  <a:srgbClr val="000000"/>
                </a:solidFill>
                <a:latin typeface="Arial"/>
                <a:cs typeface="Arial"/>
              </a:rPr>
              <a:t> [8]</a:t>
            </a:r>
            <a:endParaRPr lang="de-DE" sz="2400" b="0" i="0" u="none" strike="noStrike">
              <a:solidFill>
                <a:srgbClr val="000000"/>
              </a:solidFill>
              <a:effectLst/>
              <a:latin typeface="Arial" panose="020B0604020202020204" pitchFamily="34" charset="0"/>
              <a:cs typeface="Arial"/>
            </a:endParaRPr>
          </a:p>
          <a:p>
            <a:pPr marL="626745" lvl="1" indent="-271145"/>
            <a:r>
              <a:rPr lang="de-DE" sz="2400" b="0" i="0">
                <a:solidFill>
                  <a:srgbClr val="000000"/>
                </a:solidFill>
                <a:effectLst/>
                <a:latin typeface="Arial"/>
                <a:cs typeface="Arial"/>
              </a:rPr>
              <a:t>Bestandteile: Usability Test mit 30 min Online - Vorlesungssimulation, Quiz, NASA TLX, SUS- Fragebogen</a:t>
            </a:r>
            <a:endParaRPr lang="en-US" sz="2800" b="0" i="0">
              <a:solidFill>
                <a:srgbClr val="000000"/>
              </a:solidFill>
              <a:effectLst/>
              <a:latin typeface="Arial"/>
              <a:cs typeface="Arial"/>
            </a:endParaRPr>
          </a:p>
          <a:p>
            <a:pPr marL="626745" lvl="1" indent="-271145"/>
            <a:endParaRPr lang="de-DE">
              <a:cs typeface="Arial" panose="020B0604020202020204"/>
            </a:endParaRPr>
          </a:p>
          <a:p>
            <a:pPr marL="626745" lvl="1" indent="-271145"/>
            <a:endParaRPr lang="de-DE">
              <a:cs typeface="Arial" panose="020B0604020202020204"/>
            </a:endParaRPr>
          </a:p>
        </p:txBody>
      </p:sp>
      <p:sp>
        <p:nvSpPr>
          <p:cNvPr id="3" name="Datumsplatzhalter 2">
            <a:extLst>
              <a:ext uri="{FF2B5EF4-FFF2-40B4-BE49-F238E27FC236}">
                <a16:creationId xmlns:a16="http://schemas.microsoft.com/office/drawing/2014/main" id="{36DED25C-063B-D143-387A-2AFE0B133487}"/>
              </a:ext>
            </a:extLst>
          </p:cNvPr>
          <p:cNvSpPr>
            <a:spLocks noGrp="1"/>
          </p:cNvSpPr>
          <p:nvPr>
            <p:ph type="dt" sz="half" idx="10"/>
          </p:nvPr>
        </p:nvSpPr>
        <p:spPr/>
        <p:txBody>
          <a:bodyPr/>
          <a:lstStyle/>
          <a:p>
            <a:fld id="{0035B95A-DC48-4CAE-8E38-B5530DF10B8A}" type="datetime1">
              <a:rPr lang="de-DE" smtClean="0"/>
              <a:t>24.03.2025</a:t>
            </a:fld>
            <a:endParaRPr lang="de-DE"/>
          </a:p>
        </p:txBody>
      </p:sp>
      <p:sp>
        <p:nvSpPr>
          <p:cNvPr id="4" name="Foliennummernplatzhalter 3">
            <a:extLst>
              <a:ext uri="{FF2B5EF4-FFF2-40B4-BE49-F238E27FC236}">
                <a16:creationId xmlns:a16="http://schemas.microsoft.com/office/drawing/2014/main" id="{CEED31E3-20FB-9E4C-414D-5A22BBEDA29A}"/>
              </a:ext>
            </a:extLst>
          </p:cNvPr>
          <p:cNvSpPr>
            <a:spLocks noGrp="1"/>
          </p:cNvSpPr>
          <p:nvPr>
            <p:ph type="sldNum" sz="quarter" idx="12"/>
          </p:nvPr>
        </p:nvSpPr>
        <p:spPr/>
        <p:txBody>
          <a:bodyPr/>
          <a:lstStyle/>
          <a:p>
            <a:fld id="{B0DDF588-5466-4B51-9B60-B0DF1BE7AB09}" type="slidenum">
              <a:rPr lang="de-DE" smtClean="0"/>
              <a:t>27</a:t>
            </a:fld>
            <a:endParaRPr lang="de-DE"/>
          </a:p>
        </p:txBody>
      </p:sp>
      <p:sp>
        <p:nvSpPr>
          <p:cNvPr id="5" name="Titel 4">
            <a:extLst>
              <a:ext uri="{FF2B5EF4-FFF2-40B4-BE49-F238E27FC236}">
                <a16:creationId xmlns:a16="http://schemas.microsoft.com/office/drawing/2014/main" id="{6FE2E0F9-7A34-FE59-386A-E8011B43786E}"/>
              </a:ext>
            </a:extLst>
          </p:cNvPr>
          <p:cNvSpPr>
            <a:spLocks noGrp="1"/>
          </p:cNvSpPr>
          <p:nvPr>
            <p:ph type="title"/>
          </p:nvPr>
        </p:nvSpPr>
        <p:spPr/>
        <p:txBody>
          <a:bodyPr/>
          <a:lstStyle/>
          <a:p>
            <a:r>
              <a:rPr lang="de-DE" sz="3150">
                <a:cs typeface="Arial"/>
              </a:rPr>
              <a:t>Evaluierung (1/4)</a:t>
            </a:r>
          </a:p>
        </p:txBody>
      </p:sp>
    </p:spTree>
    <p:extLst>
      <p:ext uri="{BB962C8B-B14F-4D97-AF65-F5344CB8AC3E}">
        <p14:creationId xmlns:p14="http://schemas.microsoft.com/office/powerpoint/2010/main" val="1603020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1974E5A-07F7-7E0A-224A-8C1E919F95BD}"/>
              </a:ext>
            </a:extLst>
          </p:cNvPr>
          <p:cNvSpPr>
            <a:spLocks noGrp="1"/>
          </p:cNvSpPr>
          <p:nvPr>
            <p:ph idx="1"/>
          </p:nvPr>
        </p:nvSpPr>
        <p:spPr/>
        <p:txBody>
          <a:bodyPr vert="horz" lIns="0" tIns="0" rIns="0" bIns="0" rtlCol="0" anchor="t">
            <a:normAutofit/>
          </a:bodyPr>
          <a:lstStyle/>
          <a:p>
            <a:pPr marL="271145" indent="-271145"/>
            <a:r>
              <a:rPr lang="de-DE" sz="2650"/>
              <a:t>Usability Test </a:t>
            </a:r>
            <a:r>
              <a:rPr lang="de-DE" sz="2650" err="1"/>
              <a:t>Pre</a:t>
            </a:r>
            <a:r>
              <a:rPr lang="de-DE" sz="2650"/>
              <a:t>- Session Fragen Auswertung:</a:t>
            </a:r>
          </a:p>
          <a:p>
            <a:pPr marL="626745" lvl="1" indent="-271145"/>
            <a:r>
              <a:rPr lang="de-DE" sz="2350"/>
              <a:t>Alle hatten/haben Online Vorlesungen gehabt </a:t>
            </a:r>
            <a:r>
              <a:rPr lang="de-DE" sz="2800" b="0" i="0">
                <a:solidFill>
                  <a:srgbClr val="001D35"/>
                </a:solidFill>
                <a:effectLst/>
                <a:latin typeface="Google Sans"/>
              </a:rPr>
              <a:t>⌀ </a:t>
            </a:r>
            <a:r>
              <a:rPr lang="de-DE" sz="2400" b="0" i="0">
                <a:solidFill>
                  <a:srgbClr val="001D35"/>
                </a:solidFill>
                <a:effectLst/>
                <a:latin typeface="Google Sans"/>
              </a:rPr>
              <a:t>1,8h/Woche</a:t>
            </a:r>
          </a:p>
          <a:p>
            <a:pPr marL="626745" lvl="1" indent="-271145"/>
            <a:r>
              <a:rPr lang="de-DE" sz="2400">
                <a:solidFill>
                  <a:srgbClr val="001D35"/>
                </a:solidFill>
                <a:latin typeface="Google Sans"/>
              </a:rPr>
              <a:t>Skala 1 – 5 (sehr unsicher – sehr sicher)</a:t>
            </a:r>
          </a:p>
          <a:p>
            <a:pPr marL="626745" lvl="1" indent="-271145"/>
            <a:r>
              <a:rPr lang="de-DE" sz="2350"/>
              <a:t>Umgang mit Computer-Software  </a:t>
            </a:r>
            <a:r>
              <a:rPr lang="de-DE" sz="2400" b="0" i="0">
                <a:solidFill>
                  <a:srgbClr val="001D35"/>
                </a:solidFill>
                <a:effectLst/>
                <a:latin typeface="Google Sans"/>
              </a:rPr>
              <a:t>⌀ 4/5</a:t>
            </a:r>
          </a:p>
          <a:p>
            <a:pPr marL="626745" lvl="1" indent="-271145"/>
            <a:r>
              <a:rPr lang="de-DE" sz="2400">
                <a:solidFill>
                  <a:srgbClr val="001D35"/>
                </a:solidFill>
                <a:latin typeface="Google Sans"/>
              </a:rPr>
              <a:t>Umgang mit Computer-Peripherie </a:t>
            </a:r>
            <a:r>
              <a:rPr lang="de-DE" sz="2350"/>
              <a:t> </a:t>
            </a:r>
            <a:r>
              <a:rPr lang="de-DE" sz="2400" b="0" i="0">
                <a:solidFill>
                  <a:srgbClr val="001D35"/>
                </a:solidFill>
                <a:effectLst/>
                <a:latin typeface="Google Sans"/>
              </a:rPr>
              <a:t>⌀ </a:t>
            </a:r>
            <a:r>
              <a:rPr lang="de-DE" sz="2400">
                <a:solidFill>
                  <a:srgbClr val="001D35"/>
                </a:solidFill>
                <a:latin typeface="Google Sans"/>
              </a:rPr>
              <a:t>4,2/5</a:t>
            </a:r>
          </a:p>
          <a:p>
            <a:pPr marL="626745" lvl="1" indent="-271145"/>
            <a:r>
              <a:rPr lang="de-DE" sz="2400">
                <a:solidFill>
                  <a:srgbClr val="001D35"/>
                </a:solidFill>
                <a:latin typeface="Google Sans"/>
              </a:rPr>
              <a:t>Englisch Kenntnisse</a:t>
            </a:r>
            <a:r>
              <a:rPr lang="de-DE" sz="2350"/>
              <a:t> </a:t>
            </a:r>
            <a:r>
              <a:rPr lang="de-DE" sz="2400" b="0" i="0">
                <a:solidFill>
                  <a:srgbClr val="001D35"/>
                </a:solidFill>
                <a:effectLst/>
                <a:latin typeface="Google Sans"/>
              </a:rPr>
              <a:t>⌀ 4,2/5</a:t>
            </a:r>
          </a:p>
          <a:p>
            <a:pPr marL="626745" lvl="1" indent="-271145"/>
            <a:r>
              <a:rPr lang="de-DE" sz="2400">
                <a:solidFill>
                  <a:srgbClr val="001D35"/>
                </a:solidFill>
                <a:latin typeface="Google Sans"/>
              </a:rPr>
              <a:t>Theoretische Informatik Kenntnisse </a:t>
            </a:r>
            <a:r>
              <a:rPr lang="de-DE" sz="2350"/>
              <a:t> </a:t>
            </a:r>
            <a:r>
              <a:rPr lang="de-DE" sz="2400" b="0" i="0">
                <a:solidFill>
                  <a:srgbClr val="001D35"/>
                </a:solidFill>
                <a:effectLst/>
                <a:latin typeface="Google Sans"/>
              </a:rPr>
              <a:t>⌀ 1,6/5</a:t>
            </a:r>
            <a:endParaRPr lang="de-DE">
              <a:cs typeface="Arial" panose="020B0604020202020204"/>
            </a:endParaRPr>
          </a:p>
          <a:p>
            <a:pPr marL="626745" lvl="1" indent="-271145"/>
            <a:endParaRPr lang="de-DE">
              <a:cs typeface="Arial" panose="020B0604020202020204"/>
            </a:endParaRPr>
          </a:p>
          <a:p>
            <a:pPr marL="626745" lvl="1" indent="-271145"/>
            <a:endParaRPr lang="de-DE">
              <a:cs typeface="Arial" panose="020B0604020202020204"/>
            </a:endParaRPr>
          </a:p>
        </p:txBody>
      </p:sp>
      <p:sp>
        <p:nvSpPr>
          <p:cNvPr id="3" name="Datumsplatzhalter 2">
            <a:extLst>
              <a:ext uri="{FF2B5EF4-FFF2-40B4-BE49-F238E27FC236}">
                <a16:creationId xmlns:a16="http://schemas.microsoft.com/office/drawing/2014/main" id="{A40FC408-944D-8D56-9846-5FA7AFFA6A16}"/>
              </a:ext>
            </a:extLst>
          </p:cNvPr>
          <p:cNvSpPr>
            <a:spLocks noGrp="1"/>
          </p:cNvSpPr>
          <p:nvPr>
            <p:ph type="dt" sz="half" idx="10"/>
          </p:nvPr>
        </p:nvSpPr>
        <p:spPr/>
        <p:txBody>
          <a:bodyPr/>
          <a:lstStyle/>
          <a:p>
            <a:fld id="{796844B9-E208-4136-98E2-72BDC2E50899}" type="datetime1">
              <a:rPr lang="de-DE" smtClean="0"/>
              <a:t>24.03.2025</a:t>
            </a:fld>
            <a:endParaRPr lang="de-DE"/>
          </a:p>
        </p:txBody>
      </p:sp>
      <p:sp>
        <p:nvSpPr>
          <p:cNvPr id="4" name="Foliennummernplatzhalter 3">
            <a:extLst>
              <a:ext uri="{FF2B5EF4-FFF2-40B4-BE49-F238E27FC236}">
                <a16:creationId xmlns:a16="http://schemas.microsoft.com/office/drawing/2014/main" id="{9026194D-EF99-488A-9630-5B99A42FCA35}"/>
              </a:ext>
            </a:extLst>
          </p:cNvPr>
          <p:cNvSpPr>
            <a:spLocks noGrp="1"/>
          </p:cNvSpPr>
          <p:nvPr>
            <p:ph type="sldNum" sz="quarter" idx="12"/>
          </p:nvPr>
        </p:nvSpPr>
        <p:spPr/>
        <p:txBody>
          <a:bodyPr/>
          <a:lstStyle/>
          <a:p>
            <a:fld id="{B0DDF588-5466-4B51-9B60-B0DF1BE7AB09}" type="slidenum">
              <a:rPr lang="de-DE" smtClean="0"/>
              <a:t>28</a:t>
            </a:fld>
            <a:endParaRPr lang="de-DE"/>
          </a:p>
        </p:txBody>
      </p:sp>
      <p:sp>
        <p:nvSpPr>
          <p:cNvPr id="5" name="Titel 4">
            <a:extLst>
              <a:ext uri="{FF2B5EF4-FFF2-40B4-BE49-F238E27FC236}">
                <a16:creationId xmlns:a16="http://schemas.microsoft.com/office/drawing/2014/main" id="{A383DBF9-DCC1-472C-5409-919163A58AAD}"/>
              </a:ext>
            </a:extLst>
          </p:cNvPr>
          <p:cNvSpPr>
            <a:spLocks noGrp="1"/>
          </p:cNvSpPr>
          <p:nvPr>
            <p:ph type="title"/>
          </p:nvPr>
        </p:nvSpPr>
        <p:spPr/>
        <p:txBody>
          <a:bodyPr/>
          <a:lstStyle/>
          <a:p>
            <a:r>
              <a:rPr lang="de-DE" sz="3150">
                <a:cs typeface="Arial"/>
              </a:rPr>
              <a:t>Evaluierung (2/4)</a:t>
            </a:r>
          </a:p>
        </p:txBody>
      </p:sp>
    </p:spTree>
    <p:extLst>
      <p:ext uri="{BB962C8B-B14F-4D97-AF65-F5344CB8AC3E}">
        <p14:creationId xmlns:p14="http://schemas.microsoft.com/office/powerpoint/2010/main" val="723544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BF92AA2-EB3A-86F9-A8E8-65A877EFE799}"/>
              </a:ext>
            </a:extLst>
          </p:cNvPr>
          <p:cNvSpPr>
            <a:spLocks noGrp="1"/>
          </p:cNvSpPr>
          <p:nvPr>
            <p:ph idx="1"/>
          </p:nvPr>
        </p:nvSpPr>
        <p:spPr/>
        <p:txBody>
          <a:bodyPr vert="horz" lIns="0" tIns="0" rIns="0" bIns="0" rtlCol="0" anchor="t">
            <a:normAutofit/>
          </a:bodyPr>
          <a:lstStyle/>
          <a:p>
            <a:pPr marL="271145" indent="-271145"/>
            <a:r>
              <a:rPr lang="de-DE" sz="2700">
                <a:cs typeface="Arial"/>
              </a:rPr>
              <a:t>Usability Test Aufgaben</a:t>
            </a:r>
            <a:endParaRPr lang="en-US" sz="2700">
              <a:cs typeface="Arial"/>
            </a:endParaRPr>
          </a:p>
          <a:p>
            <a:pPr marL="271145" indent="-271145"/>
            <a:r>
              <a:rPr lang="de-DE" sz="2400" err="1">
                <a:cs typeface="Arial"/>
              </a:rPr>
              <a:t>Bsp</a:t>
            </a:r>
            <a:r>
              <a:rPr lang="de-DE" sz="2400">
                <a:cs typeface="Arial"/>
              </a:rPr>
              <a:t>: "Führen Sie den Baseline Test aus", "Testen Sie die Kommentarfunktion mit einem beliebigen Wort aus" oder "Geben Sie den Verlauf Ihrer kognitiven Belastung während dieser Online- Vorlesung aus" </a:t>
            </a:r>
          </a:p>
          <a:p>
            <a:pPr marL="271145" indent="-271145"/>
            <a:endParaRPr lang="de-DE" sz="2400">
              <a:cs typeface="Arial"/>
            </a:endParaRPr>
          </a:p>
          <a:p>
            <a:pPr marL="271145" indent="-271145"/>
            <a:r>
              <a:rPr lang="de-DE" sz="2400">
                <a:cs typeface="Arial"/>
              </a:rPr>
              <a:t>30min Online- Vorlesung simuliert [11]: Einführung in theoretische Informatik</a:t>
            </a:r>
          </a:p>
          <a:p>
            <a:pPr marL="271145" indent="-271145"/>
            <a:r>
              <a:rPr lang="de-DE" sz="2400">
                <a:cs typeface="Arial"/>
              </a:rPr>
              <a:t>Quiz dazu (Anreiz)</a:t>
            </a:r>
          </a:p>
          <a:p>
            <a:pPr marL="271145" indent="-271145"/>
            <a:r>
              <a:rPr lang="de-DE" sz="2400">
                <a:cs typeface="Arial"/>
              </a:rPr>
              <a:t>Gefolgt von weiteren kleineren Aufgaben, NASA TLX, Post Session Fragen und SUS Fragebogen</a:t>
            </a:r>
            <a:endParaRPr lang="de-DE" sz="2400"/>
          </a:p>
        </p:txBody>
      </p:sp>
      <p:sp>
        <p:nvSpPr>
          <p:cNvPr id="3" name="Datumsplatzhalter 2">
            <a:extLst>
              <a:ext uri="{FF2B5EF4-FFF2-40B4-BE49-F238E27FC236}">
                <a16:creationId xmlns:a16="http://schemas.microsoft.com/office/drawing/2014/main" id="{67789631-F9AA-29F7-9913-FB444713B463}"/>
              </a:ext>
            </a:extLst>
          </p:cNvPr>
          <p:cNvSpPr>
            <a:spLocks noGrp="1"/>
          </p:cNvSpPr>
          <p:nvPr>
            <p:ph type="dt" sz="half" idx="10"/>
          </p:nvPr>
        </p:nvSpPr>
        <p:spPr/>
        <p:txBody>
          <a:bodyPr/>
          <a:lstStyle/>
          <a:p>
            <a:fld id="{A7D7CCB7-CD1D-4AE1-AFD6-B43AB16B7CE1}" type="datetime1">
              <a:t>3/24/2025</a:t>
            </a:fld>
            <a:endParaRPr lang="de-DE"/>
          </a:p>
        </p:txBody>
      </p:sp>
      <p:sp>
        <p:nvSpPr>
          <p:cNvPr id="4" name="Foliennummernplatzhalter 3">
            <a:extLst>
              <a:ext uri="{FF2B5EF4-FFF2-40B4-BE49-F238E27FC236}">
                <a16:creationId xmlns:a16="http://schemas.microsoft.com/office/drawing/2014/main" id="{E054E604-23C3-5FC9-52A8-79F33FCB3F10}"/>
              </a:ext>
            </a:extLst>
          </p:cNvPr>
          <p:cNvSpPr>
            <a:spLocks noGrp="1"/>
          </p:cNvSpPr>
          <p:nvPr>
            <p:ph type="sldNum" sz="quarter" idx="12"/>
          </p:nvPr>
        </p:nvSpPr>
        <p:spPr/>
        <p:txBody>
          <a:bodyPr/>
          <a:lstStyle/>
          <a:p>
            <a:fld id="{B0DDF588-5466-4B51-9B60-B0DF1BE7AB09}" type="slidenum">
              <a:rPr lang="de-DE" smtClean="0"/>
              <a:t>29</a:t>
            </a:fld>
            <a:endParaRPr lang="de-DE"/>
          </a:p>
        </p:txBody>
      </p:sp>
      <p:sp>
        <p:nvSpPr>
          <p:cNvPr id="5" name="Titel 4">
            <a:extLst>
              <a:ext uri="{FF2B5EF4-FFF2-40B4-BE49-F238E27FC236}">
                <a16:creationId xmlns:a16="http://schemas.microsoft.com/office/drawing/2014/main" id="{2B972899-8D0B-6667-8D03-3EADAA6C29A5}"/>
              </a:ext>
            </a:extLst>
          </p:cNvPr>
          <p:cNvSpPr>
            <a:spLocks noGrp="1"/>
          </p:cNvSpPr>
          <p:nvPr>
            <p:ph type="title"/>
          </p:nvPr>
        </p:nvSpPr>
        <p:spPr/>
        <p:txBody>
          <a:bodyPr/>
          <a:lstStyle/>
          <a:p>
            <a:r>
              <a:rPr lang="de-DE" sz="3150">
                <a:cs typeface="Arial"/>
              </a:rPr>
              <a:t>Evaluierung (3/4)</a:t>
            </a:r>
            <a:endParaRPr lang="de-DE"/>
          </a:p>
        </p:txBody>
      </p:sp>
    </p:spTree>
    <p:extLst>
      <p:ext uri="{BB962C8B-B14F-4D97-AF65-F5344CB8AC3E}">
        <p14:creationId xmlns:p14="http://schemas.microsoft.com/office/powerpoint/2010/main" val="163144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Inhaltsplatzhalter 7">
            <a:extLst>
              <a:ext uri="{FF2B5EF4-FFF2-40B4-BE49-F238E27FC236}">
                <a16:creationId xmlns:a16="http://schemas.microsoft.com/office/drawing/2014/main" id="{624D95D2-0910-3E34-951C-CAD96C455655}"/>
              </a:ext>
            </a:extLst>
          </p:cNvPr>
          <p:cNvSpPr>
            <a:spLocks noGrp="1"/>
          </p:cNvSpPr>
          <p:nvPr>
            <p:ph sz="half" idx="2"/>
          </p:nvPr>
        </p:nvSpPr>
        <p:spPr>
          <a:xfrm>
            <a:off x="533401" y="2141504"/>
            <a:ext cx="5464176" cy="3607205"/>
          </a:xfrm>
        </p:spPr>
        <p:txBody>
          <a:bodyPr/>
          <a:lstStyle/>
          <a:p>
            <a:r>
              <a:rPr lang="de-DE"/>
              <a:t>Eine Echtzeit-Visualisierung der </a:t>
            </a:r>
            <a:r>
              <a:rPr lang="de-DE" b="1"/>
              <a:t>mentalen Belastung </a:t>
            </a:r>
            <a:r>
              <a:rPr lang="de-DE"/>
              <a:t>am Arbeitsplatz bei individueller Aufgabendurchführung und Online-Meetings zu erstellen</a:t>
            </a:r>
          </a:p>
        </p:txBody>
      </p:sp>
      <p:sp>
        <p:nvSpPr>
          <p:cNvPr id="9" name="Textplatzhalter 8">
            <a:extLst>
              <a:ext uri="{FF2B5EF4-FFF2-40B4-BE49-F238E27FC236}">
                <a16:creationId xmlns:a16="http://schemas.microsoft.com/office/drawing/2014/main" id="{EC5E4A22-FD52-6822-0538-FA018D563072}"/>
              </a:ext>
            </a:extLst>
          </p:cNvPr>
          <p:cNvSpPr>
            <a:spLocks noGrp="1"/>
          </p:cNvSpPr>
          <p:nvPr>
            <p:ph type="body" sz="quarter" idx="3"/>
          </p:nvPr>
        </p:nvSpPr>
        <p:spPr/>
        <p:txBody>
          <a:bodyPr/>
          <a:lstStyle/>
          <a:p>
            <a:r>
              <a:rPr lang="de-DE"/>
              <a:t>Human-</a:t>
            </a:r>
            <a:r>
              <a:rPr lang="de-DE" err="1"/>
              <a:t>Centered</a:t>
            </a:r>
            <a:r>
              <a:rPr lang="de-DE"/>
              <a:t>-Designprozess</a:t>
            </a:r>
          </a:p>
        </p:txBody>
      </p:sp>
      <p:sp>
        <p:nvSpPr>
          <p:cNvPr id="3" name="Datumsplatzhalter 2">
            <a:extLst>
              <a:ext uri="{FF2B5EF4-FFF2-40B4-BE49-F238E27FC236}">
                <a16:creationId xmlns:a16="http://schemas.microsoft.com/office/drawing/2014/main" id="{F76B54B5-F2B9-376F-832A-EE78711362D4}"/>
              </a:ext>
            </a:extLst>
          </p:cNvPr>
          <p:cNvSpPr>
            <a:spLocks noGrp="1"/>
          </p:cNvSpPr>
          <p:nvPr>
            <p:ph type="dt" sz="half" idx="10"/>
          </p:nvPr>
        </p:nvSpPr>
        <p:spPr/>
        <p:txBody>
          <a:bodyPr/>
          <a:lstStyle/>
          <a:p>
            <a:fld id="{0A9BFA6A-9A63-4E2D-92C0-C77BFA750EDB}" type="datetime1">
              <a:rPr lang="de-DE" noProof="0" smtClean="0"/>
              <a:t>24.03.2025</a:t>
            </a:fld>
            <a:endParaRPr lang="en-US" noProof="0"/>
          </a:p>
        </p:txBody>
      </p:sp>
      <p:sp>
        <p:nvSpPr>
          <p:cNvPr id="4" name="Foliennummernplatzhalter 3">
            <a:extLst>
              <a:ext uri="{FF2B5EF4-FFF2-40B4-BE49-F238E27FC236}">
                <a16:creationId xmlns:a16="http://schemas.microsoft.com/office/drawing/2014/main" id="{9FF34475-07B4-E4F2-0651-FFE604CE15D3}"/>
              </a:ext>
            </a:extLst>
          </p:cNvPr>
          <p:cNvSpPr>
            <a:spLocks noGrp="1"/>
          </p:cNvSpPr>
          <p:nvPr>
            <p:ph type="sldNum" sz="quarter" idx="12"/>
          </p:nvPr>
        </p:nvSpPr>
        <p:spPr/>
        <p:txBody>
          <a:bodyPr/>
          <a:lstStyle/>
          <a:p>
            <a:fld id="{61696EC4-B4CF-4701-AD06-A8439D6D8E12}" type="slidenum">
              <a:rPr lang="en-US" noProof="0" smtClean="0"/>
              <a:t>3</a:t>
            </a:fld>
            <a:endParaRPr lang="en-US" noProof="0"/>
          </a:p>
        </p:txBody>
      </p:sp>
      <p:sp>
        <p:nvSpPr>
          <p:cNvPr id="6" name="Titel 5">
            <a:extLst>
              <a:ext uri="{FF2B5EF4-FFF2-40B4-BE49-F238E27FC236}">
                <a16:creationId xmlns:a16="http://schemas.microsoft.com/office/drawing/2014/main" id="{2C579DF3-DD5F-642B-E3E7-D7D1F1CD2897}"/>
              </a:ext>
            </a:extLst>
          </p:cNvPr>
          <p:cNvSpPr>
            <a:spLocks noGrp="1"/>
          </p:cNvSpPr>
          <p:nvPr>
            <p:ph type="title"/>
          </p:nvPr>
        </p:nvSpPr>
        <p:spPr/>
        <p:txBody>
          <a:bodyPr/>
          <a:lstStyle/>
          <a:p>
            <a:r>
              <a:rPr lang="de-DE"/>
              <a:t>Aufgabenstellung</a:t>
            </a:r>
          </a:p>
        </p:txBody>
      </p:sp>
      <p:pic>
        <p:nvPicPr>
          <p:cNvPr id="12" name="Grafik 11" descr="Ein Bild, das Text, Screenshot, Schrift, Diagramm enthält.&#10;&#10;Beschreibung automatisch generiert.">
            <a:extLst>
              <a:ext uri="{FF2B5EF4-FFF2-40B4-BE49-F238E27FC236}">
                <a16:creationId xmlns:a16="http://schemas.microsoft.com/office/drawing/2014/main" id="{C3B7459D-EFD7-981C-8A61-CC87E9EF81A2}"/>
              </a:ext>
            </a:extLst>
          </p:cNvPr>
          <p:cNvPicPr>
            <a:picLocks noChangeAspect="1"/>
          </p:cNvPicPr>
          <p:nvPr/>
        </p:nvPicPr>
        <p:blipFill>
          <a:blip r:embed="rId3"/>
          <a:stretch>
            <a:fillRect/>
          </a:stretch>
        </p:blipFill>
        <p:spPr>
          <a:xfrm>
            <a:off x="6288793" y="3023410"/>
            <a:ext cx="5275438" cy="2725299"/>
          </a:xfrm>
          <a:prstGeom prst="rect">
            <a:avLst/>
          </a:prstGeom>
        </p:spPr>
      </p:pic>
    </p:spTree>
    <p:extLst>
      <p:ext uri="{BB962C8B-B14F-4D97-AF65-F5344CB8AC3E}">
        <p14:creationId xmlns:p14="http://schemas.microsoft.com/office/powerpoint/2010/main" val="1209759721"/>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9B5DCCA-9E49-790B-77F3-44524956EEBE}"/>
              </a:ext>
            </a:extLst>
          </p:cNvPr>
          <p:cNvSpPr>
            <a:spLocks noGrp="1"/>
          </p:cNvSpPr>
          <p:nvPr>
            <p:ph idx="1"/>
          </p:nvPr>
        </p:nvSpPr>
        <p:spPr/>
        <p:txBody>
          <a:bodyPr vert="horz" lIns="0" tIns="0" rIns="0" bIns="0" rtlCol="0" anchor="t">
            <a:normAutofit/>
          </a:bodyPr>
          <a:lstStyle/>
          <a:p>
            <a:pPr marL="271145" indent="-271145"/>
            <a:r>
              <a:rPr lang="de-DE" sz="2650">
                <a:cs typeface="Arial"/>
              </a:rPr>
              <a:t>Post Session Fragen</a:t>
            </a:r>
          </a:p>
          <a:p>
            <a:pPr marL="271145" indent="-271145"/>
            <a:r>
              <a:rPr lang="de-DE" sz="2650">
                <a:cs typeface="Arial"/>
              </a:rPr>
              <a:t>Fokus: Visualisierung und Retrospektive</a:t>
            </a:r>
          </a:p>
          <a:p>
            <a:pPr marL="271145" indent="-271145"/>
            <a:r>
              <a:rPr lang="de-DE" sz="2650">
                <a:cs typeface="Arial"/>
              </a:rPr>
              <a:t>Konzipiert für SWOT Analyse</a:t>
            </a:r>
          </a:p>
          <a:p>
            <a:pPr marL="271145" indent="-271145"/>
            <a:r>
              <a:rPr lang="de-DE" sz="2650">
                <a:cs typeface="Arial"/>
              </a:rPr>
              <a:t>Beispiele:</a:t>
            </a:r>
          </a:p>
          <a:p>
            <a:pPr marL="355600" lvl="1" indent="0">
              <a:buNone/>
            </a:pPr>
            <a:r>
              <a:rPr lang="de-DE" sz="2000" b="1">
                <a:cs typeface="Arial"/>
              </a:rPr>
              <a:t>S</a:t>
            </a:r>
            <a:r>
              <a:rPr lang="de-DE" sz="2000">
                <a:cs typeface="Arial"/>
              </a:rPr>
              <a:t>: Was hat Ihnen an der Visualisierung der mentalen Belastung besonders gut gefallen?</a:t>
            </a:r>
          </a:p>
          <a:p>
            <a:pPr marL="355600" lvl="1" indent="0">
              <a:buNone/>
            </a:pPr>
            <a:r>
              <a:rPr lang="de-DE" sz="2000" b="1">
                <a:cs typeface="Arial"/>
              </a:rPr>
              <a:t>W</a:t>
            </a:r>
            <a:r>
              <a:rPr lang="de-DE" sz="2000">
                <a:cs typeface="Arial"/>
              </a:rPr>
              <a:t>: In welchen Situationen fiel es Ihnen schwer, die Anzeige richtig zu interpretieren?</a:t>
            </a:r>
          </a:p>
          <a:p>
            <a:pPr marL="355600" lvl="1" indent="0">
              <a:buNone/>
            </a:pPr>
            <a:r>
              <a:rPr lang="de-DE" sz="2000" b="1">
                <a:cs typeface="Arial"/>
              </a:rPr>
              <a:t>O</a:t>
            </a:r>
            <a:r>
              <a:rPr lang="de-DE" sz="2000">
                <a:cs typeface="Arial"/>
              </a:rPr>
              <a:t>: Wie könnte die Anzeige verbessert werden, damit sie für Sie hilfreicher ist?</a:t>
            </a:r>
          </a:p>
          <a:p>
            <a:pPr marL="355600" lvl="1" indent="0">
              <a:buNone/>
            </a:pPr>
            <a:r>
              <a:rPr lang="de-DE" sz="2000" b="1">
                <a:cs typeface="Arial"/>
              </a:rPr>
              <a:t>T</a:t>
            </a:r>
            <a:r>
              <a:rPr lang="de-DE" sz="2000">
                <a:cs typeface="Arial"/>
              </a:rPr>
              <a:t>: Haben Sie Datenschutzbedenken bei der Speicherung der Werte?</a:t>
            </a:r>
          </a:p>
          <a:p>
            <a:pPr marL="271145" indent="-271145"/>
            <a:endParaRPr lang="de-DE" sz="2650">
              <a:cs typeface="Arial"/>
            </a:endParaRPr>
          </a:p>
        </p:txBody>
      </p:sp>
      <p:sp>
        <p:nvSpPr>
          <p:cNvPr id="3" name="Datumsplatzhalter 2">
            <a:extLst>
              <a:ext uri="{FF2B5EF4-FFF2-40B4-BE49-F238E27FC236}">
                <a16:creationId xmlns:a16="http://schemas.microsoft.com/office/drawing/2014/main" id="{0266E473-AE35-E709-BB32-C5B6907D0ECE}"/>
              </a:ext>
            </a:extLst>
          </p:cNvPr>
          <p:cNvSpPr>
            <a:spLocks noGrp="1"/>
          </p:cNvSpPr>
          <p:nvPr>
            <p:ph type="dt" sz="half" idx="10"/>
          </p:nvPr>
        </p:nvSpPr>
        <p:spPr/>
        <p:txBody>
          <a:bodyPr/>
          <a:lstStyle/>
          <a:p>
            <a:fld id="{4FE6405A-1189-439E-98BF-D7E0A09EF83F}" type="datetime1">
              <a:t>3/24/2025</a:t>
            </a:fld>
            <a:endParaRPr lang="de-DE"/>
          </a:p>
        </p:txBody>
      </p:sp>
      <p:sp>
        <p:nvSpPr>
          <p:cNvPr id="4" name="Foliennummernplatzhalter 3">
            <a:extLst>
              <a:ext uri="{FF2B5EF4-FFF2-40B4-BE49-F238E27FC236}">
                <a16:creationId xmlns:a16="http://schemas.microsoft.com/office/drawing/2014/main" id="{BDDDF5DC-527F-D963-BC45-60C93796D08F}"/>
              </a:ext>
            </a:extLst>
          </p:cNvPr>
          <p:cNvSpPr>
            <a:spLocks noGrp="1"/>
          </p:cNvSpPr>
          <p:nvPr>
            <p:ph type="sldNum" sz="quarter" idx="12"/>
          </p:nvPr>
        </p:nvSpPr>
        <p:spPr/>
        <p:txBody>
          <a:bodyPr/>
          <a:lstStyle/>
          <a:p>
            <a:fld id="{B0DDF588-5466-4B51-9B60-B0DF1BE7AB09}" type="slidenum">
              <a:rPr lang="de-DE" smtClean="0"/>
              <a:t>30</a:t>
            </a:fld>
            <a:endParaRPr lang="de-DE"/>
          </a:p>
        </p:txBody>
      </p:sp>
      <p:sp>
        <p:nvSpPr>
          <p:cNvPr id="5" name="Titel 4">
            <a:extLst>
              <a:ext uri="{FF2B5EF4-FFF2-40B4-BE49-F238E27FC236}">
                <a16:creationId xmlns:a16="http://schemas.microsoft.com/office/drawing/2014/main" id="{02A77326-069A-4F94-7093-017EF7321DBF}"/>
              </a:ext>
            </a:extLst>
          </p:cNvPr>
          <p:cNvSpPr>
            <a:spLocks noGrp="1"/>
          </p:cNvSpPr>
          <p:nvPr>
            <p:ph type="title"/>
          </p:nvPr>
        </p:nvSpPr>
        <p:spPr/>
        <p:txBody>
          <a:bodyPr/>
          <a:lstStyle/>
          <a:p>
            <a:r>
              <a:rPr lang="de-DE" sz="3150">
                <a:cs typeface="Arial"/>
              </a:rPr>
              <a:t>Evaluierung (4/4)</a:t>
            </a:r>
            <a:endParaRPr lang="de-DE"/>
          </a:p>
        </p:txBody>
      </p:sp>
    </p:spTree>
    <p:extLst>
      <p:ext uri="{BB962C8B-B14F-4D97-AF65-F5344CB8AC3E}">
        <p14:creationId xmlns:p14="http://schemas.microsoft.com/office/powerpoint/2010/main" val="6495936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26450E93-D826-1D08-D88C-99B882884891}"/>
              </a:ext>
            </a:extLst>
          </p:cNvPr>
          <p:cNvSpPr>
            <a:spLocks noGrp="1"/>
          </p:cNvSpPr>
          <p:nvPr>
            <p:ph idx="1"/>
          </p:nvPr>
        </p:nvSpPr>
        <p:spPr/>
        <p:txBody>
          <a:bodyPr vert="horz" lIns="0" tIns="0" rIns="0" bIns="0" rtlCol="0" anchor="t">
            <a:normAutofit/>
          </a:bodyPr>
          <a:lstStyle/>
          <a:p>
            <a:pPr marL="271145" indent="-271145"/>
            <a:r>
              <a:rPr lang="de-DE" sz="2650" b="1"/>
              <a:t>Aus Think </a:t>
            </a:r>
            <a:r>
              <a:rPr lang="de-DE" sz="2650" b="1" err="1"/>
              <a:t>Aloud</a:t>
            </a:r>
            <a:r>
              <a:rPr lang="de-DE" sz="2650" b="1"/>
              <a:t>: </a:t>
            </a:r>
            <a:endParaRPr lang="en-US" sz="2650">
              <a:cs typeface="Arial" panose="020B0604020202020204"/>
            </a:endParaRPr>
          </a:p>
          <a:p>
            <a:pPr marL="0" indent="0">
              <a:buNone/>
            </a:pPr>
            <a:r>
              <a:rPr lang="de-DE" sz="2650"/>
              <a:t>      kleinere Probleme der Verständlichkeit und Navigation gelöst</a:t>
            </a:r>
            <a:endParaRPr lang="en-US" sz="2650">
              <a:cs typeface="Arial"/>
            </a:endParaRPr>
          </a:p>
          <a:p>
            <a:pPr marL="271145" indent="-271145"/>
            <a:r>
              <a:rPr lang="de-DE" sz="2650" b="1"/>
              <a:t>Aus SUS Fragebogen:</a:t>
            </a:r>
            <a:endParaRPr lang="de-DE" sz="2650">
              <a:cs typeface="Arial" panose="020B0604020202020204"/>
            </a:endParaRPr>
          </a:p>
          <a:p>
            <a:pPr marL="0" indent="0">
              <a:buNone/>
            </a:pPr>
            <a:r>
              <a:rPr lang="de-DE" sz="2650" b="1"/>
              <a:t>    </a:t>
            </a:r>
            <a:r>
              <a:rPr lang="de-DE" sz="2650"/>
              <a:t>86% =&gt; exzellente Usability</a:t>
            </a:r>
            <a:endParaRPr lang="de-DE" sz="2650">
              <a:cs typeface="Arial"/>
            </a:endParaRPr>
          </a:p>
          <a:p>
            <a:pPr marL="271145" indent="-271145"/>
            <a:r>
              <a:rPr lang="de-DE" sz="2650" b="1"/>
              <a:t>Aus NASA TLX Score:</a:t>
            </a:r>
            <a:r>
              <a:rPr lang="de-DE" sz="2650"/>
              <a:t> </a:t>
            </a:r>
            <a:endParaRPr lang="de-DE" sz="2650">
              <a:cs typeface="Arial"/>
            </a:endParaRPr>
          </a:p>
          <a:p>
            <a:pPr marL="1073150" lvl="3" indent="0">
              <a:buNone/>
            </a:pPr>
            <a:r>
              <a:rPr lang="de-DE" sz="2650"/>
              <a:t>6,77</a:t>
            </a:r>
            <a:endParaRPr lang="de-DE" sz="2650">
              <a:cs typeface="Arial"/>
            </a:endParaRPr>
          </a:p>
          <a:p>
            <a:pPr marL="0" indent="0">
              <a:buNone/>
            </a:pPr>
            <a:endParaRPr lang="de-DE" sz="2650">
              <a:cs typeface="Arial"/>
            </a:endParaRPr>
          </a:p>
        </p:txBody>
      </p:sp>
      <p:sp>
        <p:nvSpPr>
          <p:cNvPr id="3" name="Datumsplatzhalter 2">
            <a:extLst>
              <a:ext uri="{FF2B5EF4-FFF2-40B4-BE49-F238E27FC236}">
                <a16:creationId xmlns:a16="http://schemas.microsoft.com/office/drawing/2014/main" id="{1C68DB2A-EC3F-4A21-9124-BA49314B2E06}"/>
              </a:ext>
            </a:extLst>
          </p:cNvPr>
          <p:cNvSpPr>
            <a:spLocks noGrp="1"/>
          </p:cNvSpPr>
          <p:nvPr>
            <p:ph type="dt" sz="half" idx="10"/>
          </p:nvPr>
        </p:nvSpPr>
        <p:spPr/>
        <p:txBody>
          <a:bodyPr/>
          <a:lstStyle/>
          <a:p>
            <a:fld id="{CEBA5C9F-DBB4-437F-9CD5-E0A095EB2B5C}" type="datetime1">
              <a:rPr lang="de-DE" smtClean="0"/>
              <a:t>24.03.2025</a:t>
            </a:fld>
            <a:endParaRPr lang="de-DE"/>
          </a:p>
        </p:txBody>
      </p:sp>
      <p:sp>
        <p:nvSpPr>
          <p:cNvPr id="4" name="Foliennummernplatzhalter 3">
            <a:extLst>
              <a:ext uri="{FF2B5EF4-FFF2-40B4-BE49-F238E27FC236}">
                <a16:creationId xmlns:a16="http://schemas.microsoft.com/office/drawing/2014/main" id="{2CA85451-1A8B-4367-3A67-009DFDF6853A}"/>
              </a:ext>
            </a:extLst>
          </p:cNvPr>
          <p:cNvSpPr>
            <a:spLocks noGrp="1"/>
          </p:cNvSpPr>
          <p:nvPr>
            <p:ph type="sldNum" sz="quarter" idx="12"/>
          </p:nvPr>
        </p:nvSpPr>
        <p:spPr/>
        <p:txBody>
          <a:bodyPr/>
          <a:lstStyle/>
          <a:p>
            <a:fld id="{B0DDF588-5466-4B51-9B60-B0DF1BE7AB09}" type="slidenum">
              <a:rPr lang="de-DE" smtClean="0"/>
              <a:t>31</a:t>
            </a:fld>
            <a:endParaRPr lang="de-DE"/>
          </a:p>
        </p:txBody>
      </p:sp>
      <p:sp>
        <p:nvSpPr>
          <p:cNvPr id="5" name="Titel 4">
            <a:extLst>
              <a:ext uri="{FF2B5EF4-FFF2-40B4-BE49-F238E27FC236}">
                <a16:creationId xmlns:a16="http://schemas.microsoft.com/office/drawing/2014/main" id="{E61C8DC8-54DD-566F-6E6F-78D12C2B362C}"/>
              </a:ext>
            </a:extLst>
          </p:cNvPr>
          <p:cNvSpPr>
            <a:spLocks noGrp="1"/>
          </p:cNvSpPr>
          <p:nvPr>
            <p:ph type="title"/>
          </p:nvPr>
        </p:nvSpPr>
        <p:spPr/>
        <p:txBody>
          <a:bodyPr/>
          <a:lstStyle/>
          <a:p>
            <a:r>
              <a:rPr lang="de-DE" sz="3150">
                <a:cs typeface="Arial"/>
              </a:rPr>
              <a:t>Ergebnisse </a:t>
            </a:r>
            <a:r>
              <a:rPr lang="de-DE" sz="3200">
                <a:cs typeface="Arial"/>
              </a:rPr>
              <a:t>(1/2)</a:t>
            </a:r>
            <a:endParaRPr lang="de-DE"/>
          </a:p>
        </p:txBody>
      </p:sp>
      <p:sp>
        <p:nvSpPr>
          <p:cNvPr id="6" name="Arrow: Right 5">
            <a:extLst>
              <a:ext uri="{FF2B5EF4-FFF2-40B4-BE49-F238E27FC236}">
                <a16:creationId xmlns:a16="http://schemas.microsoft.com/office/drawing/2014/main" id="{43D5A08F-A88E-6301-1F3C-41D9DC295368}"/>
              </a:ext>
            </a:extLst>
          </p:cNvPr>
          <p:cNvSpPr/>
          <p:nvPr/>
        </p:nvSpPr>
        <p:spPr>
          <a:xfrm>
            <a:off x="883278" y="2083984"/>
            <a:ext cx="662458" cy="2208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3244A98E-138F-3999-784B-389C66859AAF}"/>
              </a:ext>
            </a:extLst>
          </p:cNvPr>
          <p:cNvSpPr/>
          <p:nvPr/>
        </p:nvSpPr>
        <p:spPr>
          <a:xfrm>
            <a:off x="883278" y="2901201"/>
            <a:ext cx="662458" cy="2208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8A330B1E-931E-6BE5-DB43-38E13E99D2F5}"/>
              </a:ext>
            </a:extLst>
          </p:cNvPr>
          <p:cNvSpPr/>
          <p:nvPr/>
        </p:nvSpPr>
        <p:spPr>
          <a:xfrm>
            <a:off x="883278" y="3718418"/>
            <a:ext cx="662458" cy="2208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252831"/>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16D82D-945B-9C71-33A4-435D8CED183C}"/>
              </a:ext>
            </a:extLst>
          </p:cNvPr>
          <p:cNvSpPr>
            <a:spLocks noGrp="1"/>
          </p:cNvSpPr>
          <p:nvPr>
            <p:ph idx="1"/>
          </p:nvPr>
        </p:nvSpPr>
        <p:spPr/>
        <p:txBody>
          <a:bodyPr vert="horz" lIns="0" tIns="0" rIns="0" bIns="0" rtlCol="0" anchor="t">
            <a:normAutofit/>
          </a:bodyPr>
          <a:lstStyle/>
          <a:p>
            <a:pPr marL="271145" indent="-271145"/>
            <a:r>
              <a:rPr lang="de-DE" sz="2700">
                <a:cs typeface="Arial"/>
              </a:rPr>
              <a:t>NASA TLX Score korreliert mit </a:t>
            </a:r>
            <a:endParaRPr lang="en-US"/>
          </a:p>
          <a:p>
            <a:pPr marL="0" indent="0">
              <a:buNone/>
            </a:pPr>
            <a:r>
              <a:rPr lang="de-DE" sz="2700">
                <a:cs typeface="Arial"/>
              </a:rPr>
              <a:t>durch-schnittlichem CL Score der </a:t>
            </a:r>
            <a:endParaRPr lang="de-DE">
              <a:cs typeface="Arial"/>
            </a:endParaRPr>
          </a:p>
          <a:p>
            <a:pPr marL="0" indent="0">
              <a:buNone/>
            </a:pPr>
            <a:r>
              <a:rPr lang="de-DE" sz="2700">
                <a:cs typeface="Arial"/>
              </a:rPr>
              <a:t>Probanden CL Score der Probanden</a:t>
            </a:r>
            <a:endParaRPr lang="de-DE" sz="2650">
              <a:cs typeface="Arial" panose="020B0604020202020204"/>
            </a:endParaRPr>
          </a:p>
          <a:p>
            <a:pPr marL="0" indent="0">
              <a:buNone/>
            </a:pPr>
            <a:r>
              <a:rPr lang="de-DE" sz="2700">
                <a:cs typeface="Arial"/>
              </a:rPr>
              <a:t>mit Korrelationskoeffizient r = 0,7</a:t>
            </a:r>
            <a:endParaRPr lang="en-US" sz="2700">
              <a:cs typeface="Arial"/>
            </a:endParaRPr>
          </a:p>
          <a:p>
            <a:pPr marL="0" indent="0">
              <a:buNone/>
            </a:pPr>
            <a:endParaRPr lang="de-DE" sz="2700">
              <a:cs typeface="Arial"/>
            </a:endParaRPr>
          </a:p>
          <a:p>
            <a:pPr marL="0" indent="0">
              <a:buNone/>
            </a:pPr>
            <a:endParaRPr lang="de-DE" sz="2700">
              <a:cs typeface="Arial"/>
            </a:endParaRPr>
          </a:p>
          <a:p>
            <a:pPr marL="271145" indent="-271145"/>
            <a:endParaRPr lang="de-DE" sz="2700">
              <a:cs typeface="Arial"/>
            </a:endParaRPr>
          </a:p>
        </p:txBody>
      </p:sp>
      <p:sp>
        <p:nvSpPr>
          <p:cNvPr id="3" name="Date Placeholder 2">
            <a:extLst>
              <a:ext uri="{FF2B5EF4-FFF2-40B4-BE49-F238E27FC236}">
                <a16:creationId xmlns:a16="http://schemas.microsoft.com/office/drawing/2014/main" id="{0631299B-3142-EC1C-71B5-C8D0019123F1}"/>
              </a:ext>
            </a:extLst>
          </p:cNvPr>
          <p:cNvSpPr>
            <a:spLocks noGrp="1"/>
          </p:cNvSpPr>
          <p:nvPr>
            <p:ph type="dt" sz="half" idx="10"/>
          </p:nvPr>
        </p:nvSpPr>
        <p:spPr/>
        <p:txBody>
          <a:bodyPr/>
          <a:lstStyle/>
          <a:p>
            <a:fld id="{7E813EE0-39DE-4B10-A9DF-97B6C06DD980}" type="datetime1">
              <a:t>3/24/2025</a:t>
            </a:fld>
            <a:endParaRPr lang="de-DE"/>
          </a:p>
        </p:txBody>
      </p:sp>
      <p:sp>
        <p:nvSpPr>
          <p:cNvPr id="4" name="Slide Number Placeholder 3">
            <a:extLst>
              <a:ext uri="{FF2B5EF4-FFF2-40B4-BE49-F238E27FC236}">
                <a16:creationId xmlns:a16="http://schemas.microsoft.com/office/drawing/2014/main" id="{9F06C01F-6B01-3463-F322-E5838AC0E56A}"/>
              </a:ext>
            </a:extLst>
          </p:cNvPr>
          <p:cNvSpPr>
            <a:spLocks noGrp="1"/>
          </p:cNvSpPr>
          <p:nvPr>
            <p:ph type="sldNum" sz="quarter" idx="12"/>
          </p:nvPr>
        </p:nvSpPr>
        <p:spPr/>
        <p:txBody>
          <a:bodyPr/>
          <a:lstStyle/>
          <a:p>
            <a:fld id="{B0DDF588-5466-4B51-9B60-B0DF1BE7AB09}" type="slidenum">
              <a:rPr lang="de-DE" smtClean="0"/>
              <a:t>32</a:t>
            </a:fld>
            <a:endParaRPr lang="de-DE"/>
          </a:p>
        </p:txBody>
      </p:sp>
      <p:sp>
        <p:nvSpPr>
          <p:cNvPr id="5" name="Title 4">
            <a:extLst>
              <a:ext uri="{FF2B5EF4-FFF2-40B4-BE49-F238E27FC236}">
                <a16:creationId xmlns:a16="http://schemas.microsoft.com/office/drawing/2014/main" id="{857E9792-BCDE-63DD-2BB4-46E35524FA29}"/>
              </a:ext>
            </a:extLst>
          </p:cNvPr>
          <p:cNvSpPr>
            <a:spLocks noGrp="1"/>
          </p:cNvSpPr>
          <p:nvPr>
            <p:ph type="title"/>
          </p:nvPr>
        </p:nvSpPr>
        <p:spPr/>
        <p:txBody>
          <a:bodyPr/>
          <a:lstStyle/>
          <a:p>
            <a:r>
              <a:rPr lang="de-DE" sz="3200">
                <a:cs typeface="Arial"/>
              </a:rPr>
              <a:t>Ergebnisse (2/2)</a:t>
            </a:r>
            <a:endParaRPr lang="en-US">
              <a:cs typeface="Arial"/>
            </a:endParaRPr>
          </a:p>
        </p:txBody>
      </p:sp>
      <p:pic>
        <p:nvPicPr>
          <p:cNvPr id="6" name="Picture 5" descr="A graph with blue dots&#10;&#10;AI-generated content may be incorrect.">
            <a:extLst>
              <a:ext uri="{FF2B5EF4-FFF2-40B4-BE49-F238E27FC236}">
                <a16:creationId xmlns:a16="http://schemas.microsoft.com/office/drawing/2014/main" id="{252CCD42-9D44-95D1-5927-CC5A7806741D}"/>
              </a:ext>
            </a:extLst>
          </p:cNvPr>
          <p:cNvPicPr>
            <a:picLocks noChangeAspect="1"/>
          </p:cNvPicPr>
          <p:nvPr/>
        </p:nvPicPr>
        <p:blipFill>
          <a:blip r:embed="rId3"/>
          <a:stretch>
            <a:fillRect/>
          </a:stretch>
        </p:blipFill>
        <p:spPr>
          <a:xfrm>
            <a:off x="6096749" y="1353728"/>
            <a:ext cx="5717783" cy="4141983"/>
          </a:xfrm>
          <a:prstGeom prst="rect">
            <a:avLst/>
          </a:prstGeom>
        </p:spPr>
      </p:pic>
    </p:spTree>
    <p:extLst>
      <p:ext uri="{BB962C8B-B14F-4D97-AF65-F5344CB8AC3E}">
        <p14:creationId xmlns:p14="http://schemas.microsoft.com/office/powerpoint/2010/main" val="620066077"/>
      </p:ext>
    </p:extLst>
  </p:cSld>
  <p:clrMapOvr>
    <a:masterClrMapping/>
  </p:clrMapOvr>
  <p:extLst>
    <p:ext uri="{6950BFC3-D8DA-4A85-94F7-54DA5524770B}">
      <p188:commentRel xmlns:p188="http://schemas.microsoft.com/office/powerpoint/2018/8/main" r:id="rId2"/>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a:extLst>
              <a:ext uri="{FF2B5EF4-FFF2-40B4-BE49-F238E27FC236}">
                <a16:creationId xmlns:a16="http://schemas.microsoft.com/office/drawing/2014/main" id="{63B9000B-BFB2-28C3-2FCB-00C4D62BDC2E}"/>
              </a:ext>
            </a:extLst>
          </p:cNvPr>
          <p:cNvGraphicFramePr>
            <a:graphicFrameLocks noGrp="1"/>
          </p:cNvGraphicFramePr>
          <p:nvPr>
            <p:ph idx="1"/>
            <p:extLst>
              <p:ext uri="{D42A27DB-BD31-4B8C-83A1-F6EECF244321}">
                <p14:modId xmlns:p14="http://schemas.microsoft.com/office/powerpoint/2010/main" val="1517479847"/>
              </p:ext>
            </p:extLst>
          </p:nvPr>
        </p:nvGraphicFramePr>
        <p:xfrm>
          <a:off x="533400" y="1582738"/>
          <a:ext cx="11125200" cy="2473071"/>
        </p:xfrm>
        <a:graphic>
          <a:graphicData uri="http://schemas.openxmlformats.org/drawingml/2006/table">
            <a:tbl>
              <a:tblPr firstRow="1" firstCol="1" bandRow="1">
                <a:tableStyleId>{5C22544A-7EE6-4342-B048-85BDC9FD1C3A}</a:tableStyleId>
              </a:tblPr>
              <a:tblGrid>
                <a:gridCol w="3708400">
                  <a:extLst>
                    <a:ext uri="{9D8B030D-6E8A-4147-A177-3AD203B41FA5}">
                      <a16:colId xmlns:a16="http://schemas.microsoft.com/office/drawing/2014/main" val="212517691"/>
                    </a:ext>
                  </a:extLst>
                </a:gridCol>
                <a:gridCol w="3708400">
                  <a:extLst>
                    <a:ext uri="{9D8B030D-6E8A-4147-A177-3AD203B41FA5}">
                      <a16:colId xmlns:a16="http://schemas.microsoft.com/office/drawing/2014/main" val="337938096"/>
                    </a:ext>
                  </a:extLst>
                </a:gridCol>
                <a:gridCol w="3708400">
                  <a:extLst>
                    <a:ext uri="{9D8B030D-6E8A-4147-A177-3AD203B41FA5}">
                      <a16:colId xmlns:a16="http://schemas.microsoft.com/office/drawing/2014/main" val="1379246266"/>
                    </a:ext>
                  </a:extLst>
                </a:gridCol>
              </a:tblGrid>
              <a:tr h="370840">
                <a:tc>
                  <a:txBody>
                    <a:bodyPr/>
                    <a:lstStyle/>
                    <a:p>
                      <a:endParaRPr lang="de-DE"/>
                    </a:p>
                  </a:txBody>
                  <a:tcPr/>
                </a:tc>
                <a:tc>
                  <a:txBody>
                    <a:bodyPr/>
                    <a:lstStyle/>
                    <a:p>
                      <a:r>
                        <a:rPr lang="de-DE"/>
                        <a:t>Intern</a:t>
                      </a:r>
                    </a:p>
                  </a:txBody>
                  <a:tcPr/>
                </a:tc>
                <a:tc>
                  <a:txBody>
                    <a:bodyPr/>
                    <a:lstStyle/>
                    <a:p>
                      <a:r>
                        <a:rPr lang="de-DE"/>
                        <a:t>Extern</a:t>
                      </a:r>
                    </a:p>
                  </a:txBody>
                  <a:tcPr/>
                </a:tc>
                <a:extLst>
                  <a:ext uri="{0D108BD9-81ED-4DB2-BD59-A6C34878D82A}">
                    <a16:rowId xmlns:a16="http://schemas.microsoft.com/office/drawing/2014/main" val="4213421339"/>
                  </a:ext>
                </a:extLst>
              </a:tr>
              <a:tr h="370840">
                <a:tc>
                  <a:txBody>
                    <a:bodyPr/>
                    <a:lstStyle/>
                    <a:p>
                      <a:r>
                        <a:rPr lang="de-DE"/>
                        <a:t>Positiv</a:t>
                      </a:r>
                    </a:p>
                  </a:txBody>
                  <a:tcPr/>
                </a:tc>
                <a:tc>
                  <a:txBody>
                    <a:bodyPr/>
                    <a:lstStyle/>
                    <a:p>
                      <a:pPr marL="285750" indent="-285750">
                        <a:buFontTx/>
                        <a:buChar char="-"/>
                      </a:pPr>
                      <a:r>
                        <a:rPr lang="de-DE"/>
                        <a:t>intuitiv (4/5)</a:t>
                      </a:r>
                    </a:p>
                    <a:p>
                      <a:pPr marL="285750" indent="-285750">
                        <a:buFontTx/>
                        <a:buChar char="-"/>
                      </a:pPr>
                      <a:r>
                        <a:rPr lang="de-DE"/>
                        <a:t>Retroperspektive hilfreich(4/5)</a:t>
                      </a:r>
                    </a:p>
                    <a:p>
                      <a:pPr marL="285750" indent="-285750">
                        <a:buFontTx/>
                        <a:buChar char="-"/>
                      </a:pPr>
                      <a:r>
                        <a:rPr lang="de-DE"/>
                        <a:t>Keine Datenschutzbedenken (5/5)</a:t>
                      </a:r>
                    </a:p>
                  </a:txBody>
                  <a:tcPr/>
                </a:tc>
                <a:tc>
                  <a:txBody>
                    <a:bodyPr/>
                    <a:lstStyle/>
                    <a:p>
                      <a:pPr marL="285750" indent="-285750">
                        <a:buFontTx/>
                        <a:buChar char="-"/>
                      </a:pPr>
                      <a:r>
                        <a:rPr lang="de-DE"/>
                        <a:t>Für normales lernen nutzen(2/5)</a:t>
                      </a:r>
                    </a:p>
                    <a:p>
                      <a:pPr marL="285750" marR="0" lvl="0" indent="-285750" algn="l" defTabSz="914347" rtl="0" eaLnBrk="1" fontAlgn="auto" latinLnBrk="0" hangingPunct="1">
                        <a:lnSpc>
                          <a:spcPct val="100000"/>
                        </a:lnSpc>
                        <a:spcBef>
                          <a:spcPts val="0"/>
                        </a:spcBef>
                        <a:spcAft>
                          <a:spcPts val="0"/>
                        </a:spcAft>
                        <a:buClrTx/>
                        <a:buSzTx/>
                        <a:buFontTx/>
                        <a:buChar char="-"/>
                        <a:tabLst/>
                        <a:defRPr/>
                      </a:pPr>
                      <a:r>
                        <a:rPr lang="de-DE"/>
                        <a:t>Größtenteils akkurate Daten (5/5)</a:t>
                      </a:r>
                    </a:p>
                  </a:txBody>
                  <a:tcPr/>
                </a:tc>
                <a:extLst>
                  <a:ext uri="{0D108BD9-81ED-4DB2-BD59-A6C34878D82A}">
                    <a16:rowId xmlns:a16="http://schemas.microsoft.com/office/drawing/2014/main" val="275915766"/>
                  </a:ext>
                </a:extLst>
              </a:tr>
              <a:tr h="370840">
                <a:tc>
                  <a:txBody>
                    <a:bodyPr/>
                    <a:lstStyle/>
                    <a:p>
                      <a:r>
                        <a:rPr lang="de-DE"/>
                        <a:t>Negativ</a:t>
                      </a:r>
                    </a:p>
                  </a:txBody>
                  <a:tcPr/>
                </a:tc>
                <a:tc>
                  <a:txBody>
                    <a:bodyPr/>
                    <a:lstStyle/>
                    <a:p>
                      <a:pPr marL="285750" indent="-285750">
                        <a:buFontTx/>
                        <a:buChar char="-"/>
                      </a:pPr>
                      <a:r>
                        <a:rPr lang="de-DE"/>
                        <a:t>Mehr Stress (3/5)</a:t>
                      </a:r>
                    </a:p>
                    <a:p>
                      <a:pPr marL="285750" indent="-285750">
                        <a:buFontTx/>
                        <a:buChar char="-"/>
                      </a:pPr>
                      <a:r>
                        <a:rPr lang="de-DE"/>
                        <a:t>kein großer Vorteil (1/5)</a:t>
                      </a:r>
                    </a:p>
                    <a:p>
                      <a:pPr marL="285750" indent="-285750">
                        <a:buFontTx/>
                        <a:buChar char="-"/>
                      </a:pPr>
                      <a:endParaRPr lang="de-DE"/>
                    </a:p>
                  </a:txBody>
                  <a:tcPr/>
                </a:tc>
                <a:tc>
                  <a:txBody>
                    <a:bodyPr/>
                    <a:lstStyle/>
                    <a:p>
                      <a:pPr marL="285750" marR="0" lvl="0" indent="-285750" algn="l" defTabSz="914347" rtl="0" eaLnBrk="1" fontAlgn="auto" latinLnBrk="0" hangingPunct="1">
                        <a:lnSpc>
                          <a:spcPct val="100000"/>
                        </a:lnSpc>
                        <a:spcBef>
                          <a:spcPts val="0"/>
                        </a:spcBef>
                        <a:spcAft>
                          <a:spcPts val="0"/>
                        </a:spcAft>
                        <a:buClrTx/>
                        <a:buSzTx/>
                        <a:buFontTx/>
                        <a:buChar char="-"/>
                        <a:tabLst/>
                        <a:defRPr/>
                      </a:pPr>
                      <a:r>
                        <a:rPr lang="de-DE"/>
                        <a:t>falsche/irreführende Daten(3/5)</a:t>
                      </a:r>
                    </a:p>
                    <a:p>
                      <a:pPr marL="0" marR="0" lvl="0" indent="0" algn="l" defTabSz="914347" rtl="0" eaLnBrk="1" fontAlgn="auto" latinLnBrk="0" hangingPunct="1">
                        <a:lnSpc>
                          <a:spcPct val="100000"/>
                        </a:lnSpc>
                        <a:spcBef>
                          <a:spcPts val="0"/>
                        </a:spcBef>
                        <a:spcAft>
                          <a:spcPts val="0"/>
                        </a:spcAft>
                        <a:buClrTx/>
                        <a:buSzTx/>
                        <a:buFontTx/>
                        <a:buNone/>
                        <a:tabLst/>
                        <a:defRPr/>
                      </a:pPr>
                      <a:endParaRPr lang="de-DE"/>
                    </a:p>
                    <a:p>
                      <a:endParaRPr lang="de-DE"/>
                    </a:p>
                  </a:txBody>
                  <a:tcPr/>
                </a:tc>
                <a:extLst>
                  <a:ext uri="{0D108BD9-81ED-4DB2-BD59-A6C34878D82A}">
                    <a16:rowId xmlns:a16="http://schemas.microsoft.com/office/drawing/2014/main" val="717911962"/>
                  </a:ext>
                </a:extLst>
              </a:tr>
            </a:tbl>
          </a:graphicData>
        </a:graphic>
      </p:graphicFrame>
      <p:sp>
        <p:nvSpPr>
          <p:cNvPr id="3" name="Datumsplatzhalter 2">
            <a:extLst>
              <a:ext uri="{FF2B5EF4-FFF2-40B4-BE49-F238E27FC236}">
                <a16:creationId xmlns:a16="http://schemas.microsoft.com/office/drawing/2014/main" id="{D58A058C-6367-916D-17D1-929D97A57E9E}"/>
              </a:ext>
            </a:extLst>
          </p:cNvPr>
          <p:cNvSpPr>
            <a:spLocks noGrp="1"/>
          </p:cNvSpPr>
          <p:nvPr>
            <p:ph type="dt" sz="half" idx="10"/>
          </p:nvPr>
        </p:nvSpPr>
        <p:spPr/>
        <p:txBody>
          <a:bodyPr/>
          <a:lstStyle/>
          <a:p>
            <a:fld id="{933050EF-C0AE-4208-9B82-810708B3C91E}" type="datetime1">
              <a:rPr lang="de-DE" smtClean="0"/>
              <a:t>24.03.2025</a:t>
            </a:fld>
            <a:endParaRPr lang="de-DE"/>
          </a:p>
        </p:txBody>
      </p:sp>
      <p:sp>
        <p:nvSpPr>
          <p:cNvPr id="4" name="Foliennummernplatzhalter 3">
            <a:extLst>
              <a:ext uri="{FF2B5EF4-FFF2-40B4-BE49-F238E27FC236}">
                <a16:creationId xmlns:a16="http://schemas.microsoft.com/office/drawing/2014/main" id="{6E96CA8A-B163-7E56-681E-D6C7DF036561}"/>
              </a:ext>
            </a:extLst>
          </p:cNvPr>
          <p:cNvSpPr>
            <a:spLocks noGrp="1"/>
          </p:cNvSpPr>
          <p:nvPr>
            <p:ph type="sldNum" sz="quarter" idx="12"/>
          </p:nvPr>
        </p:nvSpPr>
        <p:spPr/>
        <p:txBody>
          <a:bodyPr/>
          <a:lstStyle/>
          <a:p>
            <a:fld id="{B0DDF588-5466-4B51-9B60-B0DF1BE7AB09}" type="slidenum">
              <a:rPr lang="de-DE" smtClean="0"/>
              <a:t>33</a:t>
            </a:fld>
            <a:endParaRPr lang="de-DE"/>
          </a:p>
        </p:txBody>
      </p:sp>
      <p:sp>
        <p:nvSpPr>
          <p:cNvPr id="5" name="Titel 4">
            <a:extLst>
              <a:ext uri="{FF2B5EF4-FFF2-40B4-BE49-F238E27FC236}">
                <a16:creationId xmlns:a16="http://schemas.microsoft.com/office/drawing/2014/main" id="{E416DD52-ACC6-2E06-BA3C-23A3606BBE3C}"/>
              </a:ext>
            </a:extLst>
          </p:cNvPr>
          <p:cNvSpPr>
            <a:spLocks noGrp="1"/>
          </p:cNvSpPr>
          <p:nvPr>
            <p:ph type="title"/>
          </p:nvPr>
        </p:nvSpPr>
        <p:spPr/>
        <p:txBody>
          <a:bodyPr>
            <a:normAutofit/>
          </a:bodyPr>
          <a:lstStyle/>
          <a:p>
            <a:r>
              <a:rPr lang="de-DE"/>
              <a:t>SWOT Analyse</a:t>
            </a:r>
          </a:p>
        </p:txBody>
      </p:sp>
    </p:spTree>
    <p:extLst>
      <p:ext uri="{BB962C8B-B14F-4D97-AF65-F5344CB8AC3E}">
        <p14:creationId xmlns:p14="http://schemas.microsoft.com/office/powerpoint/2010/main" val="3032851019"/>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0FC48B2-DEDD-AC72-9CDD-B3695B852CD6}"/>
              </a:ext>
            </a:extLst>
          </p:cNvPr>
          <p:cNvSpPr>
            <a:spLocks noGrp="1"/>
          </p:cNvSpPr>
          <p:nvPr>
            <p:ph idx="1"/>
          </p:nvPr>
        </p:nvSpPr>
        <p:spPr/>
        <p:txBody>
          <a:bodyPr vert="horz" lIns="0" tIns="0" rIns="0" bIns="0" rtlCol="0" anchor="t">
            <a:normAutofit/>
          </a:bodyPr>
          <a:lstStyle/>
          <a:p>
            <a:pPr marL="271145" indent="-271145"/>
            <a:r>
              <a:rPr lang="de-DE" sz="2650"/>
              <a:t>Bei </a:t>
            </a:r>
            <a:r>
              <a:rPr lang="de-DE" sz="2650" err="1"/>
              <a:t>Strengths</a:t>
            </a:r>
            <a:r>
              <a:rPr lang="de-DE" sz="2650"/>
              <a:t> / </a:t>
            </a:r>
            <a:r>
              <a:rPr lang="de-DE" sz="2650" err="1"/>
              <a:t>Opportunities</a:t>
            </a:r>
            <a:r>
              <a:rPr lang="de-DE" sz="2650"/>
              <a:t>:</a:t>
            </a:r>
            <a:endParaRPr lang="de-DE" sz="2650">
              <a:cs typeface="Arial"/>
            </a:endParaRPr>
          </a:p>
          <a:p>
            <a:pPr marL="271145" indent="-271145"/>
            <a:r>
              <a:rPr lang="de-DE" sz="2650"/>
              <a:t>Wir nutzen Stärken, dass es intuitiv und Retroperspektive hilfreich ist, um die Chance zu ergreifen, dass die Anwendung auch für das normale lernen und/oder für Arbeit verwendet werden kann</a:t>
            </a:r>
            <a:endParaRPr lang="de-DE" sz="2650">
              <a:cs typeface="Arial"/>
            </a:endParaRPr>
          </a:p>
          <a:p>
            <a:pPr marL="271145" indent="-271145"/>
            <a:r>
              <a:rPr lang="de-DE" sz="2650"/>
              <a:t>Bei </a:t>
            </a:r>
            <a:r>
              <a:rPr lang="de-DE" sz="2650" err="1"/>
              <a:t>Strength</a:t>
            </a:r>
            <a:r>
              <a:rPr lang="de-DE" sz="2650"/>
              <a:t> / </a:t>
            </a:r>
            <a:r>
              <a:rPr lang="de-DE" sz="2650" err="1"/>
              <a:t>Threats</a:t>
            </a:r>
            <a:r>
              <a:rPr lang="de-DE" sz="2650"/>
              <a:t>:</a:t>
            </a:r>
            <a:endParaRPr lang="de-DE" sz="2650">
              <a:cs typeface="Arial"/>
            </a:endParaRPr>
          </a:p>
          <a:p>
            <a:pPr marL="271145" indent="-271145"/>
            <a:r>
              <a:rPr lang="de-DE" sz="2650">
                <a:ea typeface="+mn-lt"/>
                <a:cs typeface="+mn-lt"/>
              </a:rPr>
              <a:t>Wir nutzen die Stärke der intuitiven Visualisierung um fehlerhafte Daten der Kopfhörer bestmöglich darzustellen und auszugleichen</a:t>
            </a:r>
            <a:endParaRPr lang="de-DE" sz="2650">
              <a:cs typeface="Arial"/>
            </a:endParaRPr>
          </a:p>
          <a:p>
            <a:pPr marL="271145" indent="-271145"/>
            <a:r>
              <a:rPr lang="de-DE" sz="2650">
                <a:cs typeface="Arial"/>
              </a:rPr>
              <a:t>Bei </a:t>
            </a:r>
            <a:r>
              <a:rPr lang="de-DE" sz="2650" err="1">
                <a:cs typeface="Arial"/>
              </a:rPr>
              <a:t>Weaknesses</a:t>
            </a:r>
            <a:r>
              <a:rPr lang="de-DE" sz="2650">
                <a:cs typeface="Arial"/>
              </a:rPr>
              <a:t> / </a:t>
            </a:r>
            <a:r>
              <a:rPr lang="de-DE" sz="2650" err="1">
                <a:cs typeface="Arial"/>
              </a:rPr>
              <a:t>Opportunities</a:t>
            </a:r>
            <a:r>
              <a:rPr lang="de-DE" sz="2650">
                <a:cs typeface="Arial"/>
              </a:rPr>
              <a:t> :</a:t>
            </a:r>
            <a:endParaRPr lang="de-DE" sz="2650"/>
          </a:p>
          <a:p>
            <a:pPr marL="271145" indent="-271145"/>
            <a:r>
              <a:rPr lang="de-DE" sz="2650"/>
              <a:t>Schwäche wie schlechte Daten reduzieren durch andere Messgeräte, um Chancen zu nutzen, wie Markterweiterung auf normales lernen (etc.)</a:t>
            </a:r>
            <a:endParaRPr lang="de-DE" sz="2650">
              <a:cs typeface="Arial"/>
            </a:endParaRPr>
          </a:p>
          <a:p>
            <a:pPr marL="271145" indent="-271145">
              <a:buFont typeface="Courier New"/>
              <a:buChar char="•"/>
            </a:pPr>
            <a:endParaRPr lang="de-DE" sz="2650">
              <a:highlight>
                <a:srgbClr val="00FF00"/>
              </a:highlight>
              <a:cs typeface="Arial"/>
            </a:endParaRPr>
          </a:p>
          <a:p>
            <a:pPr marL="0" indent="0">
              <a:buNone/>
            </a:pPr>
            <a:endParaRPr lang="de-DE" sz="2650">
              <a:highlight>
                <a:srgbClr val="FF0000"/>
              </a:highlight>
              <a:cs typeface="Arial"/>
            </a:endParaRPr>
          </a:p>
          <a:p>
            <a:pPr marL="271145" indent="-271145"/>
            <a:endParaRPr lang="de-DE" sz="2650">
              <a:cs typeface="Arial"/>
            </a:endParaRPr>
          </a:p>
          <a:p>
            <a:pPr marL="271145" indent="-271145"/>
            <a:endParaRPr lang="de-DE">
              <a:cs typeface="Arial" panose="020B0604020202020204"/>
            </a:endParaRPr>
          </a:p>
        </p:txBody>
      </p:sp>
      <p:sp>
        <p:nvSpPr>
          <p:cNvPr id="3" name="Datumsplatzhalter 2">
            <a:extLst>
              <a:ext uri="{FF2B5EF4-FFF2-40B4-BE49-F238E27FC236}">
                <a16:creationId xmlns:a16="http://schemas.microsoft.com/office/drawing/2014/main" id="{272A2425-79A0-952B-F424-D930630DCA5A}"/>
              </a:ext>
            </a:extLst>
          </p:cNvPr>
          <p:cNvSpPr>
            <a:spLocks noGrp="1"/>
          </p:cNvSpPr>
          <p:nvPr>
            <p:ph type="dt" sz="half" idx="10"/>
          </p:nvPr>
        </p:nvSpPr>
        <p:spPr/>
        <p:txBody>
          <a:bodyPr/>
          <a:lstStyle/>
          <a:p>
            <a:fld id="{03D9A697-48D8-4759-A87B-761579C1F6DE}" type="datetime1">
              <a:rPr lang="de-DE" smtClean="0"/>
              <a:t>24.03.2025</a:t>
            </a:fld>
            <a:endParaRPr lang="de-DE"/>
          </a:p>
        </p:txBody>
      </p:sp>
      <p:sp>
        <p:nvSpPr>
          <p:cNvPr id="4" name="Foliennummernplatzhalter 3">
            <a:extLst>
              <a:ext uri="{FF2B5EF4-FFF2-40B4-BE49-F238E27FC236}">
                <a16:creationId xmlns:a16="http://schemas.microsoft.com/office/drawing/2014/main" id="{B4CD40B0-80E2-4D77-E24C-913BC6850498}"/>
              </a:ext>
            </a:extLst>
          </p:cNvPr>
          <p:cNvSpPr>
            <a:spLocks noGrp="1"/>
          </p:cNvSpPr>
          <p:nvPr>
            <p:ph type="sldNum" sz="quarter" idx="12"/>
          </p:nvPr>
        </p:nvSpPr>
        <p:spPr/>
        <p:txBody>
          <a:bodyPr/>
          <a:lstStyle/>
          <a:p>
            <a:fld id="{B0DDF588-5466-4B51-9B60-B0DF1BE7AB09}" type="slidenum">
              <a:rPr lang="de-DE" smtClean="0"/>
              <a:t>34</a:t>
            </a:fld>
            <a:endParaRPr lang="de-DE"/>
          </a:p>
        </p:txBody>
      </p:sp>
      <p:sp>
        <p:nvSpPr>
          <p:cNvPr id="5" name="Titel 4">
            <a:extLst>
              <a:ext uri="{FF2B5EF4-FFF2-40B4-BE49-F238E27FC236}">
                <a16:creationId xmlns:a16="http://schemas.microsoft.com/office/drawing/2014/main" id="{7BDB1352-3E7D-7D94-06EE-8B3B2D72B141}"/>
              </a:ext>
            </a:extLst>
          </p:cNvPr>
          <p:cNvSpPr>
            <a:spLocks noGrp="1"/>
          </p:cNvSpPr>
          <p:nvPr>
            <p:ph type="title"/>
          </p:nvPr>
        </p:nvSpPr>
        <p:spPr/>
        <p:txBody>
          <a:bodyPr/>
          <a:lstStyle/>
          <a:p>
            <a:r>
              <a:rPr lang="de-DE"/>
              <a:t>Fazit der SWOT Analyse</a:t>
            </a:r>
          </a:p>
        </p:txBody>
      </p:sp>
    </p:spTree>
    <p:extLst>
      <p:ext uri="{BB962C8B-B14F-4D97-AF65-F5344CB8AC3E}">
        <p14:creationId xmlns:p14="http://schemas.microsoft.com/office/powerpoint/2010/main" val="910432896"/>
      </p:ext>
    </p:extLst>
  </p:cSld>
  <p:clrMapOvr>
    <a:masterClrMapping/>
  </p:clrMapOvr>
  <p:extLst>
    <p:ext uri="{6950BFC3-D8DA-4A85-94F7-54DA5524770B}">
      <p188:commentRel xmlns:p188="http://schemas.microsoft.com/office/powerpoint/2018/8/main" r:id="rId2"/>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9F94C-DA38-7FCB-8AA4-54992DED1BF0}"/>
            </a:ext>
          </a:extLst>
        </p:cNvPr>
        <p:cNvGrpSpPr/>
        <p:nvPr/>
      </p:nvGrpSpPr>
      <p:grpSpPr>
        <a:xfrm>
          <a:off x="0" y="0"/>
          <a:ext cx="0" cy="0"/>
          <a:chOff x="0" y="0"/>
          <a:chExt cx="0" cy="0"/>
        </a:xfrm>
      </p:grpSpPr>
      <p:sp>
        <p:nvSpPr>
          <p:cNvPr id="2" name="Inhaltsplatzhalter 1">
            <a:extLst>
              <a:ext uri="{FF2B5EF4-FFF2-40B4-BE49-F238E27FC236}">
                <a16:creationId xmlns:a16="http://schemas.microsoft.com/office/drawing/2014/main" id="{3C5B3D28-2E15-1B95-76F3-534DF4B7EF33}"/>
              </a:ext>
            </a:extLst>
          </p:cNvPr>
          <p:cNvSpPr>
            <a:spLocks noGrp="1"/>
          </p:cNvSpPr>
          <p:nvPr>
            <p:ph idx="1"/>
          </p:nvPr>
        </p:nvSpPr>
        <p:spPr/>
        <p:txBody>
          <a:bodyPr>
            <a:normAutofit lnSpcReduction="10000"/>
          </a:bodyPr>
          <a:lstStyle/>
          <a:p>
            <a:pPr marL="0" indent="0">
              <a:lnSpc>
                <a:spcPct val="150000"/>
              </a:lnSpc>
              <a:buNone/>
            </a:pPr>
            <a:r>
              <a:rPr lang="de-DE"/>
              <a:t>	Aufgabenstellung (HCD)</a:t>
            </a:r>
          </a:p>
          <a:p>
            <a:pPr marL="0" indent="0">
              <a:lnSpc>
                <a:spcPct val="150000"/>
              </a:lnSpc>
              <a:buNone/>
            </a:pPr>
            <a:r>
              <a:rPr lang="de-DE"/>
              <a:t>	</a:t>
            </a:r>
            <a:r>
              <a:rPr lang="de-DE" err="1"/>
              <a:t>Recap</a:t>
            </a:r>
            <a:r>
              <a:rPr lang="de-DE"/>
              <a:t>: Begriffserklärung</a:t>
            </a:r>
          </a:p>
          <a:p>
            <a:pPr marL="0" indent="0">
              <a:lnSpc>
                <a:spcPct val="150000"/>
              </a:lnSpc>
              <a:buNone/>
            </a:pPr>
            <a:r>
              <a:rPr lang="de-DE"/>
              <a:t>	</a:t>
            </a:r>
            <a:r>
              <a:rPr lang="de-DE" err="1"/>
              <a:t>Recap</a:t>
            </a:r>
            <a:r>
              <a:rPr lang="de-DE"/>
              <a:t>: Analysephase</a:t>
            </a:r>
          </a:p>
          <a:p>
            <a:pPr marL="0" indent="0">
              <a:lnSpc>
                <a:spcPct val="150000"/>
              </a:lnSpc>
              <a:buNone/>
            </a:pPr>
            <a:r>
              <a:rPr lang="de-DE"/>
              <a:t>	Anpassung der Spezifikationen</a:t>
            </a:r>
          </a:p>
          <a:p>
            <a:pPr marL="0" indent="0">
              <a:lnSpc>
                <a:spcPct val="150000"/>
              </a:lnSpc>
              <a:buNone/>
            </a:pPr>
            <a:r>
              <a:rPr lang="de-DE"/>
              <a:t>	Implementierungsphase</a:t>
            </a:r>
          </a:p>
          <a:p>
            <a:pPr marL="0" indent="0">
              <a:lnSpc>
                <a:spcPct val="150000"/>
              </a:lnSpc>
              <a:buNone/>
            </a:pPr>
            <a:r>
              <a:rPr lang="de-DE"/>
              <a:t>	Evaluierung</a:t>
            </a:r>
          </a:p>
          <a:p>
            <a:pPr marL="0" indent="0">
              <a:lnSpc>
                <a:spcPct val="150000"/>
              </a:lnSpc>
              <a:buNone/>
            </a:pPr>
            <a:r>
              <a:rPr lang="de-DE"/>
              <a:t>	Ausblick</a:t>
            </a:r>
          </a:p>
          <a:p>
            <a:pPr marL="0" indent="0">
              <a:lnSpc>
                <a:spcPct val="150000"/>
              </a:lnSpc>
              <a:buNone/>
            </a:pPr>
            <a:endParaRPr lang="de-DE"/>
          </a:p>
          <a:p>
            <a:pPr marL="0" indent="0">
              <a:buNone/>
            </a:pPr>
            <a:endParaRPr lang="de-DE"/>
          </a:p>
        </p:txBody>
      </p:sp>
      <p:sp>
        <p:nvSpPr>
          <p:cNvPr id="3" name="Datumsplatzhalter 2">
            <a:extLst>
              <a:ext uri="{FF2B5EF4-FFF2-40B4-BE49-F238E27FC236}">
                <a16:creationId xmlns:a16="http://schemas.microsoft.com/office/drawing/2014/main" id="{498762C8-96E8-9AD8-3367-D911BCD2C4F3}"/>
              </a:ext>
            </a:extLst>
          </p:cNvPr>
          <p:cNvSpPr>
            <a:spLocks noGrp="1"/>
          </p:cNvSpPr>
          <p:nvPr>
            <p:ph type="dt" sz="half" idx="10"/>
          </p:nvPr>
        </p:nvSpPr>
        <p:spPr/>
        <p:txBody>
          <a:bodyPr/>
          <a:lstStyle/>
          <a:p>
            <a:fld id="{2ABA66FF-859B-4FE6-8C43-6CFA574B64DF}" type="datetime1">
              <a:rPr lang="de-DE" smtClean="0"/>
              <a:t>24.03.2025</a:t>
            </a:fld>
            <a:endParaRPr lang="de-DE"/>
          </a:p>
        </p:txBody>
      </p:sp>
      <p:sp>
        <p:nvSpPr>
          <p:cNvPr id="4" name="Foliennummernplatzhalter 3">
            <a:extLst>
              <a:ext uri="{FF2B5EF4-FFF2-40B4-BE49-F238E27FC236}">
                <a16:creationId xmlns:a16="http://schemas.microsoft.com/office/drawing/2014/main" id="{2A00A23C-AB88-A4DB-E170-EB55947D6628}"/>
              </a:ext>
            </a:extLst>
          </p:cNvPr>
          <p:cNvSpPr>
            <a:spLocks noGrp="1"/>
          </p:cNvSpPr>
          <p:nvPr>
            <p:ph type="sldNum" sz="quarter" idx="12"/>
          </p:nvPr>
        </p:nvSpPr>
        <p:spPr/>
        <p:txBody>
          <a:bodyPr/>
          <a:lstStyle/>
          <a:p>
            <a:fld id="{B0DDF588-5466-4B51-9B60-B0DF1BE7AB09}" type="slidenum">
              <a:rPr lang="de-DE" smtClean="0"/>
              <a:t>35</a:t>
            </a:fld>
            <a:endParaRPr lang="de-DE"/>
          </a:p>
        </p:txBody>
      </p:sp>
      <p:sp>
        <p:nvSpPr>
          <p:cNvPr id="5" name="Titel 4">
            <a:extLst>
              <a:ext uri="{FF2B5EF4-FFF2-40B4-BE49-F238E27FC236}">
                <a16:creationId xmlns:a16="http://schemas.microsoft.com/office/drawing/2014/main" id="{78F210C9-733D-945C-A490-AA3C255220EE}"/>
              </a:ext>
            </a:extLst>
          </p:cNvPr>
          <p:cNvSpPr>
            <a:spLocks noGrp="1"/>
          </p:cNvSpPr>
          <p:nvPr>
            <p:ph type="title"/>
          </p:nvPr>
        </p:nvSpPr>
        <p:spPr/>
        <p:txBody>
          <a:bodyPr/>
          <a:lstStyle/>
          <a:p>
            <a:r>
              <a:rPr lang="de-DE"/>
              <a:t>Agenda</a:t>
            </a:r>
          </a:p>
        </p:txBody>
      </p:sp>
      <p:sp>
        <p:nvSpPr>
          <p:cNvPr id="6" name="Rechteck 5">
            <a:extLst>
              <a:ext uri="{FF2B5EF4-FFF2-40B4-BE49-F238E27FC236}">
                <a16:creationId xmlns:a16="http://schemas.microsoft.com/office/drawing/2014/main" id="{691CF62D-CD9E-11FF-D5D5-60CF46B06CE8}"/>
              </a:ext>
            </a:extLst>
          </p:cNvPr>
          <p:cNvSpPr/>
          <p:nvPr/>
        </p:nvSpPr>
        <p:spPr>
          <a:xfrm>
            <a:off x="1260448" y="5412498"/>
            <a:ext cx="7865534" cy="52493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582331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4C4A132-DA9F-E455-30E3-95604C26547D}"/>
              </a:ext>
            </a:extLst>
          </p:cNvPr>
          <p:cNvSpPr>
            <a:spLocks noGrp="1"/>
          </p:cNvSpPr>
          <p:nvPr>
            <p:ph idx="1"/>
          </p:nvPr>
        </p:nvSpPr>
        <p:spPr/>
        <p:txBody>
          <a:bodyPr vert="horz" lIns="0" tIns="0" rIns="0" bIns="0" rtlCol="0" anchor="t">
            <a:normAutofit/>
          </a:bodyPr>
          <a:lstStyle/>
          <a:p>
            <a:pPr marL="271145" indent="-271145"/>
            <a:r>
              <a:rPr lang="de-DE" sz="2650"/>
              <a:t>Implementierung für </a:t>
            </a:r>
            <a:r>
              <a:rPr lang="de-DE" sz="2650" err="1"/>
              <a:t>Vl</a:t>
            </a:r>
            <a:r>
              <a:rPr lang="de-DE" sz="2650"/>
              <a:t> Aufzeichnungen</a:t>
            </a:r>
          </a:p>
          <a:p>
            <a:pPr marL="271145" indent="-271145"/>
            <a:r>
              <a:rPr lang="de-DE" sz="2650"/>
              <a:t>Erweiterung der Anwendung für Online-Meetings und Individuelle Arbeit</a:t>
            </a:r>
            <a:endParaRPr lang="de-DE" sz="2650">
              <a:cs typeface="Arial"/>
            </a:endParaRPr>
          </a:p>
          <a:p>
            <a:pPr marL="271145" indent="-271145"/>
            <a:r>
              <a:rPr lang="de-DE" sz="2650"/>
              <a:t>Kopfhörerprobleme: Falsche Daten die z.B. viel zu hoch sind</a:t>
            </a:r>
            <a:endParaRPr lang="de-DE" sz="2650">
              <a:cs typeface="Arial"/>
            </a:endParaRPr>
          </a:p>
          <a:p>
            <a:pPr marL="271145" indent="-271145"/>
            <a:r>
              <a:rPr lang="de-DE" sz="2650"/>
              <a:t>Anderes EEG-Messgerät verwenden</a:t>
            </a:r>
            <a:endParaRPr lang="de-DE" sz="2650">
              <a:cs typeface="Arial"/>
            </a:endParaRPr>
          </a:p>
          <a:p>
            <a:pPr marL="271145" indent="-271145"/>
            <a:r>
              <a:rPr lang="de-DE" sz="2650"/>
              <a:t>Veröffentlichung der Anwendung</a:t>
            </a:r>
            <a:endParaRPr lang="de-DE" sz="2650">
              <a:cs typeface="Arial"/>
            </a:endParaRPr>
          </a:p>
          <a:p>
            <a:pPr marL="271145" indent="-271145"/>
            <a:r>
              <a:rPr lang="de-DE" sz="2650"/>
              <a:t>Rechtliches?</a:t>
            </a:r>
            <a:endParaRPr lang="de-DE" sz="2650">
              <a:cs typeface="Arial"/>
            </a:endParaRPr>
          </a:p>
        </p:txBody>
      </p:sp>
      <p:sp>
        <p:nvSpPr>
          <p:cNvPr id="3" name="Datumsplatzhalter 2">
            <a:extLst>
              <a:ext uri="{FF2B5EF4-FFF2-40B4-BE49-F238E27FC236}">
                <a16:creationId xmlns:a16="http://schemas.microsoft.com/office/drawing/2014/main" id="{59B1C5E1-0DC8-EAC2-7CF8-BC0201045308}"/>
              </a:ext>
            </a:extLst>
          </p:cNvPr>
          <p:cNvSpPr>
            <a:spLocks noGrp="1"/>
          </p:cNvSpPr>
          <p:nvPr>
            <p:ph type="dt" sz="half" idx="10"/>
          </p:nvPr>
        </p:nvSpPr>
        <p:spPr/>
        <p:txBody>
          <a:bodyPr/>
          <a:lstStyle/>
          <a:p>
            <a:fld id="{0A9BFA6A-9A63-4E2D-92C0-C77BFA750EDB}" type="datetime1">
              <a:rPr lang="de-DE" noProof="0" smtClean="0"/>
              <a:t>24.03.2025</a:t>
            </a:fld>
            <a:endParaRPr lang="en-US" noProof="0"/>
          </a:p>
        </p:txBody>
      </p:sp>
      <p:sp>
        <p:nvSpPr>
          <p:cNvPr id="4" name="Foliennummernplatzhalter 3">
            <a:extLst>
              <a:ext uri="{FF2B5EF4-FFF2-40B4-BE49-F238E27FC236}">
                <a16:creationId xmlns:a16="http://schemas.microsoft.com/office/drawing/2014/main" id="{787792DD-8ED1-6CC1-C8FC-13DB7D4430E7}"/>
              </a:ext>
            </a:extLst>
          </p:cNvPr>
          <p:cNvSpPr>
            <a:spLocks noGrp="1"/>
          </p:cNvSpPr>
          <p:nvPr>
            <p:ph type="sldNum" sz="quarter" idx="12"/>
          </p:nvPr>
        </p:nvSpPr>
        <p:spPr/>
        <p:txBody>
          <a:bodyPr/>
          <a:lstStyle/>
          <a:p>
            <a:fld id="{61696EC4-B4CF-4701-AD06-A8439D6D8E12}" type="slidenum">
              <a:rPr lang="en-US" noProof="0" smtClean="0"/>
              <a:t>36</a:t>
            </a:fld>
            <a:endParaRPr lang="en-US" noProof="0"/>
          </a:p>
        </p:txBody>
      </p:sp>
      <p:sp>
        <p:nvSpPr>
          <p:cNvPr id="5" name="Titel 4">
            <a:extLst>
              <a:ext uri="{FF2B5EF4-FFF2-40B4-BE49-F238E27FC236}">
                <a16:creationId xmlns:a16="http://schemas.microsoft.com/office/drawing/2014/main" id="{DDD86E33-2A1D-F27B-5A7B-9715ACC21552}"/>
              </a:ext>
            </a:extLst>
          </p:cNvPr>
          <p:cNvSpPr>
            <a:spLocks noGrp="1"/>
          </p:cNvSpPr>
          <p:nvPr>
            <p:ph type="title"/>
          </p:nvPr>
        </p:nvSpPr>
        <p:spPr/>
        <p:txBody>
          <a:bodyPr/>
          <a:lstStyle/>
          <a:p>
            <a:r>
              <a:rPr lang="de-DE"/>
              <a:t>Ausblick</a:t>
            </a:r>
          </a:p>
        </p:txBody>
      </p:sp>
    </p:spTree>
    <p:extLst>
      <p:ext uri="{BB962C8B-B14F-4D97-AF65-F5344CB8AC3E}">
        <p14:creationId xmlns:p14="http://schemas.microsoft.com/office/powerpoint/2010/main" val="29579297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98284C6-3A4B-0F14-8858-949DAEB92EA1}"/>
              </a:ext>
            </a:extLst>
          </p:cNvPr>
          <p:cNvSpPr>
            <a:spLocks noGrp="1"/>
          </p:cNvSpPr>
          <p:nvPr>
            <p:ph idx="1"/>
          </p:nvPr>
        </p:nvSpPr>
        <p:spPr>
          <a:xfrm>
            <a:off x="533400" y="1320865"/>
            <a:ext cx="11125200" cy="4486472"/>
          </a:xfrm>
        </p:spPr>
        <p:txBody>
          <a:bodyPr vert="horz" lIns="0" tIns="0" rIns="0" bIns="0" rtlCol="0" anchor="t">
            <a:normAutofit fontScale="62500" lnSpcReduction="20000"/>
          </a:bodyPr>
          <a:lstStyle/>
          <a:p>
            <a:pPr marL="271145" indent="-271145" algn="l" rtl="0" fontAlgn="base">
              <a:lnSpc>
                <a:spcPct val="120000"/>
              </a:lnSpc>
              <a:buFont typeface="+mj-lt"/>
              <a:buAutoNum type="arabicPeriod"/>
            </a:pPr>
            <a:r>
              <a:rPr lang="de-DE" sz="1800" b="0" i="0" u="none" strike="noStrike">
                <a:solidFill>
                  <a:srgbClr val="000000"/>
                </a:solidFill>
                <a:effectLst/>
                <a:latin typeface="Arial"/>
                <a:cs typeface="Arial"/>
              </a:rPr>
              <a:t>Hinds, P. J. (1999). The </a:t>
            </a:r>
            <a:r>
              <a:rPr lang="de-DE" sz="1800" b="0" i="0" u="none" strike="noStrike" err="1">
                <a:solidFill>
                  <a:srgbClr val="000000"/>
                </a:solidFill>
                <a:effectLst/>
                <a:latin typeface="Arial"/>
                <a:cs typeface="Arial"/>
              </a:rPr>
              <a:t>Cognitive</a:t>
            </a:r>
            <a:r>
              <a:rPr lang="de-DE" sz="1800" b="0" i="0" u="none" strike="noStrike">
                <a:solidFill>
                  <a:srgbClr val="000000"/>
                </a:solidFill>
                <a:effectLst/>
                <a:latin typeface="Arial"/>
                <a:cs typeface="Arial"/>
              </a:rPr>
              <a:t> and Interpersonal Costs </a:t>
            </a:r>
            <a:r>
              <a:rPr lang="de-DE" sz="1800" b="0" i="0" u="none" strike="noStrike" err="1">
                <a:solidFill>
                  <a:srgbClr val="000000"/>
                </a:solidFill>
                <a:effectLst/>
                <a:latin typeface="Arial"/>
                <a:cs typeface="Arial"/>
              </a:rPr>
              <a:t>of</a:t>
            </a:r>
            <a:r>
              <a:rPr lang="de-DE" sz="1800" b="0" i="0" u="none" strike="noStrike">
                <a:solidFill>
                  <a:srgbClr val="000000"/>
                </a:solidFill>
                <a:effectLst/>
                <a:latin typeface="Arial"/>
                <a:cs typeface="Arial"/>
              </a:rPr>
              <a:t> Video. Media </a:t>
            </a:r>
            <a:r>
              <a:rPr lang="de-DE" sz="1800" b="0" i="0" u="none" strike="noStrike" err="1">
                <a:solidFill>
                  <a:srgbClr val="000000"/>
                </a:solidFill>
                <a:effectLst/>
                <a:latin typeface="Arial"/>
                <a:cs typeface="Arial"/>
              </a:rPr>
              <a:t>Psychology</a:t>
            </a:r>
            <a:r>
              <a:rPr lang="de-DE" sz="1800" b="0" i="0" u="none" strike="noStrike">
                <a:solidFill>
                  <a:srgbClr val="000000"/>
                </a:solidFill>
                <a:effectLst/>
                <a:latin typeface="Arial"/>
                <a:cs typeface="Arial"/>
              </a:rPr>
              <a:t>, 1(4), 283–311. </a:t>
            </a:r>
            <a:r>
              <a:rPr lang="de-DE" sz="1800" b="0" i="0" u="sng" strike="noStrike">
                <a:solidFill>
                  <a:srgbClr val="0000FF"/>
                </a:solidFill>
                <a:effectLst/>
                <a:latin typeface="Arial"/>
                <a:cs typeface="Arial"/>
                <a:hlinkClick r:id="rId2"/>
              </a:rPr>
              <a:t>https://doi.org/10.1207/s1532785xmep0104_1</a:t>
            </a:r>
            <a:r>
              <a:rPr lang="de-DE" sz="1800" b="0" i="0">
                <a:solidFill>
                  <a:srgbClr val="000000"/>
                </a:solidFill>
                <a:effectLst/>
                <a:latin typeface="Arial"/>
                <a:cs typeface="Arial"/>
              </a:rPr>
              <a:t>​</a:t>
            </a:r>
            <a:endParaRPr lang="de-DE" b="0" i="0">
              <a:solidFill>
                <a:srgbClr val="000000"/>
              </a:solidFill>
              <a:effectLst/>
              <a:latin typeface="Arial" panose="020B0604020202020204" pitchFamily="34" charset="0"/>
              <a:cs typeface="Arial" panose="020B0604020202020204" pitchFamily="34" charset="0"/>
            </a:endParaRPr>
          </a:p>
          <a:p>
            <a:pPr marL="271145" indent="-271145" algn="l" rtl="0" fontAlgn="base">
              <a:lnSpc>
                <a:spcPct val="120000"/>
              </a:lnSpc>
              <a:buFont typeface="+mj-lt"/>
              <a:buAutoNum type="arabicPeriod"/>
            </a:pPr>
            <a:r>
              <a:rPr lang="de-DE" sz="1800" b="0" i="0" u="none" strike="noStrike">
                <a:solidFill>
                  <a:srgbClr val="000000"/>
                </a:solidFill>
                <a:effectLst/>
                <a:latin typeface="Arial"/>
                <a:cs typeface="Arial"/>
              </a:rPr>
              <a:t>Carlos Ferran, Stephanie Watts, (2008) </a:t>
            </a:r>
            <a:r>
              <a:rPr lang="de-DE" sz="1800" b="0" i="0" u="none" strike="noStrike" err="1">
                <a:solidFill>
                  <a:srgbClr val="000000"/>
                </a:solidFill>
                <a:effectLst/>
                <a:latin typeface="Arial"/>
                <a:cs typeface="Arial"/>
              </a:rPr>
              <a:t>Videoconferencing</a:t>
            </a:r>
            <a:r>
              <a:rPr lang="de-DE" sz="1800" b="0" i="0" u="none" strike="noStrike">
                <a:solidFill>
                  <a:srgbClr val="000000"/>
                </a:solidFill>
                <a:effectLst/>
                <a:latin typeface="Arial"/>
                <a:cs typeface="Arial"/>
              </a:rPr>
              <a:t> in </a:t>
            </a:r>
            <a:r>
              <a:rPr lang="de-DE" sz="1800" b="0" i="0" u="none" strike="noStrike" err="1">
                <a:solidFill>
                  <a:srgbClr val="000000"/>
                </a:solidFill>
                <a:effectLst/>
                <a:latin typeface="Arial"/>
                <a:cs typeface="Arial"/>
              </a:rPr>
              <a:t>the</a:t>
            </a:r>
            <a:r>
              <a:rPr lang="de-DE" sz="1800" b="0" i="0" u="none" strike="noStrike">
                <a:solidFill>
                  <a:srgbClr val="000000"/>
                </a:solidFill>
                <a:effectLst/>
                <a:latin typeface="Arial"/>
                <a:cs typeface="Arial"/>
              </a:rPr>
              <a:t> Field: A </a:t>
            </a:r>
            <a:r>
              <a:rPr lang="de-DE" sz="1800" b="0" i="0" u="none" strike="noStrike" err="1">
                <a:solidFill>
                  <a:srgbClr val="000000"/>
                </a:solidFill>
                <a:effectLst/>
                <a:latin typeface="Arial"/>
                <a:cs typeface="Arial"/>
              </a:rPr>
              <a:t>Heuristic</a:t>
            </a:r>
            <a:r>
              <a:rPr lang="de-DE" sz="1800" b="0" i="0" u="none" strike="noStrike">
                <a:solidFill>
                  <a:srgbClr val="000000"/>
                </a:solidFill>
                <a:effectLst/>
                <a:latin typeface="Arial"/>
                <a:cs typeface="Arial"/>
              </a:rPr>
              <a:t> Processing Model. Management Science 54(9):1565-1578. </a:t>
            </a:r>
            <a:r>
              <a:rPr lang="de-DE" sz="1800" b="0" i="0" u="sng" strike="noStrike">
                <a:solidFill>
                  <a:srgbClr val="0000FF"/>
                </a:solidFill>
                <a:effectLst/>
                <a:latin typeface="Arial"/>
                <a:cs typeface="Arial"/>
                <a:hlinkClick r:id="rId3"/>
              </a:rPr>
              <a:t>https://doi.org/10.1287/mnsc.1080.0879</a:t>
            </a:r>
            <a:r>
              <a:rPr lang="de-DE" sz="1800" b="0" i="0">
                <a:solidFill>
                  <a:srgbClr val="000000"/>
                </a:solidFill>
                <a:effectLst/>
                <a:latin typeface="Arial"/>
                <a:cs typeface="Arial"/>
              </a:rPr>
              <a:t>​</a:t>
            </a:r>
            <a:endParaRPr lang="de-DE" b="0" i="0">
              <a:solidFill>
                <a:srgbClr val="000000"/>
              </a:solidFill>
              <a:effectLst/>
              <a:latin typeface="Arial" panose="020B0604020202020204" pitchFamily="34" charset="0"/>
              <a:cs typeface="Arial" panose="020B0604020202020204" pitchFamily="34" charset="0"/>
            </a:endParaRPr>
          </a:p>
          <a:p>
            <a:pPr marL="271145" indent="-271145" algn="l" rtl="0" fontAlgn="base">
              <a:lnSpc>
                <a:spcPct val="120000"/>
              </a:lnSpc>
              <a:buFont typeface="+mj-lt"/>
              <a:buAutoNum type="arabicPeriod"/>
            </a:pPr>
            <a:r>
              <a:rPr lang="de-DE" sz="1800" b="0" i="0" u="none" strike="noStrike">
                <a:solidFill>
                  <a:srgbClr val="000000"/>
                </a:solidFill>
                <a:effectLst/>
                <a:latin typeface="Arial"/>
                <a:cs typeface="Arial"/>
              </a:rPr>
              <a:t>Riedl, R. On </a:t>
            </a:r>
            <a:r>
              <a:rPr lang="de-DE" sz="1800" b="0" i="0" u="none" strike="noStrike" err="1">
                <a:solidFill>
                  <a:srgbClr val="000000"/>
                </a:solidFill>
                <a:effectLst/>
                <a:latin typeface="Arial"/>
                <a:cs typeface="Arial"/>
              </a:rPr>
              <a:t>the</a:t>
            </a:r>
            <a:r>
              <a:rPr lang="de-DE" sz="1800" b="0" i="0" u="none" strike="noStrike">
                <a:solidFill>
                  <a:srgbClr val="000000"/>
                </a:solidFill>
                <a:effectLst/>
                <a:latin typeface="Arial"/>
                <a:cs typeface="Arial"/>
              </a:rPr>
              <a:t> stress potential </a:t>
            </a:r>
            <a:r>
              <a:rPr lang="de-DE" sz="1800" b="0" i="0" u="none" strike="noStrike" err="1">
                <a:solidFill>
                  <a:srgbClr val="000000"/>
                </a:solidFill>
                <a:effectLst/>
                <a:latin typeface="Arial"/>
                <a:cs typeface="Arial"/>
              </a:rPr>
              <a:t>of</a:t>
            </a:r>
            <a:r>
              <a:rPr lang="de-DE" sz="1800" b="0" i="0" u="none" strike="noStrike">
                <a:solidFill>
                  <a:srgbClr val="000000"/>
                </a:solidFill>
                <a:effectLst/>
                <a:latin typeface="Arial"/>
                <a:cs typeface="Arial"/>
              </a:rPr>
              <a:t> </a:t>
            </a:r>
            <a:r>
              <a:rPr lang="de-DE" sz="1800" b="0" i="0" u="none" strike="noStrike" err="1">
                <a:solidFill>
                  <a:srgbClr val="000000"/>
                </a:solidFill>
                <a:effectLst/>
                <a:latin typeface="Arial"/>
                <a:cs typeface="Arial"/>
              </a:rPr>
              <a:t>videoconferencing</a:t>
            </a:r>
            <a:r>
              <a:rPr lang="de-DE" sz="1800" b="0" i="0" u="none" strike="noStrike">
                <a:solidFill>
                  <a:srgbClr val="000000"/>
                </a:solidFill>
                <a:effectLst/>
                <a:latin typeface="Arial"/>
                <a:cs typeface="Arial"/>
              </a:rPr>
              <a:t>: </a:t>
            </a:r>
            <a:r>
              <a:rPr lang="de-DE" sz="1800" b="0" i="0" u="none" strike="noStrike" err="1">
                <a:solidFill>
                  <a:srgbClr val="000000"/>
                </a:solidFill>
                <a:effectLst/>
                <a:latin typeface="Arial"/>
                <a:cs typeface="Arial"/>
              </a:rPr>
              <a:t>definition</a:t>
            </a:r>
            <a:r>
              <a:rPr lang="de-DE" sz="1800" b="0" i="0" u="none" strike="noStrike">
                <a:solidFill>
                  <a:srgbClr val="000000"/>
                </a:solidFill>
                <a:effectLst/>
                <a:latin typeface="Arial"/>
                <a:cs typeface="Arial"/>
              </a:rPr>
              <a:t> and root </a:t>
            </a:r>
            <a:r>
              <a:rPr lang="de-DE" sz="1800" b="0" i="0" u="none" strike="noStrike" err="1">
                <a:solidFill>
                  <a:srgbClr val="000000"/>
                </a:solidFill>
                <a:effectLst/>
                <a:latin typeface="Arial"/>
                <a:cs typeface="Arial"/>
              </a:rPr>
              <a:t>causes</a:t>
            </a:r>
            <a:r>
              <a:rPr lang="de-DE" sz="1800" b="0" i="0" u="none" strike="noStrike">
                <a:solidFill>
                  <a:srgbClr val="000000"/>
                </a:solidFill>
                <a:effectLst/>
                <a:latin typeface="Arial"/>
                <a:cs typeface="Arial"/>
              </a:rPr>
              <a:t> </a:t>
            </a:r>
            <a:r>
              <a:rPr lang="de-DE" sz="1800" b="0" i="0" u="none" strike="noStrike" err="1">
                <a:solidFill>
                  <a:srgbClr val="000000"/>
                </a:solidFill>
                <a:effectLst/>
                <a:latin typeface="Arial"/>
                <a:cs typeface="Arial"/>
              </a:rPr>
              <a:t>of</a:t>
            </a:r>
            <a:r>
              <a:rPr lang="de-DE" sz="1800" b="0" i="0" u="none" strike="noStrike">
                <a:solidFill>
                  <a:srgbClr val="000000"/>
                </a:solidFill>
                <a:effectLst/>
                <a:latin typeface="Arial"/>
                <a:cs typeface="Arial"/>
              </a:rPr>
              <a:t> Zoom </a:t>
            </a:r>
            <a:r>
              <a:rPr lang="de-DE" sz="1800" b="0" i="0" u="none" strike="noStrike" err="1">
                <a:solidFill>
                  <a:srgbClr val="000000"/>
                </a:solidFill>
                <a:effectLst/>
                <a:latin typeface="Arial"/>
                <a:cs typeface="Arial"/>
              </a:rPr>
              <a:t>fatigue</a:t>
            </a:r>
            <a:r>
              <a:rPr lang="de-DE" sz="1800" b="0" i="0" u="none" strike="noStrike">
                <a:solidFill>
                  <a:srgbClr val="000000"/>
                </a:solidFill>
                <a:effectLst/>
                <a:latin typeface="Arial"/>
                <a:cs typeface="Arial"/>
              </a:rPr>
              <a:t>. </a:t>
            </a:r>
            <a:r>
              <a:rPr lang="de-DE" sz="1800" b="0" i="0" u="none" strike="noStrike" err="1">
                <a:solidFill>
                  <a:srgbClr val="000000"/>
                </a:solidFill>
                <a:effectLst/>
                <a:latin typeface="Arial"/>
                <a:cs typeface="Arial"/>
              </a:rPr>
              <a:t>Electron</a:t>
            </a:r>
            <a:r>
              <a:rPr lang="de-DE" sz="1800" b="0" i="0" u="none" strike="noStrike">
                <a:solidFill>
                  <a:srgbClr val="000000"/>
                </a:solidFill>
                <a:effectLst/>
                <a:latin typeface="Arial"/>
                <a:cs typeface="Arial"/>
              </a:rPr>
              <a:t> </a:t>
            </a:r>
            <a:r>
              <a:rPr lang="de-DE" sz="1800" b="0" i="0" u="none" strike="noStrike" err="1">
                <a:solidFill>
                  <a:srgbClr val="000000"/>
                </a:solidFill>
                <a:effectLst/>
                <a:latin typeface="Arial"/>
                <a:cs typeface="Arial"/>
              </a:rPr>
              <a:t>Markets</a:t>
            </a:r>
            <a:r>
              <a:rPr lang="de-DE" sz="1800" b="0" i="0" u="none" strike="noStrike">
                <a:solidFill>
                  <a:srgbClr val="000000"/>
                </a:solidFill>
                <a:effectLst/>
                <a:latin typeface="Arial"/>
                <a:cs typeface="Arial"/>
              </a:rPr>
              <a:t> 32, 153–177 (2022). </a:t>
            </a:r>
            <a:r>
              <a:rPr lang="de-DE" sz="1800" b="0" i="0" u="sng" strike="noStrike">
                <a:solidFill>
                  <a:srgbClr val="0000FF"/>
                </a:solidFill>
                <a:effectLst/>
                <a:latin typeface="Arial"/>
                <a:cs typeface="Arial"/>
                <a:hlinkClick r:id="rId4"/>
              </a:rPr>
              <a:t>https://doi.org/10.1007/s12525-021-00501-3</a:t>
            </a:r>
            <a:r>
              <a:rPr lang="de-DE" sz="1800" b="0" i="0">
                <a:solidFill>
                  <a:srgbClr val="000000"/>
                </a:solidFill>
                <a:effectLst/>
                <a:latin typeface="Arial"/>
                <a:cs typeface="Arial"/>
              </a:rPr>
              <a:t>​</a:t>
            </a:r>
            <a:endParaRPr lang="de-DE" b="0" i="0">
              <a:solidFill>
                <a:srgbClr val="000000"/>
              </a:solidFill>
              <a:effectLst/>
              <a:latin typeface="Arial" panose="020B0604020202020204" pitchFamily="34" charset="0"/>
              <a:cs typeface="Arial" panose="020B0604020202020204" pitchFamily="34" charset="0"/>
            </a:endParaRPr>
          </a:p>
          <a:p>
            <a:pPr marL="271145" indent="-271145" algn="l" rtl="0" fontAlgn="base">
              <a:lnSpc>
                <a:spcPct val="120000"/>
              </a:lnSpc>
              <a:buFont typeface="+mj-lt"/>
              <a:buAutoNum type="arabicPeriod"/>
            </a:pPr>
            <a:r>
              <a:rPr lang="de-DE" sz="1800" b="0" i="0" u="none" strike="noStrike">
                <a:solidFill>
                  <a:srgbClr val="000000"/>
                </a:solidFill>
                <a:effectLst/>
                <a:latin typeface="Arial"/>
                <a:cs typeface="Arial"/>
              </a:rPr>
              <a:t>https://www.fortunebusinessinsights.com/industry-reports/video-conferencing-market-100293 (Last Update </a:t>
            </a:r>
            <a:r>
              <a:rPr lang="de-DE" sz="1800" b="0" i="0" u="none" strike="noStrike" err="1">
                <a:solidFill>
                  <a:srgbClr val="000000"/>
                </a:solidFill>
                <a:effectLst/>
                <a:latin typeface="Arial"/>
                <a:cs typeface="Arial"/>
              </a:rPr>
              <a:t>October</a:t>
            </a:r>
            <a:r>
              <a:rPr lang="de-DE" sz="1800" b="0" i="0" u="none" strike="noStrike">
                <a:solidFill>
                  <a:srgbClr val="000000"/>
                </a:solidFill>
                <a:effectLst/>
                <a:latin typeface="Arial"/>
                <a:cs typeface="Arial"/>
              </a:rPr>
              <a:t> 28, 2024)</a:t>
            </a:r>
            <a:endParaRPr lang="de-DE" sz="1800" b="0" i="0">
              <a:solidFill>
                <a:srgbClr val="000000"/>
              </a:solidFill>
              <a:effectLst/>
              <a:latin typeface="Arial"/>
              <a:cs typeface="Arial"/>
            </a:endParaRPr>
          </a:p>
          <a:p>
            <a:pPr marL="271145" indent="-271145" algn="l" rtl="0" fontAlgn="base">
              <a:lnSpc>
                <a:spcPct val="120000"/>
              </a:lnSpc>
              <a:buFont typeface="+mj-lt"/>
              <a:buAutoNum type="arabicPeriod"/>
            </a:pPr>
            <a:r>
              <a:rPr lang="de-DE" sz="1800" b="0" i="0" u="none" strike="noStrike">
                <a:solidFill>
                  <a:srgbClr val="000000"/>
                </a:solidFill>
                <a:effectLst/>
                <a:latin typeface="Arial"/>
                <a:cs typeface="Arial"/>
              </a:rPr>
              <a:t>de Jong, T. </a:t>
            </a:r>
            <a:r>
              <a:rPr lang="de-DE" sz="1800" b="0" i="0" u="none" strike="noStrike" err="1">
                <a:solidFill>
                  <a:srgbClr val="000000"/>
                </a:solidFill>
                <a:effectLst/>
                <a:latin typeface="Arial"/>
                <a:cs typeface="Arial"/>
              </a:rPr>
              <a:t>Cognitive</a:t>
            </a:r>
            <a:r>
              <a:rPr lang="de-DE" sz="1800" b="0" i="0" u="none" strike="noStrike">
                <a:solidFill>
                  <a:srgbClr val="000000"/>
                </a:solidFill>
                <a:effectLst/>
                <a:latin typeface="Arial"/>
                <a:cs typeface="Arial"/>
              </a:rPr>
              <a:t> </a:t>
            </a:r>
            <a:r>
              <a:rPr lang="de-DE" sz="1800" b="0" i="0" u="none" strike="noStrike" err="1">
                <a:solidFill>
                  <a:srgbClr val="000000"/>
                </a:solidFill>
                <a:effectLst/>
                <a:latin typeface="Arial"/>
                <a:cs typeface="Arial"/>
              </a:rPr>
              <a:t>load</a:t>
            </a:r>
            <a:r>
              <a:rPr lang="de-DE" sz="1800" b="0" i="0" u="none" strike="noStrike">
                <a:solidFill>
                  <a:srgbClr val="000000"/>
                </a:solidFill>
                <a:effectLst/>
                <a:latin typeface="Arial"/>
                <a:cs typeface="Arial"/>
              </a:rPr>
              <a:t> </a:t>
            </a:r>
            <a:r>
              <a:rPr lang="de-DE" sz="1800" b="0" i="0" u="none" strike="noStrike" err="1">
                <a:solidFill>
                  <a:srgbClr val="000000"/>
                </a:solidFill>
                <a:effectLst/>
                <a:latin typeface="Arial"/>
                <a:cs typeface="Arial"/>
              </a:rPr>
              <a:t>theory</a:t>
            </a:r>
            <a:r>
              <a:rPr lang="de-DE" sz="1800" b="0" i="0" u="none" strike="noStrike">
                <a:solidFill>
                  <a:srgbClr val="000000"/>
                </a:solidFill>
                <a:effectLst/>
                <a:latin typeface="Arial"/>
                <a:cs typeface="Arial"/>
              </a:rPr>
              <a:t>, </a:t>
            </a:r>
            <a:r>
              <a:rPr lang="de-DE" sz="1800" b="0" i="0" u="none" strike="noStrike" err="1">
                <a:solidFill>
                  <a:srgbClr val="000000"/>
                </a:solidFill>
                <a:effectLst/>
                <a:latin typeface="Arial"/>
                <a:cs typeface="Arial"/>
              </a:rPr>
              <a:t>educational</a:t>
            </a:r>
            <a:r>
              <a:rPr lang="de-DE" sz="1800" b="0" i="0" u="none" strike="noStrike">
                <a:solidFill>
                  <a:srgbClr val="000000"/>
                </a:solidFill>
                <a:effectLst/>
                <a:latin typeface="Arial"/>
                <a:cs typeface="Arial"/>
              </a:rPr>
              <a:t> </a:t>
            </a:r>
            <a:r>
              <a:rPr lang="de-DE" sz="1800" b="0" i="0" u="none" strike="noStrike" err="1">
                <a:solidFill>
                  <a:srgbClr val="000000"/>
                </a:solidFill>
                <a:effectLst/>
                <a:latin typeface="Arial"/>
                <a:cs typeface="Arial"/>
              </a:rPr>
              <a:t>research</a:t>
            </a:r>
            <a:r>
              <a:rPr lang="de-DE" sz="1800" b="0" i="0" u="none" strike="noStrike">
                <a:solidFill>
                  <a:srgbClr val="000000"/>
                </a:solidFill>
                <a:effectLst/>
                <a:latin typeface="Arial"/>
                <a:cs typeface="Arial"/>
              </a:rPr>
              <a:t>, and </a:t>
            </a:r>
            <a:r>
              <a:rPr lang="de-DE" sz="1800" b="0" i="0" u="none" strike="noStrike" err="1">
                <a:solidFill>
                  <a:srgbClr val="000000"/>
                </a:solidFill>
                <a:effectLst/>
                <a:latin typeface="Arial"/>
                <a:cs typeface="Arial"/>
              </a:rPr>
              <a:t>instructional</a:t>
            </a:r>
            <a:r>
              <a:rPr lang="de-DE" sz="1800" b="0" i="0" u="none" strike="noStrike">
                <a:solidFill>
                  <a:srgbClr val="000000"/>
                </a:solidFill>
                <a:effectLst/>
                <a:latin typeface="Arial"/>
                <a:cs typeface="Arial"/>
              </a:rPr>
              <a:t> design: </a:t>
            </a:r>
            <a:r>
              <a:rPr lang="de-DE" sz="1800" b="0" i="0" u="none" strike="noStrike" err="1">
                <a:solidFill>
                  <a:srgbClr val="000000"/>
                </a:solidFill>
                <a:effectLst/>
                <a:latin typeface="Arial"/>
                <a:cs typeface="Arial"/>
              </a:rPr>
              <a:t>some</a:t>
            </a:r>
            <a:r>
              <a:rPr lang="de-DE" sz="1800" b="0" i="0" u="none" strike="noStrike">
                <a:solidFill>
                  <a:srgbClr val="000000"/>
                </a:solidFill>
                <a:effectLst/>
                <a:latin typeface="Arial"/>
                <a:cs typeface="Arial"/>
              </a:rPr>
              <a:t> </a:t>
            </a:r>
            <a:r>
              <a:rPr lang="de-DE" sz="1800" b="0" i="0" u="none" strike="noStrike" err="1">
                <a:solidFill>
                  <a:srgbClr val="000000"/>
                </a:solidFill>
                <a:effectLst/>
                <a:latin typeface="Arial"/>
                <a:cs typeface="Arial"/>
              </a:rPr>
              <a:t>food</a:t>
            </a:r>
            <a:r>
              <a:rPr lang="de-DE" sz="1800" b="0" i="0" u="none" strike="noStrike">
                <a:solidFill>
                  <a:srgbClr val="000000"/>
                </a:solidFill>
                <a:effectLst/>
                <a:latin typeface="Arial"/>
                <a:cs typeface="Arial"/>
              </a:rPr>
              <a:t> </a:t>
            </a:r>
            <a:r>
              <a:rPr lang="de-DE" sz="1800" b="0" i="0" u="none" strike="noStrike" err="1">
                <a:solidFill>
                  <a:srgbClr val="000000"/>
                </a:solidFill>
                <a:effectLst/>
                <a:latin typeface="Arial"/>
                <a:cs typeface="Arial"/>
              </a:rPr>
              <a:t>for</a:t>
            </a:r>
            <a:r>
              <a:rPr lang="de-DE" sz="1800" b="0" i="0" u="none" strike="noStrike">
                <a:solidFill>
                  <a:srgbClr val="000000"/>
                </a:solidFill>
                <a:effectLst/>
                <a:latin typeface="Arial"/>
                <a:cs typeface="Arial"/>
              </a:rPr>
              <a:t> </a:t>
            </a:r>
            <a:r>
              <a:rPr lang="de-DE" sz="1800" b="0" i="0" u="none" strike="noStrike" err="1">
                <a:solidFill>
                  <a:srgbClr val="000000"/>
                </a:solidFill>
                <a:effectLst/>
                <a:latin typeface="Arial"/>
                <a:cs typeface="Arial"/>
              </a:rPr>
              <a:t>thought</a:t>
            </a:r>
            <a:r>
              <a:rPr lang="de-DE" sz="1800" b="0" i="0" u="none" strike="noStrike">
                <a:solidFill>
                  <a:srgbClr val="000000"/>
                </a:solidFill>
                <a:effectLst/>
                <a:latin typeface="Arial"/>
                <a:cs typeface="Arial"/>
              </a:rPr>
              <a:t>. </a:t>
            </a:r>
            <a:r>
              <a:rPr lang="de-DE" sz="1800" b="0" i="0" u="none" strike="noStrike" err="1">
                <a:solidFill>
                  <a:srgbClr val="000000"/>
                </a:solidFill>
                <a:effectLst/>
                <a:latin typeface="Arial"/>
                <a:cs typeface="Arial"/>
              </a:rPr>
              <a:t>Instr</a:t>
            </a:r>
            <a:r>
              <a:rPr lang="de-DE" sz="1800" b="0" i="0" u="none" strike="noStrike">
                <a:solidFill>
                  <a:srgbClr val="000000"/>
                </a:solidFill>
                <a:effectLst/>
                <a:latin typeface="Arial"/>
                <a:cs typeface="Arial"/>
              </a:rPr>
              <a:t> </a:t>
            </a:r>
            <a:r>
              <a:rPr lang="de-DE" sz="1800" b="0" i="0" u="none" strike="noStrike" err="1">
                <a:solidFill>
                  <a:srgbClr val="000000"/>
                </a:solidFill>
                <a:effectLst/>
                <a:latin typeface="Arial"/>
                <a:cs typeface="Arial"/>
              </a:rPr>
              <a:t>Sci</a:t>
            </a:r>
            <a:r>
              <a:rPr lang="de-DE" sz="1800" b="0" i="0" u="none" strike="noStrike">
                <a:solidFill>
                  <a:srgbClr val="000000"/>
                </a:solidFill>
                <a:effectLst/>
                <a:latin typeface="Arial"/>
                <a:cs typeface="Arial"/>
              </a:rPr>
              <a:t> 38, 105–134 (2010). </a:t>
            </a:r>
            <a:r>
              <a:rPr lang="de-DE" sz="1800" b="0" i="0" u="sng" strike="noStrike">
                <a:solidFill>
                  <a:srgbClr val="0000FF"/>
                </a:solidFill>
                <a:effectLst/>
                <a:latin typeface="Arial"/>
                <a:cs typeface="Arial"/>
                <a:hlinkClick r:id="rId5"/>
              </a:rPr>
              <a:t>https://doi.org/10.1007/s11251-009-9110-0</a:t>
            </a:r>
            <a:r>
              <a:rPr lang="de-DE" sz="1800" b="0" i="0">
                <a:solidFill>
                  <a:srgbClr val="000000"/>
                </a:solidFill>
                <a:effectLst/>
                <a:latin typeface="Arial"/>
                <a:cs typeface="Arial"/>
              </a:rPr>
              <a:t>​</a:t>
            </a:r>
            <a:endParaRPr lang="de-DE" b="0" i="0">
              <a:solidFill>
                <a:srgbClr val="000000"/>
              </a:solidFill>
              <a:effectLst/>
              <a:latin typeface="Arial" panose="020B0604020202020204" pitchFamily="34" charset="0"/>
              <a:cs typeface="Arial" panose="020B0604020202020204" pitchFamily="34" charset="0"/>
            </a:endParaRPr>
          </a:p>
          <a:p>
            <a:pPr marL="271145" indent="-271145" algn="l" rtl="0" fontAlgn="base">
              <a:lnSpc>
                <a:spcPct val="120000"/>
              </a:lnSpc>
              <a:buFont typeface="+mj-lt"/>
              <a:buAutoNum type="arabicPeriod"/>
            </a:pPr>
            <a:r>
              <a:rPr lang="de-DE" sz="1800" b="0" i="0" u="none" strike="noStrike" err="1">
                <a:solidFill>
                  <a:srgbClr val="000000"/>
                </a:solidFill>
                <a:effectLst/>
                <a:latin typeface="Arial"/>
                <a:cs typeface="Arial"/>
              </a:rPr>
              <a:t>Skulmowski</a:t>
            </a:r>
            <a:r>
              <a:rPr lang="de-DE" sz="1800" b="0" i="0" u="none" strike="noStrike">
                <a:solidFill>
                  <a:srgbClr val="000000"/>
                </a:solidFill>
                <a:effectLst/>
                <a:latin typeface="Arial"/>
                <a:cs typeface="Arial"/>
              </a:rPr>
              <a:t>, A., </a:t>
            </a:r>
            <a:r>
              <a:rPr lang="de-DE" sz="1800" b="0" i="0" u="none" strike="noStrike" err="1">
                <a:solidFill>
                  <a:srgbClr val="000000"/>
                </a:solidFill>
                <a:effectLst/>
                <a:latin typeface="Arial"/>
                <a:cs typeface="Arial"/>
              </a:rPr>
              <a:t>Xu</a:t>
            </a:r>
            <a:r>
              <a:rPr lang="de-DE" sz="1800" b="0" i="0" u="none" strike="noStrike">
                <a:solidFill>
                  <a:srgbClr val="000000"/>
                </a:solidFill>
                <a:effectLst/>
                <a:latin typeface="Arial"/>
                <a:cs typeface="Arial"/>
              </a:rPr>
              <a:t>, K.M. Understanding </a:t>
            </a:r>
            <a:r>
              <a:rPr lang="de-DE" sz="1800" b="0" i="0" u="none" strike="noStrike" err="1">
                <a:solidFill>
                  <a:srgbClr val="000000"/>
                </a:solidFill>
                <a:effectLst/>
                <a:latin typeface="Arial"/>
                <a:cs typeface="Arial"/>
              </a:rPr>
              <a:t>Cognitive</a:t>
            </a:r>
            <a:r>
              <a:rPr lang="de-DE" sz="1800" b="0" i="0" u="none" strike="noStrike">
                <a:solidFill>
                  <a:srgbClr val="000000"/>
                </a:solidFill>
                <a:effectLst/>
                <a:latin typeface="Arial"/>
                <a:cs typeface="Arial"/>
              </a:rPr>
              <a:t> Load in Digital and Online Learning: a New </a:t>
            </a:r>
            <a:r>
              <a:rPr lang="de-DE" sz="1800" b="0" i="0" u="none" strike="noStrike" err="1">
                <a:solidFill>
                  <a:srgbClr val="000000"/>
                </a:solidFill>
                <a:effectLst/>
                <a:latin typeface="Arial"/>
                <a:cs typeface="Arial"/>
              </a:rPr>
              <a:t>Perspective</a:t>
            </a:r>
            <a:r>
              <a:rPr lang="de-DE" sz="1800" b="0" i="0" u="none" strike="noStrike">
                <a:solidFill>
                  <a:srgbClr val="000000"/>
                </a:solidFill>
                <a:effectLst/>
                <a:latin typeface="Arial"/>
                <a:cs typeface="Arial"/>
              </a:rPr>
              <a:t> on </a:t>
            </a:r>
            <a:r>
              <a:rPr lang="de-DE" sz="1800" b="0" i="0" u="none" strike="noStrike" err="1">
                <a:solidFill>
                  <a:srgbClr val="000000"/>
                </a:solidFill>
                <a:effectLst/>
                <a:latin typeface="Arial"/>
                <a:cs typeface="Arial"/>
              </a:rPr>
              <a:t>Extraneous</a:t>
            </a:r>
            <a:r>
              <a:rPr lang="de-DE" sz="1800" b="0" i="0" u="none" strike="noStrike">
                <a:solidFill>
                  <a:srgbClr val="000000"/>
                </a:solidFill>
                <a:effectLst/>
                <a:latin typeface="Arial"/>
                <a:cs typeface="Arial"/>
              </a:rPr>
              <a:t> </a:t>
            </a:r>
            <a:r>
              <a:rPr lang="de-DE" sz="1800" b="0" i="0" u="none" strike="noStrike" err="1">
                <a:solidFill>
                  <a:srgbClr val="000000"/>
                </a:solidFill>
                <a:effectLst/>
                <a:latin typeface="Arial"/>
                <a:cs typeface="Arial"/>
              </a:rPr>
              <a:t>Cognitive</a:t>
            </a:r>
            <a:r>
              <a:rPr lang="de-DE" sz="1800" b="0" i="0" u="none" strike="noStrike">
                <a:solidFill>
                  <a:srgbClr val="000000"/>
                </a:solidFill>
                <a:effectLst/>
                <a:latin typeface="Arial"/>
                <a:cs typeface="Arial"/>
              </a:rPr>
              <a:t> Load. </a:t>
            </a:r>
            <a:r>
              <a:rPr lang="de-DE" sz="1800" b="0" i="0" u="none" strike="noStrike" err="1">
                <a:solidFill>
                  <a:srgbClr val="000000"/>
                </a:solidFill>
                <a:effectLst/>
                <a:latin typeface="Arial"/>
                <a:cs typeface="Arial"/>
              </a:rPr>
              <a:t>Educ</a:t>
            </a:r>
            <a:r>
              <a:rPr lang="de-DE" sz="1800" b="0" i="0" u="none" strike="noStrike">
                <a:solidFill>
                  <a:srgbClr val="000000"/>
                </a:solidFill>
                <a:effectLst/>
                <a:latin typeface="Arial"/>
                <a:cs typeface="Arial"/>
              </a:rPr>
              <a:t> </a:t>
            </a:r>
            <a:r>
              <a:rPr lang="de-DE" sz="1800" b="0" i="0" u="none" strike="noStrike" err="1">
                <a:solidFill>
                  <a:srgbClr val="000000"/>
                </a:solidFill>
                <a:effectLst/>
                <a:latin typeface="Arial"/>
                <a:cs typeface="Arial"/>
              </a:rPr>
              <a:t>Psychol</a:t>
            </a:r>
            <a:r>
              <a:rPr lang="de-DE" sz="1800" b="0" i="0" u="none" strike="noStrike">
                <a:solidFill>
                  <a:srgbClr val="000000"/>
                </a:solidFill>
                <a:effectLst/>
                <a:latin typeface="Arial"/>
                <a:cs typeface="Arial"/>
              </a:rPr>
              <a:t> Rev 34, 171–196 (2022). </a:t>
            </a:r>
            <a:r>
              <a:rPr lang="de-DE" sz="1800" b="0" i="0" u="sng" strike="noStrike">
                <a:solidFill>
                  <a:srgbClr val="0000FF"/>
                </a:solidFill>
                <a:effectLst/>
                <a:latin typeface="Arial"/>
                <a:cs typeface="Arial"/>
                <a:hlinkClick r:id="rId6"/>
              </a:rPr>
              <a:t>https://doi.org/10.1007/s10648-021-09624-7</a:t>
            </a:r>
            <a:r>
              <a:rPr lang="de-DE" sz="1800" b="0" i="0">
                <a:solidFill>
                  <a:srgbClr val="000000"/>
                </a:solidFill>
                <a:effectLst/>
                <a:latin typeface="Arial"/>
                <a:cs typeface="Arial"/>
              </a:rPr>
              <a:t>​</a:t>
            </a:r>
            <a:endParaRPr lang="de-DE" b="0" i="0">
              <a:solidFill>
                <a:srgbClr val="000000"/>
              </a:solidFill>
              <a:effectLst/>
              <a:latin typeface="Arial" panose="020B0604020202020204" pitchFamily="34" charset="0"/>
              <a:cs typeface="Arial" panose="020B0604020202020204" pitchFamily="34" charset="0"/>
            </a:endParaRPr>
          </a:p>
          <a:p>
            <a:pPr marL="271145" indent="-271145" algn="l" rtl="0" fontAlgn="base">
              <a:lnSpc>
                <a:spcPct val="120000"/>
              </a:lnSpc>
              <a:buFont typeface="+mj-lt"/>
              <a:buAutoNum type="arabicPeriod"/>
            </a:pPr>
            <a:r>
              <a:rPr lang="de-DE" sz="1800" b="0" i="0" u="none" strike="noStrike" err="1">
                <a:solidFill>
                  <a:srgbClr val="222222"/>
                </a:solidFill>
                <a:effectLst/>
                <a:latin typeface="Arial"/>
                <a:cs typeface="Arial"/>
              </a:rPr>
              <a:t>Sweller</a:t>
            </a:r>
            <a:r>
              <a:rPr lang="de-DE" sz="1800" b="0" i="0" u="none" strike="noStrike">
                <a:solidFill>
                  <a:srgbClr val="222222"/>
                </a:solidFill>
                <a:effectLst/>
                <a:latin typeface="Arial"/>
                <a:cs typeface="Arial"/>
              </a:rPr>
              <a:t>, J., van </a:t>
            </a:r>
            <a:r>
              <a:rPr lang="de-DE" sz="1800" b="0" i="0" u="none" strike="noStrike" err="1">
                <a:solidFill>
                  <a:srgbClr val="222222"/>
                </a:solidFill>
                <a:effectLst/>
                <a:latin typeface="Arial"/>
                <a:cs typeface="Arial"/>
              </a:rPr>
              <a:t>Merrienboer</a:t>
            </a:r>
            <a:r>
              <a:rPr lang="de-DE" sz="1800" b="0" i="0" u="none" strike="noStrike">
                <a:solidFill>
                  <a:srgbClr val="222222"/>
                </a:solidFill>
                <a:effectLst/>
                <a:latin typeface="Arial"/>
                <a:cs typeface="Arial"/>
              </a:rPr>
              <a:t>, J.J.G. &amp; Paas, F.G.W.C. </a:t>
            </a:r>
            <a:r>
              <a:rPr lang="de-DE" sz="1800" b="0" i="0" u="none" strike="noStrike" err="1">
                <a:solidFill>
                  <a:srgbClr val="222222"/>
                </a:solidFill>
                <a:effectLst/>
                <a:latin typeface="Arial"/>
                <a:cs typeface="Arial"/>
              </a:rPr>
              <a:t>Cognitive</a:t>
            </a:r>
            <a:r>
              <a:rPr lang="de-DE" sz="1800" b="0" i="0" u="none" strike="noStrike">
                <a:solidFill>
                  <a:srgbClr val="222222"/>
                </a:solidFill>
                <a:effectLst/>
                <a:latin typeface="Arial"/>
                <a:cs typeface="Arial"/>
              </a:rPr>
              <a:t> Architecture and </a:t>
            </a:r>
            <a:r>
              <a:rPr lang="de-DE" sz="1800" b="0" i="0" u="none" strike="noStrike" err="1">
                <a:solidFill>
                  <a:srgbClr val="222222"/>
                </a:solidFill>
                <a:effectLst/>
                <a:latin typeface="Arial"/>
                <a:cs typeface="Arial"/>
              </a:rPr>
              <a:t>Instructional</a:t>
            </a:r>
            <a:r>
              <a:rPr lang="de-DE" sz="1800" b="0" i="0" u="none" strike="noStrike">
                <a:solidFill>
                  <a:srgbClr val="222222"/>
                </a:solidFill>
                <a:effectLst/>
                <a:latin typeface="Arial"/>
                <a:cs typeface="Arial"/>
              </a:rPr>
              <a:t> Design. </a:t>
            </a:r>
            <a:r>
              <a:rPr lang="de-DE" sz="1800" b="0" i="1" u="none" strike="noStrike">
                <a:solidFill>
                  <a:srgbClr val="222222"/>
                </a:solidFill>
                <a:effectLst/>
                <a:latin typeface="Arial"/>
                <a:cs typeface="Arial"/>
              </a:rPr>
              <a:t>Educational </a:t>
            </a:r>
            <a:r>
              <a:rPr lang="de-DE" sz="1800" b="0" i="1" u="none" strike="noStrike" err="1">
                <a:solidFill>
                  <a:srgbClr val="222222"/>
                </a:solidFill>
                <a:effectLst/>
                <a:latin typeface="Arial"/>
                <a:cs typeface="Arial"/>
              </a:rPr>
              <a:t>Psychology</a:t>
            </a:r>
            <a:r>
              <a:rPr lang="de-DE" sz="1800" b="0" i="1" u="none" strike="noStrike">
                <a:solidFill>
                  <a:srgbClr val="222222"/>
                </a:solidFill>
                <a:effectLst/>
                <a:latin typeface="Arial"/>
                <a:cs typeface="Arial"/>
              </a:rPr>
              <a:t> Review</a:t>
            </a:r>
            <a:r>
              <a:rPr lang="de-DE" sz="1800" b="0" i="0" u="none" strike="noStrike">
                <a:solidFill>
                  <a:srgbClr val="222222"/>
                </a:solidFill>
                <a:effectLst/>
                <a:latin typeface="Arial"/>
                <a:cs typeface="Arial"/>
              </a:rPr>
              <a:t> </a:t>
            </a:r>
            <a:r>
              <a:rPr lang="de-DE" sz="1800" b="1" i="0" u="none" strike="noStrike">
                <a:solidFill>
                  <a:srgbClr val="222222"/>
                </a:solidFill>
                <a:effectLst/>
                <a:latin typeface="Arial"/>
                <a:cs typeface="Arial"/>
              </a:rPr>
              <a:t>10</a:t>
            </a:r>
            <a:r>
              <a:rPr lang="de-DE" sz="1800" b="0" i="0" u="none" strike="noStrike">
                <a:solidFill>
                  <a:srgbClr val="222222"/>
                </a:solidFill>
                <a:effectLst/>
                <a:latin typeface="Arial"/>
                <a:cs typeface="Arial"/>
              </a:rPr>
              <a:t>, 251–296 (1998). </a:t>
            </a:r>
            <a:r>
              <a:rPr lang="de-DE" sz="1800" b="0" i="0" u="sng" strike="noStrike">
                <a:solidFill>
                  <a:srgbClr val="0000FF"/>
                </a:solidFill>
                <a:effectLst/>
                <a:latin typeface="Arial"/>
                <a:cs typeface="Arial"/>
                <a:hlinkClick r:id="rId7"/>
              </a:rPr>
              <a:t>https://doi.org/10.1023/A:1022193728205</a:t>
            </a:r>
            <a:r>
              <a:rPr lang="de-DE" sz="1800" b="0" i="0">
                <a:solidFill>
                  <a:srgbClr val="000000"/>
                </a:solidFill>
                <a:effectLst/>
                <a:latin typeface="Arial"/>
                <a:cs typeface="Arial"/>
              </a:rPr>
              <a:t>​</a:t>
            </a:r>
            <a:endParaRPr lang="de-DE" b="0" i="0">
              <a:solidFill>
                <a:srgbClr val="000000"/>
              </a:solidFill>
              <a:effectLst/>
              <a:latin typeface="Arial" panose="020B0604020202020204" pitchFamily="34" charset="0"/>
              <a:cs typeface="Arial" panose="020B0604020202020204" pitchFamily="34" charset="0"/>
            </a:endParaRPr>
          </a:p>
          <a:p>
            <a:pPr marL="271145" indent="-271145" algn="l" rtl="0" fontAlgn="base">
              <a:lnSpc>
                <a:spcPct val="120000"/>
              </a:lnSpc>
              <a:buFont typeface="+mj-lt"/>
              <a:buAutoNum type="arabicPeriod"/>
            </a:pPr>
            <a:r>
              <a:rPr lang="de-DE" sz="1800" b="0" i="0" u="sng" strike="noStrike">
                <a:solidFill>
                  <a:srgbClr val="0000FF"/>
                </a:solidFill>
                <a:effectLst/>
                <a:latin typeface="Arial"/>
                <a:cs typeface="Arial"/>
                <a:hlinkClick r:id="rId8"/>
              </a:rPr>
              <a:t>https://diarization-01-hubii.k8s.iism.kit.edu/docs</a:t>
            </a:r>
            <a:r>
              <a:rPr lang="de-DE" sz="1800" b="0" i="0">
                <a:solidFill>
                  <a:srgbClr val="000000"/>
                </a:solidFill>
                <a:effectLst/>
                <a:latin typeface="Arial"/>
                <a:cs typeface="Arial"/>
              </a:rPr>
              <a:t>​</a:t>
            </a:r>
            <a:endParaRPr lang="de-DE" b="0" i="0">
              <a:solidFill>
                <a:srgbClr val="000000"/>
              </a:solidFill>
              <a:effectLst/>
              <a:latin typeface="Arial" panose="020B0604020202020204" pitchFamily="34" charset="0"/>
              <a:cs typeface="Arial" panose="020B0604020202020204" pitchFamily="34" charset="0"/>
            </a:endParaRPr>
          </a:p>
          <a:p>
            <a:pPr marL="271145" indent="-271145" algn="l" rtl="0" fontAlgn="base">
              <a:lnSpc>
                <a:spcPct val="120000"/>
              </a:lnSpc>
              <a:buFont typeface="+mj-lt"/>
              <a:buAutoNum type="arabicPeriod"/>
            </a:pPr>
            <a:r>
              <a:rPr lang="de-DE" sz="1800" b="0" i="0" u="none" strike="noStrike">
                <a:solidFill>
                  <a:srgbClr val="222222"/>
                </a:solidFill>
                <a:effectLst/>
                <a:latin typeface="Arial"/>
                <a:cs typeface="Arial"/>
              </a:rPr>
              <a:t>Mutlu-Bayraktar, D., Cosgun, V., &amp; Altan, T. (2019). </a:t>
            </a:r>
            <a:r>
              <a:rPr lang="de-DE" sz="1800" b="0" i="0" u="none" strike="noStrike" err="1">
                <a:solidFill>
                  <a:srgbClr val="222222"/>
                </a:solidFill>
                <a:effectLst/>
                <a:latin typeface="Arial"/>
                <a:cs typeface="Arial"/>
              </a:rPr>
              <a:t>Cognitive</a:t>
            </a:r>
            <a:r>
              <a:rPr lang="de-DE" sz="1800" b="0" i="0" u="none" strike="noStrike">
                <a:solidFill>
                  <a:srgbClr val="222222"/>
                </a:solidFill>
                <a:effectLst/>
                <a:latin typeface="Arial"/>
                <a:cs typeface="Arial"/>
              </a:rPr>
              <a:t> </a:t>
            </a:r>
            <a:r>
              <a:rPr lang="de-DE" sz="1800" b="0" i="0" u="none" strike="noStrike" err="1">
                <a:solidFill>
                  <a:srgbClr val="222222"/>
                </a:solidFill>
                <a:effectLst/>
                <a:latin typeface="Arial"/>
                <a:cs typeface="Arial"/>
              </a:rPr>
              <a:t>load</a:t>
            </a:r>
            <a:r>
              <a:rPr lang="de-DE" sz="1800" b="0" i="0" u="none" strike="noStrike">
                <a:solidFill>
                  <a:srgbClr val="222222"/>
                </a:solidFill>
                <a:effectLst/>
                <a:latin typeface="Arial"/>
                <a:cs typeface="Arial"/>
              </a:rPr>
              <a:t> in </a:t>
            </a:r>
            <a:r>
              <a:rPr lang="de-DE" sz="1800" b="0" i="0" u="none" strike="noStrike" err="1">
                <a:solidFill>
                  <a:srgbClr val="222222"/>
                </a:solidFill>
                <a:effectLst/>
                <a:latin typeface="Arial"/>
                <a:cs typeface="Arial"/>
              </a:rPr>
              <a:t>multimedia</a:t>
            </a:r>
            <a:r>
              <a:rPr lang="de-DE" sz="1800" b="0" i="0" u="none" strike="noStrike">
                <a:solidFill>
                  <a:srgbClr val="222222"/>
                </a:solidFill>
                <a:effectLst/>
                <a:latin typeface="Arial"/>
                <a:cs typeface="Arial"/>
              </a:rPr>
              <a:t> </a:t>
            </a:r>
            <a:r>
              <a:rPr lang="de-DE" sz="1800" b="0" i="0" u="none" strike="noStrike" err="1">
                <a:solidFill>
                  <a:srgbClr val="222222"/>
                </a:solidFill>
                <a:effectLst/>
                <a:latin typeface="Arial"/>
                <a:cs typeface="Arial"/>
              </a:rPr>
              <a:t>learning</a:t>
            </a:r>
            <a:r>
              <a:rPr lang="de-DE" sz="1800" b="0" i="0" u="none" strike="noStrike">
                <a:solidFill>
                  <a:srgbClr val="222222"/>
                </a:solidFill>
                <a:effectLst/>
                <a:latin typeface="Arial"/>
                <a:cs typeface="Arial"/>
              </a:rPr>
              <a:t> </a:t>
            </a:r>
            <a:r>
              <a:rPr lang="de-DE" sz="1800" b="0" i="0" u="none" strike="noStrike" err="1">
                <a:solidFill>
                  <a:srgbClr val="222222"/>
                </a:solidFill>
                <a:effectLst/>
                <a:latin typeface="Arial"/>
                <a:cs typeface="Arial"/>
              </a:rPr>
              <a:t>environments</a:t>
            </a:r>
            <a:r>
              <a:rPr lang="de-DE" sz="1800" b="0" i="0" u="none" strike="noStrike">
                <a:solidFill>
                  <a:srgbClr val="222222"/>
                </a:solidFill>
                <a:effectLst/>
                <a:latin typeface="Arial"/>
                <a:cs typeface="Arial"/>
              </a:rPr>
              <a:t>: A </a:t>
            </a:r>
            <a:r>
              <a:rPr lang="de-DE" sz="1800" b="0" i="0" u="none" strike="noStrike" err="1">
                <a:solidFill>
                  <a:srgbClr val="222222"/>
                </a:solidFill>
                <a:effectLst/>
                <a:latin typeface="Arial"/>
                <a:cs typeface="Arial"/>
              </a:rPr>
              <a:t>systematic</a:t>
            </a:r>
            <a:r>
              <a:rPr lang="de-DE" sz="1800" b="0" i="0" u="none" strike="noStrike">
                <a:solidFill>
                  <a:srgbClr val="222222"/>
                </a:solidFill>
                <a:effectLst/>
                <a:latin typeface="Arial"/>
                <a:cs typeface="Arial"/>
              </a:rPr>
              <a:t> review. </a:t>
            </a:r>
            <a:r>
              <a:rPr lang="de-DE" sz="1800" b="0" i="1" u="none" strike="noStrike">
                <a:solidFill>
                  <a:srgbClr val="222222"/>
                </a:solidFill>
                <a:effectLst/>
                <a:latin typeface="Arial"/>
                <a:cs typeface="Arial"/>
              </a:rPr>
              <a:t>Computers &amp; Education, 141,</a:t>
            </a:r>
            <a:r>
              <a:rPr lang="de-DE" sz="1800" b="0" i="0" u="none" strike="noStrike">
                <a:solidFill>
                  <a:srgbClr val="222222"/>
                </a:solidFill>
                <a:effectLst/>
                <a:latin typeface="Arial"/>
                <a:cs typeface="Arial"/>
              </a:rPr>
              <a:t> 103618. </a:t>
            </a:r>
            <a:r>
              <a:rPr lang="de-DE" sz="1800" b="0" i="0" u="sng" strike="noStrike">
                <a:solidFill>
                  <a:srgbClr val="0000FF"/>
                </a:solidFill>
                <a:effectLst/>
                <a:latin typeface="Arial"/>
                <a:cs typeface="Arial"/>
                <a:hlinkClick r:id="rId9"/>
              </a:rPr>
              <a:t>https://doi.org/10.1016/j.compedu.2019.103618</a:t>
            </a:r>
            <a:r>
              <a:rPr lang="de-DE" sz="1800" b="0" i="0">
                <a:solidFill>
                  <a:srgbClr val="000000"/>
                </a:solidFill>
                <a:effectLst/>
                <a:latin typeface="Arial"/>
                <a:cs typeface="Arial"/>
              </a:rPr>
              <a:t>​</a:t>
            </a:r>
            <a:endParaRPr lang="de-DE" b="0" i="0">
              <a:solidFill>
                <a:srgbClr val="000000"/>
              </a:solidFill>
              <a:effectLst/>
              <a:latin typeface="Arial"/>
              <a:cs typeface="Arial"/>
            </a:endParaRPr>
          </a:p>
          <a:p>
            <a:pPr marL="271145" indent="-271145" algn="l" rtl="0" fontAlgn="base">
              <a:lnSpc>
                <a:spcPct val="120000"/>
              </a:lnSpc>
              <a:buFont typeface="+mj-lt"/>
              <a:buAutoNum type="arabicPeriod"/>
            </a:pPr>
            <a:r>
              <a:rPr lang="en-US" sz="1800" b="0" i="0" u="none" strike="noStrike">
                <a:solidFill>
                  <a:srgbClr val="000000"/>
                </a:solidFill>
                <a:effectLst/>
                <a:latin typeface="Arial"/>
                <a:cs typeface="Arial"/>
                <a:hlinkClick r:id="rId10"/>
              </a:rPr>
              <a:t>https://portal.wiwi.kit.edu/ys/8164</a:t>
            </a:r>
            <a:endParaRPr lang="en-US" sz="1800">
              <a:solidFill>
                <a:srgbClr val="000000"/>
              </a:solidFill>
              <a:latin typeface="Arial"/>
              <a:cs typeface="Arial"/>
            </a:endParaRPr>
          </a:p>
          <a:p>
            <a:pPr marL="271145" indent="-271145" algn="l" rtl="0" fontAlgn="base">
              <a:lnSpc>
                <a:spcPct val="120000"/>
              </a:lnSpc>
              <a:buFont typeface="+mj-lt"/>
              <a:buAutoNum type="arabicPeriod"/>
            </a:pPr>
            <a:r>
              <a:rPr lang="de-DE" sz="1800" b="0" i="0">
                <a:solidFill>
                  <a:srgbClr val="000000"/>
                </a:solidFill>
                <a:effectLst/>
                <a:latin typeface="Arial"/>
                <a:cs typeface="Arial"/>
                <a:hlinkClick r:id="rId11"/>
              </a:rPr>
              <a:t>https://www.youtube.com/watch?v=9syvZr-9xwk</a:t>
            </a:r>
            <a:r>
              <a:rPr lang="de-DE" sz="1800">
                <a:solidFill>
                  <a:srgbClr val="000000"/>
                </a:solidFill>
                <a:latin typeface="Arial"/>
                <a:cs typeface="Arial"/>
              </a:rPr>
              <a:t> </a:t>
            </a:r>
            <a:r>
              <a:rPr lang="de-DE" sz="1400" i="0" err="1">
                <a:effectLst/>
              </a:rPr>
              <a:t>Introduction</a:t>
            </a:r>
            <a:r>
              <a:rPr lang="de-DE" sz="1400" i="0">
                <a:effectLst/>
              </a:rPr>
              <a:t>, Finite </a:t>
            </a:r>
            <a:r>
              <a:rPr lang="de-DE" sz="1400" i="0" err="1">
                <a:effectLst/>
              </a:rPr>
              <a:t>Automata</a:t>
            </a:r>
            <a:r>
              <a:rPr lang="de-DE" sz="1400" i="0">
                <a:effectLst/>
              </a:rPr>
              <a:t>, Regular </a:t>
            </a:r>
            <a:r>
              <a:rPr lang="de-DE" sz="1400" i="0" err="1">
                <a:effectLst/>
              </a:rPr>
              <a:t>Expressions</a:t>
            </a:r>
            <a:r>
              <a:rPr lang="de-DE" sz="1400" i="0">
                <a:effectLst/>
              </a:rPr>
              <a:t>  </a:t>
            </a:r>
            <a:r>
              <a:rPr lang="de-DE" sz="1400" i="0" err="1">
                <a:effectLst/>
              </a:rPr>
              <a:t>by</a:t>
            </a:r>
            <a:r>
              <a:rPr lang="de-DE" sz="1400" i="0">
                <a:effectLst/>
              </a:rPr>
              <a:t> </a:t>
            </a:r>
            <a:r>
              <a:rPr lang="de-DE" sz="1500" b="0" i="0">
                <a:effectLst/>
                <a:latin typeface="Roboto"/>
                <a:ea typeface="Roboto"/>
                <a:cs typeface="Roboto"/>
              </a:rPr>
              <a:t>MIT </a:t>
            </a:r>
            <a:r>
              <a:rPr lang="de-DE" sz="1500" b="0" i="0" err="1">
                <a:effectLst/>
                <a:latin typeface="Roboto"/>
                <a:ea typeface="Roboto"/>
                <a:cs typeface="Roboto"/>
              </a:rPr>
              <a:t>OpenCourseWare</a:t>
            </a:r>
            <a:endParaRPr lang="de-DE" sz="2000" i="0">
              <a:effectLst/>
              <a:latin typeface="Roboto"/>
              <a:ea typeface="Roboto"/>
              <a:cs typeface="Roboto"/>
            </a:endParaRPr>
          </a:p>
          <a:p>
            <a:pPr marL="271145" indent="-271145">
              <a:lnSpc>
                <a:spcPct val="120000"/>
              </a:lnSpc>
              <a:buAutoNum type="arabicPeriod"/>
            </a:pPr>
            <a:r>
              <a:rPr lang="de-DE" sz="1500">
                <a:ea typeface="+mn-lt"/>
                <a:cs typeface="+mn-lt"/>
              </a:rPr>
              <a:t>de Jong, T. </a:t>
            </a:r>
            <a:r>
              <a:rPr lang="de-DE" sz="1500" err="1">
                <a:ea typeface="+mn-lt"/>
                <a:cs typeface="+mn-lt"/>
              </a:rPr>
              <a:t>Cognitive</a:t>
            </a:r>
            <a:r>
              <a:rPr lang="de-DE" sz="1500">
                <a:ea typeface="+mn-lt"/>
                <a:cs typeface="+mn-lt"/>
              </a:rPr>
              <a:t> </a:t>
            </a:r>
            <a:r>
              <a:rPr lang="de-DE" sz="1500" err="1">
                <a:ea typeface="+mn-lt"/>
                <a:cs typeface="+mn-lt"/>
              </a:rPr>
              <a:t>load</a:t>
            </a:r>
            <a:r>
              <a:rPr lang="de-DE" sz="1500">
                <a:ea typeface="+mn-lt"/>
                <a:cs typeface="+mn-lt"/>
              </a:rPr>
              <a:t> </a:t>
            </a:r>
            <a:r>
              <a:rPr lang="de-DE" sz="1500" err="1">
                <a:ea typeface="+mn-lt"/>
                <a:cs typeface="+mn-lt"/>
              </a:rPr>
              <a:t>theory</a:t>
            </a:r>
            <a:r>
              <a:rPr lang="de-DE" sz="1500">
                <a:ea typeface="+mn-lt"/>
                <a:cs typeface="+mn-lt"/>
              </a:rPr>
              <a:t>, </a:t>
            </a:r>
            <a:r>
              <a:rPr lang="de-DE" sz="1500" err="1">
                <a:ea typeface="+mn-lt"/>
                <a:cs typeface="+mn-lt"/>
              </a:rPr>
              <a:t>educational</a:t>
            </a:r>
            <a:r>
              <a:rPr lang="de-DE" sz="1500">
                <a:ea typeface="+mn-lt"/>
                <a:cs typeface="+mn-lt"/>
              </a:rPr>
              <a:t> </a:t>
            </a:r>
            <a:r>
              <a:rPr lang="de-DE" sz="1500" err="1">
                <a:ea typeface="+mn-lt"/>
                <a:cs typeface="+mn-lt"/>
              </a:rPr>
              <a:t>research</a:t>
            </a:r>
            <a:r>
              <a:rPr lang="de-DE" sz="1500">
                <a:ea typeface="+mn-lt"/>
                <a:cs typeface="+mn-lt"/>
              </a:rPr>
              <a:t>, and </a:t>
            </a:r>
            <a:r>
              <a:rPr lang="de-DE" sz="1500" err="1">
                <a:ea typeface="+mn-lt"/>
                <a:cs typeface="+mn-lt"/>
              </a:rPr>
              <a:t>instructional</a:t>
            </a:r>
            <a:r>
              <a:rPr lang="de-DE" sz="1500">
                <a:ea typeface="+mn-lt"/>
                <a:cs typeface="+mn-lt"/>
              </a:rPr>
              <a:t> design: </a:t>
            </a:r>
            <a:r>
              <a:rPr lang="de-DE" sz="1500" err="1">
                <a:ea typeface="+mn-lt"/>
                <a:cs typeface="+mn-lt"/>
              </a:rPr>
              <a:t>some</a:t>
            </a:r>
            <a:r>
              <a:rPr lang="de-DE" sz="1500">
                <a:ea typeface="+mn-lt"/>
                <a:cs typeface="+mn-lt"/>
              </a:rPr>
              <a:t> </a:t>
            </a:r>
            <a:r>
              <a:rPr lang="de-DE" sz="1500" err="1">
                <a:ea typeface="+mn-lt"/>
                <a:cs typeface="+mn-lt"/>
              </a:rPr>
              <a:t>food</a:t>
            </a:r>
            <a:r>
              <a:rPr lang="de-DE" sz="1500">
                <a:ea typeface="+mn-lt"/>
                <a:cs typeface="+mn-lt"/>
              </a:rPr>
              <a:t> </a:t>
            </a:r>
            <a:r>
              <a:rPr lang="de-DE" sz="1500" err="1">
                <a:ea typeface="+mn-lt"/>
                <a:cs typeface="+mn-lt"/>
              </a:rPr>
              <a:t>for</a:t>
            </a:r>
            <a:r>
              <a:rPr lang="de-DE" sz="1500">
                <a:ea typeface="+mn-lt"/>
                <a:cs typeface="+mn-lt"/>
              </a:rPr>
              <a:t> </a:t>
            </a:r>
            <a:r>
              <a:rPr lang="de-DE" sz="1500" err="1">
                <a:ea typeface="+mn-lt"/>
                <a:cs typeface="+mn-lt"/>
              </a:rPr>
              <a:t>thought</a:t>
            </a:r>
            <a:r>
              <a:rPr lang="de-DE" sz="1500">
                <a:ea typeface="+mn-lt"/>
                <a:cs typeface="+mn-lt"/>
              </a:rPr>
              <a:t>. </a:t>
            </a:r>
            <a:r>
              <a:rPr lang="de-DE" sz="1500" i="1" err="1">
                <a:ea typeface="+mn-lt"/>
                <a:cs typeface="+mn-lt"/>
              </a:rPr>
              <a:t>Instr</a:t>
            </a:r>
            <a:r>
              <a:rPr lang="de-DE" sz="1500" i="1">
                <a:ea typeface="+mn-lt"/>
                <a:cs typeface="+mn-lt"/>
              </a:rPr>
              <a:t> </a:t>
            </a:r>
            <a:r>
              <a:rPr lang="de-DE" sz="1500" i="1" err="1">
                <a:ea typeface="+mn-lt"/>
                <a:cs typeface="+mn-lt"/>
              </a:rPr>
              <a:t>Sci</a:t>
            </a:r>
            <a:r>
              <a:rPr lang="de-DE" sz="1500">
                <a:ea typeface="+mn-lt"/>
                <a:cs typeface="+mn-lt"/>
              </a:rPr>
              <a:t> </a:t>
            </a:r>
            <a:r>
              <a:rPr lang="de-DE" sz="1500" b="1">
                <a:ea typeface="+mn-lt"/>
                <a:cs typeface="+mn-lt"/>
              </a:rPr>
              <a:t>38</a:t>
            </a:r>
            <a:r>
              <a:rPr lang="de-DE" sz="1500">
                <a:ea typeface="+mn-lt"/>
                <a:cs typeface="+mn-lt"/>
              </a:rPr>
              <a:t>, 105–134 (2010). </a:t>
            </a:r>
            <a:r>
              <a:rPr lang="de-DE" sz="1500">
                <a:ea typeface="+mn-lt"/>
                <a:cs typeface="+mn-lt"/>
                <a:hlinkClick r:id="rId5"/>
              </a:rPr>
              <a:t>https://doi.org/10.1007/s11251-009-9110-0</a:t>
            </a:r>
            <a:endParaRPr lang="de-DE" sz="1500">
              <a:ea typeface="+mn-lt"/>
              <a:cs typeface="+mn-lt"/>
            </a:endParaRPr>
          </a:p>
          <a:p>
            <a:pPr marL="271145" indent="-271145">
              <a:lnSpc>
                <a:spcPct val="120000"/>
              </a:lnSpc>
              <a:buFontTx/>
              <a:buAutoNum type="arabicPeriod"/>
            </a:pPr>
            <a:r>
              <a:rPr lang="de-DE" sz="1500">
                <a:latin typeface="Roboto"/>
                <a:ea typeface="Roboto"/>
                <a:cs typeface="Roboto"/>
              </a:rPr>
              <a:t>Umberto León-Domínguez, Juan Francisco Martín-Rodríguez, José León-</a:t>
            </a:r>
            <a:r>
              <a:rPr lang="de-DE" sz="1500" err="1">
                <a:latin typeface="Roboto"/>
                <a:ea typeface="Roboto"/>
                <a:cs typeface="Roboto"/>
              </a:rPr>
              <a:t>Carrión</a:t>
            </a:r>
            <a:r>
              <a:rPr lang="de-DE" sz="1500">
                <a:latin typeface="Roboto"/>
                <a:ea typeface="Roboto"/>
                <a:cs typeface="Roboto"/>
              </a:rPr>
              <a:t>, Executive n-back </a:t>
            </a:r>
            <a:r>
              <a:rPr lang="de-DE" sz="1500" err="1">
                <a:latin typeface="Roboto"/>
                <a:ea typeface="Roboto"/>
                <a:cs typeface="Roboto"/>
              </a:rPr>
              <a:t>tasks</a:t>
            </a:r>
            <a:r>
              <a:rPr lang="de-DE" sz="1500">
                <a:latin typeface="Roboto"/>
                <a:ea typeface="Roboto"/>
                <a:cs typeface="Roboto"/>
              </a:rPr>
              <a:t> </a:t>
            </a:r>
            <a:r>
              <a:rPr lang="de-DE" sz="1500" err="1">
                <a:latin typeface="Roboto"/>
                <a:ea typeface="Roboto"/>
                <a:cs typeface="Roboto"/>
              </a:rPr>
              <a:t>for</a:t>
            </a:r>
            <a:r>
              <a:rPr lang="de-DE" sz="1500">
                <a:latin typeface="Roboto"/>
                <a:ea typeface="Roboto"/>
                <a:cs typeface="Roboto"/>
              </a:rPr>
              <a:t> </a:t>
            </a:r>
            <a:r>
              <a:rPr lang="de-DE" sz="1500" err="1">
                <a:latin typeface="Roboto"/>
                <a:ea typeface="Roboto"/>
                <a:cs typeface="Roboto"/>
              </a:rPr>
              <a:t>the</a:t>
            </a:r>
            <a:r>
              <a:rPr lang="de-DE" sz="1500">
                <a:latin typeface="Roboto"/>
                <a:ea typeface="Roboto"/>
                <a:cs typeface="Roboto"/>
              </a:rPr>
              <a:t> </a:t>
            </a:r>
            <a:r>
              <a:rPr lang="de-DE" sz="1500" err="1">
                <a:latin typeface="Roboto"/>
                <a:ea typeface="Roboto"/>
                <a:cs typeface="Roboto"/>
              </a:rPr>
              <a:t>neuropsychological</a:t>
            </a:r>
            <a:r>
              <a:rPr lang="de-DE" sz="1500">
                <a:latin typeface="Roboto"/>
                <a:ea typeface="Roboto"/>
                <a:cs typeface="Roboto"/>
              </a:rPr>
              <a:t> </a:t>
            </a:r>
            <a:r>
              <a:rPr lang="de-DE" sz="1500" err="1">
                <a:latin typeface="Roboto"/>
                <a:ea typeface="Roboto"/>
                <a:cs typeface="Roboto"/>
              </a:rPr>
              <a:t>assessment</a:t>
            </a:r>
            <a:r>
              <a:rPr lang="de-DE" sz="1500">
                <a:latin typeface="Roboto"/>
                <a:ea typeface="Roboto"/>
                <a:cs typeface="Roboto"/>
              </a:rPr>
              <a:t> </a:t>
            </a:r>
            <a:r>
              <a:rPr lang="de-DE" sz="1500" err="1">
                <a:latin typeface="Roboto"/>
                <a:ea typeface="Roboto"/>
                <a:cs typeface="Roboto"/>
              </a:rPr>
              <a:t>of</a:t>
            </a:r>
            <a:r>
              <a:rPr lang="de-DE" sz="1500">
                <a:latin typeface="Roboto"/>
                <a:ea typeface="Roboto"/>
                <a:cs typeface="Roboto"/>
              </a:rPr>
              <a:t> </a:t>
            </a:r>
            <a:r>
              <a:rPr lang="de-DE" sz="1500" err="1">
                <a:latin typeface="Roboto"/>
                <a:ea typeface="Roboto"/>
                <a:cs typeface="Roboto"/>
              </a:rPr>
              <a:t>working</a:t>
            </a:r>
            <a:r>
              <a:rPr lang="de-DE" sz="1500">
                <a:latin typeface="Roboto"/>
                <a:ea typeface="Roboto"/>
                <a:cs typeface="Roboto"/>
              </a:rPr>
              <a:t> </a:t>
            </a:r>
            <a:r>
              <a:rPr lang="de-DE" sz="1500" err="1">
                <a:latin typeface="Roboto"/>
                <a:ea typeface="Roboto"/>
                <a:cs typeface="Roboto"/>
              </a:rPr>
              <a:t>memory</a:t>
            </a:r>
            <a:r>
              <a:rPr lang="de-DE" sz="1500">
                <a:latin typeface="Roboto"/>
                <a:ea typeface="Roboto"/>
                <a:cs typeface="Roboto"/>
              </a:rPr>
              <a:t>, </a:t>
            </a:r>
            <a:r>
              <a:rPr lang="de-DE" sz="1500" err="1">
                <a:latin typeface="Roboto"/>
                <a:ea typeface="Roboto"/>
                <a:cs typeface="Roboto"/>
              </a:rPr>
              <a:t>Behavioural</a:t>
            </a:r>
            <a:r>
              <a:rPr lang="de-DE" sz="1500">
                <a:latin typeface="Roboto"/>
                <a:ea typeface="Roboto"/>
                <a:cs typeface="Roboto"/>
              </a:rPr>
              <a:t> Brain Research, Volume 292, 2015, Pages 167-173, ISSN 0166-4328, https://doi.org/10.1016/j.bbr.2015.06.002.</a:t>
            </a:r>
          </a:p>
          <a:p>
            <a:pPr marL="271145" indent="-271145">
              <a:lnSpc>
                <a:spcPct val="120000"/>
              </a:lnSpc>
              <a:buAutoNum type="arabicPeriod"/>
            </a:pPr>
            <a:r>
              <a:rPr lang="de-DE" sz="1500">
                <a:ea typeface="+mn-lt"/>
                <a:cs typeface="+mn-lt"/>
              </a:rPr>
              <a:t>Alan Baddeley, Working </a:t>
            </a:r>
            <a:r>
              <a:rPr lang="de-DE" sz="1500" err="1">
                <a:ea typeface="+mn-lt"/>
                <a:cs typeface="+mn-lt"/>
              </a:rPr>
              <a:t>memory</a:t>
            </a:r>
            <a:r>
              <a:rPr lang="de-DE" sz="1500">
                <a:ea typeface="+mn-lt"/>
                <a:cs typeface="+mn-lt"/>
              </a:rPr>
              <a:t>, https://doi.org/10.1016/j.cub.2009.12.014</a:t>
            </a:r>
          </a:p>
        </p:txBody>
      </p:sp>
      <p:sp>
        <p:nvSpPr>
          <p:cNvPr id="3" name="Datumsplatzhalter 2">
            <a:extLst>
              <a:ext uri="{FF2B5EF4-FFF2-40B4-BE49-F238E27FC236}">
                <a16:creationId xmlns:a16="http://schemas.microsoft.com/office/drawing/2014/main" id="{A740EA89-27F9-4732-FB69-E16657B04B04}"/>
              </a:ext>
            </a:extLst>
          </p:cNvPr>
          <p:cNvSpPr>
            <a:spLocks noGrp="1"/>
          </p:cNvSpPr>
          <p:nvPr>
            <p:ph type="dt" sz="half" idx="10"/>
          </p:nvPr>
        </p:nvSpPr>
        <p:spPr/>
        <p:txBody>
          <a:bodyPr/>
          <a:lstStyle/>
          <a:p>
            <a:fld id="{A6E8EA0F-3E58-4A34-8C61-4CB9C9A68953}" type="datetime1">
              <a:rPr lang="de-DE" smtClean="0"/>
              <a:t>24.03.2025</a:t>
            </a:fld>
            <a:endParaRPr lang="de-DE"/>
          </a:p>
        </p:txBody>
      </p:sp>
      <p:sp>
        <p:nvSpPr>
          <p:cNvPr id="4" name="Foliennummernplatzhalter 3">
            <a:extLst>
              <a:ext uri="{FF2B5EF4-FFF2-40B4-BE49-F238E27FC236}">
                <a16:creationId xmlns:a16="http://schemas.microsoft.com/office/drawing/2014/main" id="{1F8EB9E5-9EB9-596C-00FE-E406FC11BEE2}"/>
              </a:ext>
            </a:extLst>
          </p:cNvPr>
          <p:cNvSpPr>
            <a:spLocks noGrp="1"/>
          </p:cNvSpPr>
          <p:nvPr>
            <p:ph type="sldNum" sz="quarter" idx="12"/>
          </p:nvPr>
        </p:nvSpPr>
        <p:spPr/>
        <p:txBody>
          <a:bodyPr/>
          <a:lstStyle/>
          <a:p>
            <a:fld id="{B0DDF588-5466-4B51-9B60-B0DF1BE7AB09}" type="slidenum">
              <a:rPr lang="de-DE" smtClean="0"/>
              <a:t>37</a:t>
            </a:fld>
            <a:endParaRPr lang="de-DE"/>
          </a:p>
        </p:txBody>
      </p:sp>
      <p:sp>
        <p:nvSpPr>
          <p:cNvPr id="5" name="Titel 4">
            <a:extLst>
              <a:ext uri="{FF2B5EF4-FFF2-40B4-BE49-F238E27FC236}">
                <a16:creationId xmlns:a16="http://schemas.microsoft.com/office/drawing/2014/main" id="{464914B1-3353-718B-C00F-E962A0DA5E6A}"/>
              </a:ext>
            </a:extLst>
          </p:cNvPr>
          <p:cNvSpPr>
            <a:spLocks noGrp="1"/>
          </p:cNvSpPr>
          <p:nvPr>
            <p:ph type="title"/>
          </p:nvPr>
        </p:nvSpPr>
        <p:spPr/>
        <p:txBody>
          <a:bodyPr/>
          <a:lstStyle/>
          <a:p>
            <a:r>
              <a:rPr lang="de-DE"/>
              <a:t>Quellen</a:t>
            </a:r>
          </a:p>
        </p:txBody>
      </p:sp>
    </p:spTree>
    <p:extLst>
      <p:ext uri="{BB962C8B-B14F-4D97-AF65-F5344CB8AC3E}">
        <p14:creationId xmlns:p14="http://schemas.microsoft.com/office/powerpoint/2010/main" val="2143390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umsplatzhalter 5">
            <a:extLst>
              <a:ext uri="{FF2B5EF4-FFF2-40B4-BE49-F238E27FC236}">
                <a16:creationId xmlns:a16="http://schemas.microsoft.com/office/drawing/2014/main" id="{E93BB06C-D930-7BC3-2B23-2E1B060967CB}"/>
              </a:ext>
            </a:extLst>
          </p:cNvPr>
          <p:cNvSpPr>
            <a:spLocks noGrp="1"/>
          </p:cNvSpPr>
          <p:nvPr>
            <p:ph type="dt" sz="half" idx="10"/>
          </p:nvPr>
        </p:nvSpPr>
        <p:spPr/>
        <p:txBody>
          <a:bodyPr/>
          <a:lstStyle/>
          <a:p>
            <a:fld id="{88C61DB6-D53F-456D-8864-56CE29C6E6BA}" type="datetime1">
              <a:rPr lang="de-DE" smtClean="0"/>
              <a:t>24.03.2025</a:t>
            </a:fld>
            <a:endParaRPr lang="de-DE"/>
          </a:p>
        </p:txBody>
      </p:sp>
      <p:sp>
        <p:nvSpPr>
          <p:cNvPr id="7" name="Foliennummernplatzhalter 6">
            <a:extLst>
              <a:ext uri="{FF2B5EF4-FFF2-40B4-BE49-F238E27FC236}">
                <a16:creationId xmlns:a16="http://schemas.microsoft.com/office/drawing/2014/main" id="{4D0FED76-B99E-A976-C83B-77592B716D41}"/>
              </a:ext>
            </a:extLst>
          </p:cNvPr>
          <p:cNvSpPr>
            <a:spLocks noGrp="1"/>
          </p:cNvSpPr>
          <p:nvPr>
            <p:ph type="sldNum" sz="quarter" idx="12"/>
          </p:nvPr>
        </p:nvSpPr>
        <p:spPr/>
        <p:txBody>
          <a:bodyPr/>
          <a:lstStyle/>
          <a:p>
            <a:fld id="{61696EC4-B4CF-4701-AD06-A8439D6D8E12}" type="slidenum">
              <a:rPr lang="de-DE" smtClean="0"/>
              <a:t>4</a:t>
            </a:fld>
            <a:endParaRPr lang="de-DE"/>
          </a:p>
        </p:txBody>
      </p:sp>
      <p:sp>
        <p:nvSpPr>
          <p:cNvPr id="8" name="Titel 7">
            <a:extLst>
              <a:ext uri="{FF2B5EF4-FFF2-40B4-BE49-F238E27FC236}">
                <a16:creationId xmlns:a16="http://schemas.microsoft.com/office/drawing/2014/main" id="{05AB416B-A406-618D-8EEA-B3BAEE6FAF5A}"/>
              </a:ext>
            </a:extLst>
          </p:cNvPr>
          <p:cNvSpPr>
            <a:spLocks noGrp="1"/>
          </p:cNvSpPr>
          <p:nvPr>
            <p:ph type="title"/>
          </p:nvPr>
        </p:nvSpPr>
        <p:spPr/>
        <p:txBody>
          <a:bodyPr/>
          <a:lstStyle/>
          <a:p>
            <a:r>
              <a:rPr lang="de-DE"/>
              <a:t>Begriffserklärung</a:t>
            </a:r>
          </a:p>
        </p:txBody>
      </p:sp>
      <p:graphicFrame>
        <p:nvGraphicFramePr>
          <p:cNvPr id="11" name="Tabelle 10">
            <a:extLst>
              <a:ext uri="{FF2B5EF4-FFF2-40B4-BE49-F238E27FC236}">
                <a16:creationId xmlns:a16="http://schemas.microsoft.com/office/drawing/2014/main" id="{0A59EF3B-BFEA-0AC7-AD04-7FF46335039D}"/>
              </a:ext>
            </a:extLst>
          </p:cNvPr>
          <p:cNvGraphicFramePr>
            <a:graphicFrameLocks noGrp="1"/>
          </p:cNvGraphicFramePr>
          <p:nvPr>
            <p:extLst>
              <p:ext uri="{D42A27DB-BD31-4B8C-83A1-F6EECF244321}">
                <p14:modId xmlns:p14="http://schemas.microsoft.com/office/powerpoint/2010/main" val="3791837916"/>
              </p:ext>
            </p:extLst>
          </p:nvPr>
        </p:nvGraphicFramePr>
        <p:xfrm>
          <a:off x="528000" y="2003034"/>
          <a:ext cx="11134246" cy="1767840"/>
        </p:xfrm>
        <a:graphic>
          <a:graphicData uri="http://schemas.openxmlformats.org/drawingml/2006/table">
            <a:tbl>
              <a:tblPr firstRow="1" bandRow="1">
                <a:tableStyleId>{5C22544A-7EE6-4342-B048-85BDC9FD1C3A}</a:tableStyleId>
              </a:tblPr>
              <a:tblGrid>
                <a:gridCol w="11134246">
                  <a:extLst>
                    <a:ext uri="{9D8B030D-6E8A-4147-A177-3AD203B41FA5}">
                      <a16:colId xmlns:a16="http://schemas.microsoft.com/office/drawing/2014/main" val="1775819117"/>
                    </a:ext>
                  </a:extLst>
                </a:gridCol>
              </a:tblGrid>
              <a:tr h="435491">
                <a:tc>
                  <a:txBody>
                    <a:bodyPr/>
                    <a:lstStyle/>
                    <a:p>
                      <a:pPr marL="0" marR="0" lvl="0" indent="0" algn="l" defTabSz="914347" rtl="0" eaLnBrk="1" fontAlgn="auto" latinLnBrk="0" hangingPunct="1">
                        <a:lnSpc>
                          <a:spcPct val="100000"/>
                        </a:lnSpc>
                        <a:spcBef>
                          <a:spcPts val="0"/>
                        </a:spcBef>
                        <a:spcAft>
                          <a:spcPts val="0"/>
                        </a:spcAft>
                        <a:buClrTx/>
                        <a:buSzTx/>
                        <a:buFontTx/>
                        <a:buNone/>
                        <a:tabLst/>
                        <a:defRPr/>
                      </a:pPr>
                      <a:r>
                        <a:rPr lang="de-DE" sz="2400" b="1" i="0" err="1">
                          <a:solidFill>
                            <a:srgbClr val="FFFFFF"/>
                          </a:solidFill>
                          <a:effectLst/>
                          <a:latin typeface="+mj-lt"/>
                        </a:rPr>
                        <a:t>Cognitive</a:t>
                      </a:r>
                      <a:r>
                        <a:rPr lang="de-DE" sz="2400" b="1" i="0">
                          <a:solidFill>
                            <a:srgbClr val="FFFFFF"/>
                          </a:solidFill>
                          <a:effectLst/>
                          <a:latin typeface="+mj-lt"/>
                        </a:rPr>
                        <a:t> Load</a:t>
                      </a:r>
                    </a:p>
                  </a:txBody>
                  <a:tcPr/>
                </a:tc>
                <a:extLst>
                  <a:ext uri="{0D108BD9-81ED-4DB2-BD59-A6C34878D82A}">
                    <a16:rowId xmlns:a16="http://schemas.microsoft.com/office/drawing/2014/main" val="944639193"/>
                  </a:ext>
                </a:extLst>
              </a:tr>
              <a:tr h="1274805">
                <a:tc>
                  <a:txBody>
                    <a:bodyPr/>
                    <a:lstStyle/>
                    <a:p>
                      <a:pPr algn="l" fontAlgn="base">
                        <a:lnSpc>
                          <a:spcPts val="2400"/>
                        </a:lnSpc>
                      </a:pPr>
                      <a:r>
                        <a:rPr lang="de-DE" sz="2000" b="0" i="0">
                          <a:solidFill>
                            <a:srgbClr val="000000"/>
                          </a:solidFill>
                          <a:effectLst/>
                          <a:latin typeface="+mn-lt"/>
                        </a:rPr>
                        <a:t>"The </a:t>
                      </a:r>
                      <a:r>
                        <a:rPr lang="de-DE" sz="2000" b="0" i="0" err="1">
                          <a:solidFill>
                            <a:srgbClr val="000000"/>
                          </a:solidFill>
                          <a:effectLst/>
                          <a:latin typeface="+mn-lt"/>
                        </a:rPr>
                        <a:t>load</a:t>
                      </a:r>
                      <a:r>
                        <a:rPr lang="de-DE" sz="2000" b="0" i="0">
                          <a:solidFill>
                            <a:srgbClr val="000000"/>
                          </a:solidFill>
                          <a:effectLst/>
                          <a:latin typeface="+mn-lt"/>
                        </a:rPr>
                        <a:t> </a:t>
                      </a:r>
                      <a:r>
                        <a:rPr lang="de-DE" sz="2000" b="0" i="0" err="1">
                          <a:solidFill>
                            <a:srgbClr val="000000"/>
                          </a:solidFill>
                          <a:effectLst/>
                          <a:latin typeface="+mn-lt"/>
                        </a:rPr>
                        <a:t>that</a:t>
                      </a:r>
                      <a:r>
                        <a:rPr lang="de-DE" sz="2000" b="0" i="0">
                          <a:solidFill>
                            <a:srgbClr val="000000"/>
                          </a:solidFill>
                          <a:effectLst/>
                          <a:latin typeface="+mn-lt"/>
                        </a:rPr>
                        <a:t> </a:t>
                      </a:r>
                      <a:r>
                        <a:rPr lang="de-DE" sz="2000" b="0" i="0" err="1">
                          <a:solidFill>
                            <a:srgbClr val="000000"/>
                          </a:solidFill>
                          <a:effectLst/>
                          <a:latin typeface="+mn-lt"/>
                        </a:rPr>
                        <a:t>performing</a:t>
                      </a:r>
                      <a:r>
                        <a:rPr lang="de-DE" sz="2000" b="0" i="0">
                          <a:solidFill>
                            <a:srgbClr val="000000"/>
                          </a:solidFill>
                          <a:effectLst/>
                          <a:latin typeface="+mn-lt"/>
                        </a:rPr>
                        <a:t> a </a:t>
                      </a:r>
                      <a:r>
                        <a:rPr lang="de-DE" sz="2000" b="0" i="0" err="1">
                          <a:solidFill>
                            <a:srgbClr val="000000"/>
                          </a:solidFill>
                          <a:effectLst/>
                          <a:latin typeface="+mn-lt"/>
                        </a:rPr>
                        <a:t>particular</a:t>
                      </a:r>
                      <a:r>
                        <a:rPr lang="de-DE" sz="2000" b="0" i="0">
                          <a:solidFill>
                            <a:srgbClr val="000000"/>
                          </a:solidFill>
                          <a:effectLst/>
                          <a:latin typeface="+mn-lt"/>
                        </a:rPr>
                        <a:t> </a:t>
                      </a:r>
                      <a:r>
                        <a:rPr lang="de-DE" sz="2000" b="0" i="0" err="1">
                          <a:solidFill>
                            <a:srgbClr val="000000"/>
                          </a:solidFill>
                          <a:effectLst/>
                          <a:latin typeface="+mn-lt"/>
                        </a:rPr>
                        <a:t>task</a:t>
                      </a:r>
                      <a:r>
                        <a:rPr lang="de-DE" sz="2000" b="0" i="0">
                          <a:solidFill>
                            <a:srgbClr val="000000"/>
                          </a:solidFill>
                          <a:effectLst/>
                          <a:latin typeface="+mn-lt"/>
                        </a:rPr>
                        <a:t> </a:t>
                      </a:r>
                      <a:r>
                        <a:rPr lang="de-DE" sz="2000" b="0" i="0" err="1">
                          <a:solidFill>
                            <a:srgbClr val="000000"/>
                          </a:solidFill>
                          <a:effectLst/>
                          <a:latin typeface="+mn-lt"/>
                        </a:rPr>
                        <a:t>imposes</a:t>
                      </a:r>
                      <a:r>
                        <a:rPr lang="de-DE" sz="2000" b="0" i="0">
                          <a:solidFill>
                            <a:srgbClr val="000000"/>
                          </a:solidFill>
                          <a:effectLst/>
                          <a:latin typeface="+mn-lt"/>
                        </a:rPr>
                        <a:t> on </a:t>
                      </a:r>
                      <a:r>
                        <a:rPr lang="de-DE" sz="2000" b="0" i="0" err="1">
                          <a:solidFill>
                            <a:srgbClr val="000000"/>
                          </a:solidFill>
                          <a:effectLst/>
                          <a:latin typeface="+mn-lt"/>
                        </a:rPr>
                        <a:t>the</a:t>
                      </a:r>
                      <a:r>
                        <a:rPr lang="de-DE" sz="2000" b="0" i="0">
                          <a:solidFill>
                            <a:srgbClr val="000000"/>
                          </a:solidFill>
                          <a:effectLst/>
                          <a:latin typeface="+mn-lt"/>
                        </a:rPr>
                        <a:t> </a:t>
                      </a:r>
                      <a:r>
                        <a:rPr lang="de-DE" sz="2000" b="0" i="0" err="1">
                          <a:solidFill>
                            <a:srgbClr val="000000"/>
                          </a:solidFill>
                          <a:effectLst/>
                          <a:latin typeface="+mn-lt"/>
                        </a:rPr>
                        <a:t>cognitive</a:t>
                      </a:r>
                      <a:r>
                        <a:rPr lang="de-DE" sz="2000" b="0" i="0">
                          <a:solidFill>
                            <a:srgbClr val="000000"/>
                          </a:solidFill>
                          <a:effectLst/>
                          <a:latin typeface="+mn-lt"/>
                        </a:rPr>
                        <a:t> </a:t>
                      </a:r>
                      <a:r>
                        <a:rPr lang="de-DE" sz="2000" b="0" i="0" err="1">
                          <a:solidFill>
                            <a:srgbClr val="000000"/>
                          </a:solidFill>
                          <a:effectLst/>
                          <a:latin typeface="+mn-lt"/>
                        </a:rPr>
                        <a:t>system</a:t>
                      </a:r>
                      <a:r>
                        <a:rPr lang="de-DE" sz="2000" b="0" i="0">
                          <a:solidFill>
                            <a:srgbClr val="000000"/>
                          </a:solidFill>
                          <a:effectLst/>
                          <a:latin typeface="+mn-lt"/>
                        </a:rPr>
                        <a:t>" (</a:t>
                      </a:r>
                      <a:r>
                        <a:rPr lang="de-DE" sz="2000" b="0" i="0" err="1">
                          <a:solidFill>
                            <a:srgbClr val="000000"/>
                          </a:solidFill>
                          <a:effectLst/>
                          <a:latin typeface="+mn-lt"/>
                        </a:rPr>
                        <a:t>Sweller</a:t>
                      </a:r>
                      <a:r>
                        <a:rPr lang="de-DE" sz="2000" b="0" i="0">
                          <a:solidFill>
                            <a:srgbClr val="000000"/>
                          </a:solidFill>
                          <a:effectLst/>
                          <a:latin typeface="+mn-lt"/>
                        </a:rPr>
                        <a:t> et. Al. 1998 [7])</a:t>
                      </a:r>
                    </a:p>
                    <a:p>
                      <a:pPr algn="l" fontAlgn="base">
                        <a:lnSpc>
                          <a:spcPts val="2400"/>
                        </a:lnSpc>
                      </a:pPr>
                      <a:r>
                        <a:rPr lang="de-DE" sz="2000" b="0" i="0">
                          <a:solidFill>
                            <a:srgbClr val="000000"/>
                          </a:solidFill>
                          <a:effectLst/>
                          <a:latin typeface="+mn-lt"/>
                        </a:rPr>
                        <a:t>Die Belastung des kognitiven Systems, die durch Ausführung einer bestimmten Aufgabe verursacht wird.</a:t>
                      </a:r>
                    </a:p>
                  </a:txBody>
                  <a:tcPr/>
                </a:tc>
                <a:extLst>
                  <a:ext uri="{0D108BD9-81ED-4DB2-BD59-A6C34878D82A}">
                    <a16:rowId xmlns:a16="http://schemas.microsoft.com/office/drawing/2014/main" val="441492109"/>
                  </a:ext>
                </a:extLst>
              </a:tr>
            </a:tbl>
          </a:graphicData>
        </a:graphic>
      </p:graphicFrame>
      <p:graphicFrame>
        <p:nvGraphicFramePr>
          <p:cNvPr id="3" name="Tabelle 10">
            <a:extLst>
              <a:ext uri="{FF2B5EF4-FFF2-40B4-BE49-F238E27FC236}">
                <a16:creationId xmlns:a16="http://schemas.microsoft.com/office/drawing/2014/main" id="{25F1D4D2-29E2-1C32-3DB3-D5C17D77C368}"/>
              </a:ext>
            </a:extLst>
          </p:cNvPr>
          <p:cNvGraphicFramePr>
            <a:graphicFrameLocks noGrp="1"/>
          </p:cNvGraphicFramePr>
          <p:nvPr>
            <p:extLst>
              <p:ext uri="{D42A27DB-BD31-4B8C-83A1-F6EECF244321}">
                <p14:modId xmlns:p14="http://schemas.microsoft.com/office/powerpoint/2010/main" val="889966156"/>
              </p:ext>
            </p:extLst>
          </p:nvPr>
        </p:nvGraphicFramePr>
        <p:xfrm>
          <a:off x="527999" y="3951438"/>
          <a:ext cx="11134246" cy="1377645"/>
        </p:xfrm>
        <a:graphic>
          <a:graphicData uri="http://schemas.openxmlformats.org/drawingml/2006/table">
            <a:tbl>
              <a:tblPr firstRow="1" bandRow="1">
                <a:tableStyleId>{5C22544A-7EE6-4342-B048-85BDC9FD1C3A}</a:tableStyleId>
              </a:tblPr>
              <a:tblGrid>
                <a:gridCol w="11134246">
                  <a:extLst>
                    <a:ext uri="{9D8B030D-6E8A-4147-A177-3AD203B41FA5}">
                      <a16:colId xmlns:a16="http://schemas.microsoft.com/office/drawing/2014/main" val="1775819117"/>
                    </a:ext>
                  </a:extLst>
                </a:gridCol>
              </a:tblGrid>
              <a:tr h="331963">
                <a:tc>
                  <a:txBody>
                    <a:bodyPr/>
                    <a:lstStyle/>
                    <a:p>
                      <a:pPr marL="0" marR="0" lvl="0" indent="0" algn="l" defTabSz="914347" rtl="0" eaLnBrk="1" fontAlgn="auto" latinLnBrk="0" hangingPunct="1">
                        <a:lnSpc>
                          <a:spcPct val="100000"/>
                        </a:lnSpc>
                        <a:spcBef>
                          <a:spcPts val="0"/>
                        </a:spcBef>
                        <a:spcAft>
                          <a:spcPts val="0"/>
                        </a:spcAft>
                        <a:buClrTx/>
                        <a:buSzTx/>
                        <a:buFontTx/>
                        <a:buNone/>
                        <a:tabLst/>
                        <a:defRPr/>
                      </a:pPr>
                      <a:r>
                        <a:rPr lang="de-DE" sz="2400" b="1" i="0">
                          <a:solidFill>
                            <a:srgbClr val="FFFFFF"/>
                          </a:solidFill>
                          <a:effectLst/>
                          <a:latin typeface="+mj-lt"/>
                        </a:rPr>
                        <a:t>Cognitive Overload</a:t>
                      </a:r>
                      <a:endParaRPr lang="de-DE" sz="2400" b="1" i="0" err="1">
                        <a:solidFill>
                          <a:srgbClr val="FFFFFF"/>
                        </a:solidFill>
                        <a:effectLst/>
                        <a:latin typeface="+mj-lt"/>
                      </a:endParaRPr>
                    </a:p>
                  </a:txBody>
                  <a:tcPr/>
                </a:tc>
                <a:extLst>
                  <a:ext uri="{0D108BD9-81ED-4DB2-BD59-A6C34878D82A}">
                    <a16:rowId xmlns:a16="http://schemas.microsoft.com/office/drawing/2014/main" val="944639193"/>
                  </a:ext>
                </a:extLst>
              </a:tr>
              <a:tr h="920445">
                <a:tc>
                  <a:txBody>
                    <a:bodyPr/>
                    <a:lstStyle/>
                    <a:p>
                      <a:pPr algn="l" fontAlgn="base">
                        <a:lnSpc>
                          <a:spcPts val="2400"/>
                        </a:lnSpc>
                      </a:pPr>
                      <a:r>
                        <a:rPr lang="de-DE" sz="2000" b="0" i="0">
                          <a:solidFill>
                            <a:srgbClr val="000000"/>
                          </a:solidFill>
                          <a:effectLst/>
                          <a:latin typeface="+mn-lt"/>
                        </a:rPr>
                        <a:t>Occurs when working memory capacity is exeeded [12]</a:t>
                      </a:r>
                    </a:p>
                    <a:p>
                      <a:pPr lvl="0" algn="l">
                        <a:lnSpc>
                          <a:spcPts val="2400"/>
                        </a:lnSpc>
                        <a:buNone/>
                      </a:pPr>
                      <a:r>
                        <a:rPr lang="de-DE" sz="2000" b="0" i="0">
                          <a:solidFill>
                            <a:srgbClr val="000000"/>
                          </a:solidFill>
                          <a:effectLst/>
                          <a:latin typeface="+mn-lt"/>
                        </a:rPr>
                        <a:t>Tritt auf wenn die Kapazität des Arbeitsgedächnisses überschritten wird</a:t>
                      </a:r>
                    </a:p>
                  </a:txBody>
                  <a:tcPr/>
                </a:tc>
                <a:extLst>
                  <a:ext uri="{0D108BD9-81ED-4DB2-BD59-A6C34878D82A}">
                    <a16:rowId xmlns:a16="http://schemas.microsoft.com/office/drawing/2014/main" val="441492109"/>
                  </a:ext>
                </a:extLst>
              </a:tr>
            </a:tbl>
          </a:graphicData>
        </a:graphic>
      </p:graphicFrame>
    </p:spTree>
    <p:extLst>
      <p:ext uri="{BB962C8B-B14F-4D97-AF65-F5344CB8AC3E}">
        <p14:creationId xmlns:p14="http://schemas.microsoft.com/office/powerpoint/2010/main" val="4124325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a:extLst>
              <a:ext uri="{FF2B5EF4-FFF2-40B4-BE49-F238E27FC236}">
                <a16:creationId xmlns:a16="http://schemas.microsoft.com/office/drawing/2014/main" id="{E321C36A-C3EE-9456-F303-B4E91C2BBBB2}"/>
              </a:ext>
            </a:extLst>
          </p:cNvPr>
          <p:cNvSpPr>
            <a:spLocks noGrp="1"/>
          </p:cNvSpPr>
          <p:nvPr>
            <p:ph type="body" idx="1"/>
          </p:nvPr>
        </p:nvSpPr>
        <p:spPr/>
        <p:txBody>
          <a:bodyPr/>
          <a:lstStyle/>
          <a:p>
            <a:r>
              <a:rPr lang="de-DE"/>
              <a:t>Literatur</a:t>
            </a:r>
          </a:p>
        </p:txBody>
      </p:sp>
      <p:sp>
        <p:nvSpPr>
          <p:cNvPr id="7" name="Inhaltsplatzhalter 6">
            <a:extLst>
              <a:ext uri="{FF2B5EF4-FFF2-40B4-BE49-F238E27FC236}">
                <a16:creationId xmlns:a16="http://schemas.microsoft.com/office/drawing/2014/main" id="{F2916E52-38D9-BEDB-F426-72077F469BD9}"/>
              </a:ext>
            </a:extLst>
          </p:cNvPr>
          <p:cNvSpPr>
            <a:spLocks noGrp="1"/>
          </p:cNvSpPr>
          <p:nvPr>
            <p:ph sz="half" idx="2"/>
          </p:nvPr>
        </p:nvSpPr>
        <p:spPr/>
        <p:txBody>
          <a:bodyPr>
            <a:normAutofit/>
          </a:bodyPr>
          <a:lstStyle/>
          <a:p>
            <a:r>
              <a:rPr lang="de-DE"/>
              <a:t>CL während VM generell höher </a:t>
            </a:r>
            <a:r>
              <a:rPr lang="de-DE">
                <a:cs typeface="Arial"/>
              </a:rPr>
              <a:t>[1], [2], [3]</a:t>
            </a:r>
            <a:endParaRPr lang="de-DE"/>
          </a:p>
          <a:p>
            <a:r>
              <a:rPr lang="de-DE"/>
              <a:t>Führt zu VM-Fatigue [3]</a:t>
            </a:r>
          </a:p>
          <a:p>
            <a:r>
              <a:rPr lang="de-DE"/>
              <a:t>VM zunehmend relevante [4]</a:t>
            </a:r>
          </a:p>
          <a:p>
            <a:endParaRPr lang="de-DE"/>
          </a:p>
          <a:p>
            <a:r>
              <a:rPr lang="de-DE" err="1"/>
              <a:t>Cognitive</a:t>
            </a:r>
            <a:r>
              <a:rPr lang="de-DE"/>
              <a:t> </a:t>
            </a:r>
            <a:r>
              <a:rPr lang="de-DE" err="1"/>
              <a:t>Overload</a:t>
            </a:r>
            <a:r>
              <a:rPr lang="de-DE"/>
              <a:t> wirkt sich negativ auf den Lernerfolg aus [5], [6]</a:t>
            </a:r>
          </a:p>
          <a:p>
            <a:endParaRPr lang="de-DE"/>
          </a:p>
          <a:p>
            <a:endParaRPr lang="de-DE"/>
          </a:p>
        </p:txBody>
      </p:sp>
      <p:sp>
        <p:nvSpPr>
          <p:cNvPr id="8" name="Textplatzhalter 7">
            <a:extLst>
              <a:ext uri="{FF2B5EF4-FFF2-40B4-BE49-F238E27FC236}">
                <a16:creationId xmlns:a16="http://schemas.microsoft.com/office/drawing/2014/main" id="{1D09E49D-73A3-D0EA-ACEC-A5664B98D9C8}"/>
              </a:ext>
            </a:extLst>
          </p:cNvPr>
          <p:cNvSpPr>
            <a:spLocks noGrp="1"/>
          </p:cNvSpPr>
          <p:nvPr>
            <p:ph type="body" sz="quarter" idx="3"/>
          </p:nvPr>
        </p:nvSpPr>
        <p:spPr/>
        <p:txBody>
          <a:bodyPr/>
          <a:lstStyle/>
          <a:p>
            <a:r>
              <a:rPr lang="de-DE"/>
              <a:t>Interviews</a:t>
            </a:r>
          </a:p>
        </p:txBody>
      </p:sp>
      <p:sp>
        <p:nvSpPr>
          <p:cNvPr id="9" name="Inhaltsplatzhalter 8">
            <a:extLst>
              <a:ext uri="{FF2B5EF4-FFF2-40B4-BE49-F238E27FC236}">
                <a16:creationId xmlns:a16="http://schemas.microsoft.com/office/drawing/2014/main" id="{73F427BE-8234-D5CE-8B8B-EF1B2E54043D}"/>
              </a:ext>
            </a:extLst>
          </p:cNvPr>
          <p:cNvSpPr>
            <a:spLocks noGrp="1"/>
          </p:cNvSpPr>
          <p:nvPr>
            <p:ph sz="quarter" idx="4"/>
          </p:nvPr>
        </p:nvSpPr>
        <p:spPr/>
        <p:txBody>
          <a:bodyPr vert="horz" lIns="0" tIns="0" rIns="0" bIns="0" rtlCol="0" anchor="t">
            <a:normAutofit/>
          </a:bodyPr>
          <a:lstStyle/>
          <a:p>
            <a:pPr marL="271145" indent="-271145"/>
            <a:r>
              <a:rPr lang="de-DE" sz="2650"/>
              <a:t>9/10 kennen Situationen erhöhter kognitiver Belastung bei VM</a:t>
            </a:r>
            <a:endParaRPr lang="en-US" sz="2650"/>
          </a:p>
          <a:p>
            <a:pPr marL="271145" indent="-271145"/>
            <a:endParaRPr lang="de-DE">
              <a:cs typeface="Arial" panose="020B0604020202020204"/>
            </a:endParaRPr>
          </a:p>
          <a:p>
            <a:pPr marL="271145" indent="-271145"/>
            <a:r>
              <a:rPr lang="de-DE" sz="2650"/>
              <a:t>6/10 haben solche Situationen beim individuellen Lernen täglich, 8/10 wöchentlich</a:t>
            </a:r>
            <a:endParaRPr lang="de-DE" sz="2650">
              <a:cs typeface="Arial"/>
            </a:endParaRPr>
          </a:p>
          <a:p>
            <a:pPr marL="271145" indent="-271145"/>
            <a:endParaRPr lang="de-DE">
              <a:cs typeface="Arial" panose="020B0604020202020204"/>
            </a:endParaRPr>
          </a:p>
          <a:p>
            <a:pPr marL="271145" indent="-271145"/>
            <a:endParaRPr lang="de-DE">
              <a:cs typeface="Arial" panose="020B0604020202020204"/>
            </a:endParaRPr>
          </a:p>
        </p:txBody>
      </p:sp>
      <p:sp>
        <p:nvSpPr>
          <p:cNvPr id="3" name="Datumsplatzhalter 2">
            <a:extLst>
              <a:ext uri="{FF2B5EF4-FFF2-40B4-BE49-F238E27FC236}">
                <a16:creationId xmlns:a16="http://schemas.microsoft.com/office/drawing/2014/main" id="{41626426-540A-A964-E674-99D7C43F3AFA}"/>
              </a:ext>
            </a:extLst>
          </p:cNvPr>
          <p:cNvSpPr>
            <a:spLocks noGrp="1"/>
          </p:cNvSpPr>
          <p:nvPr>
            <p:ph type="dt" sz="half" idx="10"/>
          </p:nvPr>
        </p:nvSpPr>
        <p:spPr/>
        <p:txBody>
          <a:bodyPr/>
          <a:lstStyle/>
          <a:p>
            <a:fld id="{A053E6F1-1BB5-4E4D-9EE2-6D4FF9013FD0}" type="datetime1">
              <a:rPr lang="de-DE" smtClean="0"/>
              <a:t>24.03.2025</a:t>
            </a:fld>
            <a:endParaRPr lang="de-DE"/>
          </a:p>
        </p:txBody>
      </p:sp>
      <p:sp>
        <p:nvSpPr>
          <p:cNvPr id="4" name="Foliennummernplatzhalter 3">
            <a:extLst>
              <a:ext uri="{FF2B5EF4-FFF2-40B4-BE49-F238E27FC236}">
                <a16:creationId xmlns:a16="http://schemas.microsoft.com/office/drawing/2014/main" id="{F68B05B4-83CB-23DA-B8C4-8E9C14A254DC}"/>
              </a:ext>
            </a:extLst>
          </p:cNvPr>
          <p:cNvSpPr>
            <a:spLocks noGrp="1"/>
          </p:cNvSpPr>
          <p:nvPr>
            <p:ph type="sldNum" sz="quarter" idx="12"/>
          </p:nvPr>
        </p:nvSpPr>
        <p:spPr/>
        <p:txBody>
          <a:bodyPr/>
          <a:lstStyle/>
          <a:p>
            <a:fld id="{B0DDF588-5466-4B51-9B60-B0DF1BE7AB09}" type="slidenum">
              <a:rPr lang="de-DE" smtClean="0"/>
              <a:t>5</a:t>
            </a:fld>
            <a:endParaRPr lang="de-DE"/>
          </a:p>
        </p:txBody>
      </p:sp>
      <p:sp>
        <p:nvSpPr>
          <p:cNvPr id="5" name="Titel 4">
            <a:extLst>
              <a:ext uri="{FF2B5EF4-FFF2-40B4-BE49-F238E27FC236}">
                <a16:creationId xmlns:a16="http://schemas.microsoft.com/office/drawing/2014/main" id="{744C344C-5D54-3733-DAE3-8AF60D74F8A0}"/>
              </a:ext>
            </a:extLst>
          </p:cNvPr>
          <p:cNvSpPr>
            <a:spLocks noGrp="1"/>
          </p:cNvSpPr>
          <p:nvPr>
            <p:ph type="title"/>
          </p:nvPr>
        </p:nvSpPr>
        <p:spPr/>
        <p:txBody>
          <a:bodyPr/>
          <a:lstStyle/>
          <a:p>
            <a:r>
              <a:rPr lang="de-DE"/>
              <a:t>Analysephase</a:t>
            </a:r>
          </a:p>
        </p:txBody>
      </p:sp>
    </p:spTree>
    <p:extLst>
      <p:ext uri="{BB962C8B-B14F-4D97-AF65-F5344CB8AC3E}">
        <p14:creationId xmlns:p14="http://schemas.microsoft.com/office/powerpoint/2010/main" val="2947574679"/>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AABD418-2235-E347-64CD-3601ECC36838}"/>
              </a:ext>
            </a:extLst>
          </p:cNvPr>
          <p:cNvSpPr>
            <a:spLocks noGrp="1"/>
          </p:cNvSpPr>
          <p:nvPr>
            <p:ph idx="1"/>
          </p:nvPr>
        </p:nvSpPr>
        <p:spPr/>
        <p:txBody>
          <a:bodyPr vert="horz" lIns="0" tIns="0" rIns="0" bIns="0" rtlCol="0" anchor="t">
            <a:normAutofit/>
          </a:bodyPr>
          <a:lstStyle/>
          <a:p>
            <a:pPr marL="271145" indent="-271145"/>
            <a:r>
              <a:rPr lang="de-DE" sz="2650"/>
              <a:t>Seit </a:t>
            </a:r>
            <a:r>
              <a:rPr lang="de-DE" sz="2650" err="1"/>
              <a:t>Midterm</a:t>
            </a:r>
            <a:r>
              <a:rPr lang="de-DE" sz="2650"/>
              <a:t> großer Umfang des Projekts reduziert</a:t>
            </a:r>
            <a:endParaRPr lang="en-US"/>
          </a:p>
          <a:p>
            <a:pPr marL="271145" indent="-271145"/>
            <a:r>
              <a:rPr lang="de-DE" sz="2650"/>
              <a:t>Interviews viele Studenten (9/10 Teilnehmer)</a:t>
            </a:r>
            <a:endParaRPr lang="de-DE" sz="2650">
              <a:cs typeface="Arial"/>
            </a:endParaRPr>
          </a:p>
          <a:p>
            <a:pPr marL="271145" indent="-271145"/>
            <a:r>
              <a:rPr lang="de-DE" sz="2650"/>
              <a:t>Zweiter Fragebogen mit Ergebnis: 9/10 haben/hatten Online Vorlesungen</a:t>
            </a:r>
            <a:endParaRPr lang="de-DE" sz="2650">
              <a:cs typeface="Arial"/>
            </a:endParaRPr>
          </a:p>
          <a:p>
            <a:pPr marL="271145" indent="-271145"/>
            <a:r>
              <a:rPr lang="de-DE" sz="2650"/>
              <a:t>=&gt; Konzentration auf Online-Vorlesungen</a:t>
            </a:r>
            <a:endParaRPr lang="de-DE" sz="2650">
              <a:cs typeface="Arial"/>
            </a:endParaRPr>
          </a:p>
          <a:p>
            <a:pPr marL="271145" indent="-271145"/>
            <a:r>
              <a:rPr lang="de-DE" sz="2650"/>
              <a:t>=&gt; Aufgabenstellung angepasst: Echtzeitvisualisierung des CL in einer Onlinevorlesung</a:t>
            </a:r>
            <a:endParaRPr lang="de-DE" sz="2650">
              <a:cs typeface="Arial"/>
            </a:endParaRPr>
          </a:p>
          <a:p>
            <a:pPr marL="271145" indent="-271145"/>
            <a:r>
              <a:rPr lang="de-DE" sz="2650"/>
              <a:t>Filtern der User </a:t>
            </a:r>
            <a:r>
              <a:rPr lang="de-DE" sz="2650" err="1"/>
              <a:t>Requirements</a:t>
            </a:r>
            <a:r>
              <a:rPr lang="de-DE" sz="2650"/>
              <a:t> aufgrund des neuen Schwerpunktes</a:t>
            </a:r>
            <a:endParaRPr lang="de-DE" sz="2650">
              <a:cs typeface="Arial"/>
            </a:endParaRPr>
          </a:p>
        </p:txBody>
      </p:sp>
      <p:sp>
        <p:nvSpPr>
          <p:cNvPr id="3" name="Datumsplatzhalter 2">
            <a:extLst>
              <a:ext uri="{FF2B5EF4-FFF2-40B4-BE49-F238E27FC236}">
                <a16:creationId xmlns:a16="http://schemas.microsoft.com/office/drawing/2014/main" id="{CD4747A1-9022-906A-6F9C-B4C5D56EE4E4}"/>
              </a:ext>
            </a:extLst>
          </p:cNvPr>
          <p:cNvSpPr>
            <a:spLocks noGrp="1"/>
          </p:cNvSpPr>
          <p:nvPr>
            <p:ph type="dt" sz="half" idx="10"/>
          </p:nvPr>
        </p:nvSpPr>
        <p:spPr/>
        <p:txBody>
          <a:bodyPr/>
          <a:lstStyle/>
          <a:p>
            <a:fld id="{0A9BFA6A-9A63-4E2D-92C0-C77BFA750EDB}" type="datetime1">
              <a:rPr lang="de-DE" noProof="0" smtClean="0"/>
              <a:t>24.03.2025</a:t>
            </a:fld>
            <a:endParaRPr lang="en-US" noProof="0"/>
          </a:p>
        </p:txBody>
      </p:sp>
      <p:sp>
        <p:nvSpPr>
          <p:cNvPr id="4" name="Foliennummernplatzhalter 3">
            <a:extLst>
              <a:ext uri="{FF2B5EF4-FFF2-40B4-BE49-F238E27FC236}">
                <a16:creationId xmlns:a16="http://schemas.microsoft.com/office/drawing/2014/main" id="{674055AA-0489-5003-50B2-258C7909B86A}"/>
              </a:ext>
            </a:extLst>
          </p:cNvPr>
          <p:cNvSpPr>
            <a:spLocks noGrp="1"/>
          </p:cNvSpPr>
          <p:nvPr>
            <p:ph type="sldNum" sz="quarter" idx="12"/>
          </p:nvPr>
        </p:nvSpPr>
        <p:spPr/>
        <p:txBody>
          <a:bodyPr/>
          <a:lstStyle/>
          <a:p>
            <a:fld id="{61696EC4-B4CF-4701-AD06-A8439D6D8E12}" type="slidenum">
              <a:rPr lang="en-US" noProof="0" smtClean="0"/>
              <a:t>6</a:t>
            </a:fld>
            <a:endParaRPr lang="en-US" noProof="0"/>
          </a:p>
        </p:txBody>
      </p:sp>
      <p:sp>
        <p:nvSpPr>
          <p:cNvPr id="5" name="Titel 4">
            <a:extLst>
              <a:ext uri="{FF2B5EF4-FFF2-40B4-BE49-F238E27FC236}">
                <a16:creationId xmlns:a16="http://schemas.microsoft.com/office/drawing/2014/main" id="{9F06098C-088F-954E-9E5D-96B04FA1DB92}"/>
              </a:ext>
            </a:extLst>
          </p:cNvPr>
          <p:cNvSpPr>
            <a:spLocks noGrp="1"/>
          </p:cNvSpPr>
          <p:nvPr>
            <p:ph type="title"/>
          </p:nvPr>
        </p:nvSpPr>
        <p:spPr/>
        <p:txBody>
          <a:bodyPr/>
          <a:lstStyle/>
          <a:p>
            <a:r>
              <a:rPr lang="de-DE"/>
              <a:t>Anpassungen der Spezifikationen</a:t>
            </a:r>
          </a:p>
        </p:txBody>
      </p:sp>
    </p:spTree>
    <p:extLst>
      <p:ext uri="{BB962C8B-B14F-4D97-AF65-F5344CB8AC3E}">
        <p14:creationId xmlns:p14="http://schemas.microsoft.com/office/powerpoint/2010/main" val="3923007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8B03C729-383F-F7FC-58AF-BCC511852173}"/>
              </a:ext>
            </a:extLst>
          </p:cNvPr>
          <p:cNvSpPr>
            <a:spLocks noGrp="1"/>
          </p:cNvSpPr>
          <p:nvPr>
            <p:ph type="dt" sz="half" idx="10"/>
          </p:nvPr>
        </p:nvSpPr>
        <p:spPr/>
        <p:txBody>
          <a:bodyPr/>
          <a:lstStyle/>
          <a:p>
            <a:fld id="{0A9BFA6A-9A63-4E2D-92C0-C77BFA750EDB}" type="datetime1">
              <a:rPr lang="de-DE" noProof="0" smtClean="0"/>
              <a:t>24.03.2025</a:t>
            </a:fld>
            <a:endParaRPr lang="en-US" noProof="0"/>
          </a:p>
        </p:txBody>
      </p:sp>
      <p:sp>
        <p:nvSpPr>
          <p:cNvPr id="4" name="Foliennummernplatzhalter 3">
            <a:extLst>
              <a:ext uri="{FF2B5EF4-FFF2-40B4-BE49-F238E27FC236}">
                <a16:creationId xmlns:a16="http://schemas.microsoft.com/office/drawing/2014/main" id="{7CDD1295-03B3-FEA2-D671-2B2E6FB70780}"/>
              </a:ext>
            </a:extLst>
          </p:cNvPr>
          <p:cNvSpPr>
            <a:spLocks noGrp="1"/>
          </p:cNvSpPr>
          <p:nvPr>
            <p:ph type="sldNum" sz="quarter" idx="12"/>
          </p:nvPr>
        </p:nvSpPr>
        <p:spPr/>
        <p:txBody>
          <a:bodyPr/>
          <a:lstStyle/>
          <a:p>
            <a:fld id="{61696EC4-B4CF-4701-AD06-A8439D6D8E12}" type="slidenum">
              <a:rPr lang="en-US" noProof="0" smtClean="0"/>
              <a:t>7</a:t>
            </a:fld>
            <a:endParaRPr lang="en-US" noProof="0"/>
          </a:p>
        </p:txBody>
      </p:sp>
      <p:sp>
        <p:nvSpPr>
          <p:cNvPr id="5" name="Titel 4">
            <a:extLst>
              <a:ext uri="{FF2B5EF4-FFF2-40B4-BE49-F238E27FC236}">
                <a16:creationId xmlns:a16="http://schemas.microsoft.com/office/drawing/2014/main" id="{8430ACA2-308A-493A-E695-5117A3E5EC0C}"/>
              </a:ext>
            </a:extLst>
          </p:cNvPr>
          <p:cNvSpPr>
            <a:spLocks noGrp="1"/>
          </p:cNvSpPr>
          <p:nvPr>
            <p:ph type="title"/>
          </p:nvPr>
        </p:nvSpPr>
        <p:spPr/>
        <p:txBody>
          <a:bodyPr/>
          <a:lstStyle/>
          <a:p>
            <a:r>
              <a:rPr lang="de-DE"/>
              <a:t>User </a:t>
            </a:r>
            <a:r>
              <a:rPr lang="de-DE" err="1"/>
              <a:t>Requirements</a:t>
            </a:r>
            <a:endParaRPr lang="de-DE"/>
          </a:p>
        </p:txBody>
      </p:sp>
      <p:graphicFrame>
        <p:nvGraphicFramePr>
          <p:cNvPr id="6" name="Tabelle 5">
            <a:extLst>
              <a:ext uri="{FF2B5EF4-FFF2-40B4-BE49-F238E27FC236}">
                <a16:creationId xmlns:a16="http://schemas.microsoft.com/office/drawing/2014/main" id="{C7FE1CED-E8CC-F27C-4E23-BDAB338C642F}"/>
              </a:ext>
            </a:extLst>
          </p:cNvPr>
          <p:cNvGraphicFramePr>
            <a:graphicFrameLocks noGrp="1"/>
          </p:cNvGraphicFramePr>
          <p:nvPr>
            <p:extLst>
              <p:ext uri="{D42A27DB-BD31-4B8C-83A1-F6EECF244321}">
                <p14:modId xmlns:p14="http://schemas.microsoft.com/office/powerpoint/2010/main" val="3039054446"/>
              </p:ext>
            </p:extLst>
          </p:nvPr>
        </p:nvGraphicFramePr>
        <p:xfrm>
          <a:off x="505577" y="1344712"/>
          <a:ext cx="10964527" cy="3108960"/>
        </p:xfrm>
        <a:graphic>
          <a:graphicData uri="http://schemas.openxmlformats.org/drawingml/2006/table">
            <a:tbl>
              <a:tblPr firstRow="1" bandRow="1">
                <a:tableStyleId>{5C22544A-7EE6-4342-B048-85BDC9FD1C3A}</a:tableStyleId>
              </a:tblPr>
              <a:tblGrid>
                <a:gridCol w="10964527">
                  <a:extLst>
                    <a:ext uri="{9D8B030D-6E8A-4147-A177-3AD203B41FA5}">
                      <a16:colId xmlns:a16="http://schemas.microsoft.com/office/drawing/2014/main" val="727257627"/>
                    </a:ext>
                  </a:extLst>
                </a:gridCol>
              </a:tblGrid>
              <a:tr h="370840">
                <a:tc>
                  <a:txBody>
                    <a:bodyPr/>
                    <a:lstStyle/>
                    <a:p>
                      <a:r>
                        <a:rPr lang="de-DE" sz="2400"/>
                        <a:t>User </a:t>
                      </a:r>
                      <a:r>
                        <a:rPr lang="de-DE" sz="2400" err="1"/>
                        <a:t>Requirements</a:t>
                      </a:r>
                      <a:endParaRPr lang="de-DE" sz="2400"/>
                    </a:p>
                  </a:txBody>
                  <a:tcPr/>
                </a:tc>
                <a:extLst>
                  <a:ext uri="{0D108BD9-81ED-4DB2-BD59-A6C34878D82A}">
                    <a16:rowId xmlns:a16="http://schemas.microsoft.com/office/drawing/2014/main" val="3570355302"/>
                  </a:ext>
                </a:extLst>
              </a:tr>
              <a:tr h="370840">
                <a:tc>
                  <a:txBody>
                    <a:bodyPr/>
                    <a:lstStyle/>
                    <a:p>
                      <a:r>
                        <a:rPr lang="de-DE" sz="2400"/>
                        <a:t>Nutzer kann nachträglich seinen CL als Graph oder Diagramm einsehen</a:t>
                      </a:r>
                    </a:p>
                  </a:txBody>
                  <a:tcPr/>
                </a:tc>
                <a:extLst>
                  <a:ext uri="{0D108BD9-81ED-4DB2-BD59-A6C34878D82A}">
                    <a16:rowId xmlns:a16="http://schemas.microsoft.com/office/drawing/2014/main" val="2214937373"/>
                  </a:ext>
                </a:extLst>
              </a:tr>
              <a:tr h="370840">
                <a:tc>
                  <a:txBody>
                    <a:bodyPr/>
                    <a:lstStyle/>
                    <a:p>
                      <a:r>
                        <a:rPr lang="de-DE" sz="2400"/>
                        <a:t>Nutzer kann Echtzeitdarstellung ausschalten</a:t>
                      </a:r>
                    </a:p>
                  </a:txBody>
                  <a:tcPr/>
                </a:tc>
                <a:extLst>
                  <a:ext uri="{0D108BD9-81ED-4DB2-BD59-A6C34878D82A}">
                    <a16:rowId xmlns:a16="http://schemas.microsoft.com/office/drawing/2014/main" val="2605478621"/>
                  </a:ext>
                </a:extLst>
              </a:tr>
              <a:tr h="370840">
                <a:tc>
                  <a:txBody>
                    <a:bodyPr/>
                    <a:lstStyle/>
                    <a:p>
                      <a:r>
                        <a:rPr lang="de-DE" sz="2400"/>
                        <a:t>Das Programm integriert die Onlinevorlesung</a:t>
                      </a:r>
                    </a:p>
                  </a:txBody>
                  <a:tcPr/>
                </a:tc>
                <a:extLst>
                  <a:ext uri="{0D108BD9-81ED-4DB2-BD59-A6C34878D82A}">
                    <a16:rowId xmlns:a16="http://schemas.microsoft.com/office/drawing/2014/main" val="3588574782"/>
                  </a:ext>
                </a:extLst>
              </a:tr>
              <a:tr h="0">
                <a:tc>
                  <a:txBody>
                    <a:bodyPr/>
                    <a:lstStyle/>
                    <a:p>
                      <a:r>
                        <a:rPr lang="de-DE" sz="2400"/>
                        <a:t>Nutzer kann Notizen schreiben, die später in der Retroperspektive angezeigt werden</a:t>
                      </a:r>
                    </a:p>
                  </a:txBody>
                  <a:tcPr/>
                </a:tc>
                <a:extLst>
                  <a:ext uri="{0D108BD9-81ED-4DB2-BD59-A6C34878D82A}">
                    <a16:rowId xmlns:a16="http://schemas.microsoft.com/office/drawing/2014/main" val="4016632671"/>
                  </a:ext>
                </a:extLst>
              </a:tr>
              <a:tr h="0">
                <a:tc>
                  <a:txBody>
                    <a:bodyPr/>
                    <a:lstStyle/>
                    <a:p>
                      <a:r>
                        <a:rPr lang="de-DE" sz="2400"/>
                        <a:t>Die Verarbeitung  der am eigenen Rechner oder in der Cloud anonymisiert sind</a:t>
                      </a:r>
                    </a:p>
                  </a:txBody>
                  <a:tcPr/>
                </a:tc>
                <a:extLst>
                  <a:ext uri="{0D108BD9-81ED-4DB2-BD59-A6C34878D82A}">
                    <a16:rowId xmlns:a16="http://schemas.microsoft.com/office/drawing/2014/main" val="28073531"/>
                  </a:ext>
                </a:extLst>
              </a:tr>
            </a:tbl>
          </a:graphicData>
        </a:graphic>
      </p:graphicFrame>
    </p:spTree>
    <p:extLst>
      <p:ext uri="{BB962C8B-B14F-4D97-AF65-F5344CB8AC3E}">
        <p14:creationId xmlns:p14="http://schemas.microsoft.com/office/powerpoint/2010/main" val="3229923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FECC214-A91B-4446-2A0C-136F56EA2B84}"/>
              </a:ext>
            </a:extLst>
          </p:cNvPr>
          <p:cNvSpPr>
            <a:spLocks noGrp="1"/>
          </p:cNvSpPr>
          <p:nvPr>
            <p:ph idx="1"/>
          </p:nvPr>
        </p:nvSpPr>
        <p:spPr/>
        <p:txBody>
          <a:bodyPr>
            <a:normAutofit fontScale="92500" lnSpcReduction="10000"/>
          </a:bodyPr>
          <a:lstStyle/>
          <a:p>
            <a:r>
              <a:rPr lang="de-DE">
                <a:solidFill>
                  <a:srgbClr val="252525"/>
                </a:solidFill>
                <a:effectLst/>
              </a:rPr>
              <a:t>Als Student möchte ich eine Anwendung die mir während einer Onlinevorlesung anzeigt wie hoch meine mentale Belastung ist</a:t>
            </a:r>
          </a:p>
          <a:p>
            <a:r>
              <a:rPr lang="de-DE">
                <a:solidFill>
                  <a:srgbClr val="252525"/>
                </a:solidFill>
                <a:effectLst/>
              </a:rPr>
              <a:t>Als Student möchte ich eine Anwendung die mir nach einer Onlinevorlesung </a:t>
            </a:r>
            <a:r>
              <a:rPr lang="de-DE" err="1">
                <a:solidFill>
                  <a:srgbClr val="252525"/>
                </a:solidFill>
                <a:effectLst/>
              </a:rPr>
              <a:t>aneigen</a:t>
            </a:r>
            <a:r>
              <a:rPr lang="de-DE">
                <a:solidFill>
                  <a:srgbClr val="252525"/>
                </a:solidFill>
                <a:effectLst/>
              </a:rPr>
              <a:t> kann wie der Verlauf meiner mentalen Belastung war</a:t>
            </a:r>
          </a:p>
          <a:p>
            <a:r>
              <a:rPr lang="de-DE">
                <a:solidFill>
                  <a:srgbClr val="252525"/>
                </a:solidFill>
                <a:effectLst/>
              </a:rPr>
              <a:t>Als Teilnehmer an Onlinevorlesungen möchte ich selbst entscheiden können ob die Echtzeitdarstellung meines </a:t>
            </a:r>
            <a:r>
              <a:rPr lang="de-DE" err="1">
                <a:solidFill>
                  <a:srgbClr val="252525"/>
                </a:solidFill>
                <a:effectLst/>
              </a:rPr>
              <a:t>Cls</a:t>
            </a:r>
            <a:r>
              <a:rPr lang="de-DE">
                <a:solidFill>
                  <a:srgbClr val="252525"/>
                </a:solidFill>
                <a:effectLst/>
              </a:rPr>
              <a:t> angezeigt wird oder nicht</a:t>
            </a:r>
          </a:p>
          <a:p>
            <a:r>
              <a:rPr lang="de-DE">
                <a:solidFill>
                  <a:srgbClr val="252525"/>
                </a:solidFill>
                <a:effectLst/>
              </a:rPr>
              <a:t>Als Student möchte ich Notizen schreiben können die in der Retroperspektive angezeigt werden</a:t>
            </a:r>
          </a:p>
          <a:p>
            <a:r>
              <a:rPr lang="de-DE">
                <a:solidFill>
                  <a:srgbClr val="252525"/>
                </a:solidFill>
                <a:effectLst/>
              </a:rPr>
              <a:t>Als Teilnehmer an Onlinevorlesungen möchte ich, dass die Onlinevorlesung direkt in die Anwendung integriert ist</a:t>
            </a:r>
          </a:p>
          <a:p>
            <a:r>
              <a:rPr lang="de-DE">
                <a:solidFill>
                  <a:srgbClr val="252525"/>
                </a:solidFill>
                <a:effectLst/>
              </a:rPr>
              <a:t>Als Teilnehmer an Onlinevorlesungen möchte ich, dass meine gesammelten </a:t>
            </a:r>
            <a:r>
              <a:rPr lang="de-DE">
                <a:solidFill>
                  <a:srgbClr val="252525"/>
                </a:solidFill>
              </a:rPr>
              <a:t>sensiblen gesundheitsbezogene </a:t>
            </a:r>
            <a:r>
              <a:rPr lang="de-DE">
                <a:solidFill>
                  <a:srgbClr val="252525"/>
                </a:solidFill>
                <a:effectLst/>
              </a:rPr>
              <a:t>Daten direkt auf meinem Rechner verarbeitet werden oder anonymisiert werden</a:t>
            </a:r>
            <a:endParaRPr lang="de-DE"/>
          </a:p>
        </p:txBody>
      </p:sp>
      <p:sp>
        <p:nvSpPr>
          <p:cNvPr id="3" name="Datumsplatzhalter 2">
            <a:extLst>
              <a:ext uri="{FF2B5EF4-FFF2-40B4-BE49-F238E27FC236}">
                <a16:creationId xmlns:a16="http://schemas.microsoft.com/office/drawing/2014/main" id="{4EED6055-68F3-F18E-E407-E4E32138401A}"/>
              </a:ext>
            </a:extLst>
          </p:cNvPr>
          <p:cNvSpPr>
            <a:spLocks noGrp="1"/>
          </p:cNvSpPr>
          <p:nvPr>
            <p:ph type="dt" sz="half" idx="10"/>
          </p:nvPr>
        </p:nvSpPr>
        <p:spPr/>
        <p:txBody>
          <a:bodyPr/>
          <a:lstStyle/>
          <a:p>
            <a:fld id="{0A9BFA6A-9A63-4E2D-92C0-C77BFA750EDB}" type="datetime1">
              <a:rPr lang="de-DE" noProof="0" smtClean="0"/>
              <a:t>24.03.2025</a:t>
            </a:fld>
            <a:endParaRPr lang="en-US" noProof="0"/>
          </a:p>
        </p:txBody>
      </p:sp>
      <p:sp>
        <p:nvSpPr>
          <p:cNvPr id="4" name="Foliennummernplatzhalter 3">
            <a:extLst>
              <a:ext uri="{FF2B5EF4-FFF2-40B4-BE49-F238E27FC236}">
                <a16:creationId xmlns:a16="http://schemas.microsoft.com/office/drawing/2014/main" id="{E1BCD3B6-1540-0F99-D4E0-8D33A9BAE0DC}"/>
              </a:ext>
            </a:extLst>
          </p:cNvPr>
          <p:cNvSpPr>
            <a:spLocks noGrp="1"/>
          </p:cNvSpPr>
          <p:nvPr>
            <p:ph type="sldNum" sz="quarter" idx="12"/>
          </p:nvPr>
        </p:nvSpPr>
        <p:spPr/>
        <p:txBody>
          <a:bodyPr/>
          <a:lstStyle/>
          <a:p>
            <a:fld id="{61696EC4-B4CF-4701-AD06-A8439D6D8E12}" type="slidenum">
              <a:rPr lang="en-US" noProof="0" smtClean="0"/>
              <a:t>8</a:t>
            </a:fld>
            <a:endParaRPr lang="en-US" noProof="0"/>
          </a:p>
        </p:txBody>
      </p:sp>
      <p:sp>
        <p:nvSpPr>
          <p:cNvPr id="5" name="Titel 4">
            <a:extLst>
              <a:ext uri="{FF2B5EF4-FFF2-40B4-BE49-F238E27FC236}">
                <a16:creationId xmlns:a16="http://schemas.microsoft.com/office/drawing/2014/main" id="{3936E1B0-9323-5138-ACE9-5A62F474E291}"/>
              </a:ext>
            </a:extLst>
          </p:cNvPr>
          <p:cNvSpPr>
            <a:spLocks noGrp="1"/>
          </p:cNvSpPr>
          <p:nvPr>
            <p:ph type="title"/>
          </p:nvPr>
        </p:nvSpPr>
        <p:spPr/>
        <p:txBody>
          <a:bodyPr/>
          <a:lstStyle/>
          <a:p>
            <a:r>
              <a:rPr lang="de-DE"/>
              <a:t>User Stories</a:t>
            </a:r>
          </a:p>
        </p:txBody>
      </p:sp>
    </p:spTree>
    <p:extLst>
      <p:ext uri="{BB962C8B-B14F-4D97-AF65-F5344CB8AC3E}">
        <p14:creationId xmlns:p14="http://schemas.microsoft.com/office/powerpoint/2010/main" val="1447691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817E0-7C0D-03E5-B256-DA43142FBDFF}"/>
            </a:ext>
          </a:extLst>
        </p:cNvPr>
        <p:cNvGrpSpPr/>
        <p:nvPr/>
      </p:nvGrpSpPr>
      <p:grpSpPr>
        <a:xfrm>
          <a:off x="0" y="0"/>
          <a:ext cx="0" cy="0"/>
          <a:chOff x="0" y="0"/>
          <a:chExt cx="0" cy="0"/>
        </a:xfrm>
      </p:grpSpPr>
      <p:sp>
        <p:nvSpPr>
          <p:cNvPr id="2" name="Inhaltsplatzhalter 1">
            <a:extLst>
              <a:ext uri="{FF2B5EF4-FFF2-40B4-BE49-F238E27FC236}">
                <a16:creationId xmlns:a16="http://schemas.microsoft.com/office/drawing/2014/main" id="{953434C5-4E2A-BADA-D35F-D39D5D65BA23}"/>
              </a:ext>
            </a:extLst>
          </p:cNvPr>
          <p:cNvSpPr>
            <a:spLocks noGrp="1"/>
          </p:cNvSpPr>
          <p:nvPr>
            <p:ph idx="1"/>
          </p:nvPr>
        </p:nvSpPr>
        <p:spPr/>
        <p:txBody>
          <a:bodyPr>
            <a:normAutofit lnSpcReduction="10000"/>
          </a:bodyPr>
          <a:lstStyle/>
          <a:p>
            <a:pPr marL="0" indent="0">
              <a:lnSpc>
                <a:spcPct val="150000"/>
              </a:lnSpc>
              <a:buNone/>
            </a:pPr>
            <a:r>
              <a:rPr lang="de-DE"/>
              <a:t>	Aufgabenstellung (HCD)</a:t>
            </a:r>
          </a:p>
          <a:p>
            <a:pPr marL="0" indent="0">
              <a:lnSpc>
                <a:spcPct val="150000"/>
              </a:lnSpc>
              <a:buNone/>
            </a:pPr>
            <a:r>
              <a:rPr lang="de-DE"/>
              <a:t>	</a:t>
            </a:r>
            <a:r>
              <a:rPr lang="de-DE" err="1"/>
              <a:t>Recap</a:t>
            </a:r>
            <a:r>
              <a:rPr lang="de-DE"/>
              <a:t>: Begriffserklärung</a:t>
            </a:r>
          </a:p>
          <a:p>
            <a:pPr marL="0" indent="0">
              <a:lnSpc>
                <a:spcPct val="150000"/>
              </a:lnSpc>
              <a:buNone/>
            </a:pPr>
            <a:r>
              <a:rPr lang="de-DE"/>
              <a:t>	</a:t>
            </a:r>
            <a:r>
              <a:rPr lang="de-DE" err="1"/>
              <a:t>Recap</a:t>
            </a:r>
            <a:r>
              <a:rPr lang="de-DE"/>
              <a:t>: Analysephase</a:t>
            </a:r>
          </a:p>
          <a:p>
            <a:pPr marL="0" indent="0">
              <a:lnSpc>
                <a:spcPct val="150000"/>
              </a:lnSpc>
              <a:buNone/>
            </a:pPr>
            <a:r>
              <a:rPr lang="de-DE"/>
              <a:t>	Anpassung der Spezifikationen</a:t>
            </a:r>
          </a:p>
          <a:p>
            <a:pPr marL="0" indent="0">
              <a:lnSpc>
                <a:spcPct val="150000"/>
              </a:lnSpc>
              <a:buNone/>
            </a:pPr>
            <a:r>
              <a:rPr lang="de-DE"/>
              <a:t>	Implementierungsphase</a:t>
            </a:r>
          </a:p>
          <a:p>
            <a:pPr marL="0" indent="0">
              <a:lnSpc>
                <a:spcPct val="150000"/>
              </a:lnSpc>
              <a:buNone/>
            </a:pPr>
            <a:r>
              <a:rPr lang="de-DE"/>
              <a:t>	Evaluierung</a:t>
            </a:r>
          </a:p>
          <a:p>
            <a:pPr marL="0" indent="0">
              <a:lnSpc>
                <a:spcPct val="150000"/>
              </a:lnSpc>
              <a:buNone/>
            </a:pPr>
            <a:r>
              <a:rPr lang="de-DE"/>
              <a:t>	Ausblick</a:t>
            </a:r>
          </a:p>
          <a:p>
            <a:pPr marL="0" indent="0">
              <a:lnSpc>
                <a:spcPct val="150000"/>
              </a:lnSpc>
              <a:buNone/>
            </a:pPr>
            <a:endParaRPr lang="de-DE"/>
          </a:p>
          <a:p>
            <a:pPr marL="0" indent="0">
              <a:buNone/>
            </a:pPr>
            <a:endParaRPr lang="de-DE"/>
          </a:p>
        </p:txBody>
      </p:sp>
      <p:sp>
        <p:nvSpPr>
          <p:cNvPr id="3" name="Datumsplatzhalter 2">
            <a:extLst>
              <a:ext uri="{FF2B5EF4-FFF2-40B4-BE49-F238E27FC236}">
                <a16:creationId xmlns:a16="http://schemas.microsoft.com/office/drawing/2014/main" id="{8ACB6509-32D1-8C69-52D4-307D31B08376}"/>
              </a:ext>
            </a:extLst>
          </p:cNvPr>
          <p:cNvSpPr>
            <a:spLocks noGrp="1"/>
          </p:cNvSpPr>
          <p:nvPr>
            <p:ph type="dt" sz="half" idx="10"/>
          </p:nvPr>
        </p:nvSpPr>
        <p:spPr/>
        <p:txBody>
          <a:bodyPr/>
          <a:lstStyle/>
          <a:p>
            <a:fld id="{2ABA66FF-859B-4FE6-8C43-6CFA574B64DF}" type="datetime1">
              <a:rPr lang="de-DE" smtClean="0"/>
              <a:t>24.03.2025</a:t>
            </a:fld>
            <a:endParaRPr lang="de-DE"/>
          </a:p>
        </p:txBody>
      </p:sp>
      <p:sp>
        <p:nvSpPr>
          <p:cNvPr id="4" name="Foliennummernplatzhalter 3">
            <a:extLst>
              <a:ext uri="{FF2B5EF4-FFF2-40B4-BE49-F238E27FC236}">
                <a16:creationId xmlns:a16="http://schemas.microsoft.com/office/drawing/2014/main" id="{8F735108-A9DF-A097-3DEC-BA9B18630291}"/>
              </a:ext>
            </a:extLst>
          </p:cNvPr>
          <p:cNvSpPr>
            <a:spLocks noGrp="1"/>
          </p:cNvSpPr>
          <p:nvPr>
            <p:ph type="sldNum" sz="quarter" idx="12"/>
          </p:nvPr>
        </p:nvSpPr>
        <p:spPr/>
        <p:txBody>
          <a:bodyPr/>
          <a:lstStyle/>
          <a:p>
            <a:fld id="{B0DDF588-5466-4B51-9B60-B0DF1BE7AB09}" type="slidenum">
              <a:rPr lang="de-DE" smtClean="0"/>
              <a:t>9</a:t>
            </a:fld>
            <a:endParaRPr lang="de-DE"/>
          </a:p>
        </p:txBody>
      </p:sp>
      <p:sp>
        <p:nvSpPr>
          <p:cNvPr id="5" name="Titel 4">
            <a:extLst>
              <a:ext uri="{FF2B5EF4-FFF2-40B4-BE49-F238E27FC236}">
                <a16:creationId xmlns:a16="http://schemas.microsoft.com/office/drawing/2014/main" id="{36C73B5E-9988-5B11-C510-3809A20AB7AA}"/>
              </a:ext>
            </a:extLst>
          </p:cNvPr>
          <p:cNvSpPr>
            <a:spLocks noGrp="1"/>
          </p:cNvSpPr>
          <p:nvPr>
            <p:ph type="title"/>
          </p:nvPr>
        </p:nvSpPr>
        <p:spPr/>
        <p:txBody>
          <a:bodyPr/>
          <a:lstStyle/>
          <a:p>
            <a:r>
              <a:rPr lang="de-DE"/>
              <a:t>Agenda</a:t>
            </a:r>
          </a:p>
        </p:txBody>
      </p:sp>
      <p:sp>
        <p:nvSpPr>
          <p:cNvPr id="6" name="Rechteck 5">
            <a:extLst>
              <a:ext uri="{FF2B5EF4-FFF2-40B4-BE49-F238E27FC236}">
                <a16:creationId xmlns:a16="http://schemas.microsoft.com/office/drawing/2014/main" id="{06E9BFB1-AC04-5F9E-5C75-6A486C65EC09}"/>
              </a:ext>
            </a:extLst>
          </p:cNvPr>
          <p:cNvSpPr/>
          <p:nvPr/>
        </p:nvSpPr>
        <p:spPr>
          <a:xfrm>
            <a:off x="1297214" y="4159641"/>
            <a:ext cx="7865534" cy="52493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80075494"/>
      </p:ext>
    </p:extLst>
  </p:cSld>
  <p:clrMapOvr>
    <a:masterClrMapping/>
  </p:clrMapOvr>
</p:sld>
</file>

<file path=ppt/theme/theme1.xml><?xml version="1.0" encoding="utf-8"?>
<a:theme xmlns:a="http://schemas.openxmlformats.org/drawingml/2006/main" name="1_Design1">
  <a:themeElements>
    <a:clrScheme name="KIT">
      <a:dk1>
        <a:sysClr val="windowText" lastClr="000000"/>
      </a:dk1>
      <a:lt1>
        <a:sysClr val="window" lastClr="FFFFFF"/>
      </a:lt1>
      <a:dk2>
        <a:srgbClr val="009682"/>
      </a:dk2>
      <a:lt2>
        <a:srgbClr val="D9D9D9"/>
      </a:lt2>
      <a:accent1>
        <a:srgbClr val="009682"/>
      </a:accent1>
      <a:accent2>
        <a:srgbClr val="4664AA"/>
      </a:accent2>
      <a:accent3>
        <a:srgbClr val="D9D9D9"/>
      </a:accent3>
      <a:accent4>
        <a:srgbClr val="4CB5A7"/>
      </a:accent4>
      <a:accent5>
        <a:srgbClr val="7D92C3"/>
      </a:accent5>
      <a:accent6>
        <a:srgbClr val="7FCAC0"/>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sign1" id="{D385F135-4BB1-4144-883F-BD663B3FA4BF}" vid="{9BD07EEE-6672-4655-8F7E-3FE0E154673F}"/>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037D9B99F875644ABD794CB75B0D9B3" ma:contentTypeVersion="4" ma:contentTypeDescription="Create a new document." ma:contentTypeScope="" ma:versionID="029c66c8608eefce3bd447284cd33edc">
  <xsd:schema xmlns:xsd="http://www.w3.org/2001/XMLSchema" xmlns:xs="http://www.w3.org/2001/XMLSchema" xmlns:p="http://schemas.microsoft.com/office/2006/metadata/properties" xmlns:ns2="4c4020a6-08d8-49c9-bc0c-9cf0653f4a08" targetNamespace="http://schemas.microsoft.com/office/2006/metadata/properties" ma:root="true" ma:fieldsID="fef23e8ee34bb811ffec66fd3db86719" ns2:_="">
    <xsd:import namespace="4c4020a6-08d8-49c9-bc0c-9cf0653f4a0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4020a6-08d8-49c9-bc0c-9cf0653f4a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18AADB-F222-4115-A2FD-DB07797FC43E}">
  <ds:schemaRefs>
    <ds:schemaRef ds:uri="http://schemas.microsoft.com/sharepoint/v3/contenttype/forms"/>
  </ds:schemaRefs>
</ds:datastoreItem>
</file>

<file path=customXml/itemProps2.xml><?xml version="1.0" encoding="utf-8"?>
<ds:datastoreItem xmlns:ds="http://schemas.openxmlformats.org/officeDocument/2006/customXml" ds:itemID="{47ED65BA-675D-4772-8162-BD3E73826364}">
  <ds:schemaRefs>
    <ds:schemaRef ds:uri="4c4020a6-08d8-49c9-bc0c-9cf0653f4a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9207EC5-2E87-44C2-BCCA-434BB546DC8A}">
  <ds:schemaRefs>
    <ds:schemaRef ds:uri="4c4020a6-08d8-49c9-bc0c-9cf0653f4a0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37</Slides>
  <Notes>1</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1_Design1</vt:lpstr>
      <vt:lpstr>PowerPoint Presentation</vt:lpstr>
      <vt:lpstr>Agenda</vt:lpstr>
      <vt:lpstr>Aufgabenstellung</vt:lpstr>
      <vt:lpstr>Begriffserklärung</vt:lpstr>
      <vt:lpstr>Analysephase</vt:lpstr>
      <vt:lpstr>Anpassungen der Spezifikationen</vt:lpstr>
      <vt:lpstr>User Requirements</vt:lpstr>
      <vt:lpstr>User Stories</vt:lpstr>
      <vt:lpstr>Agenda</vt:lpstr>
      <vt:lpstr>Implementierungsphase</vt:lpstr>
      <vt:lpstr>Implementierung - Stack</vt:lpstr>
      <vt:lpstr>Implementierung - Architekturmuster</vt:lpstr>
      <vt:lpstr>N-Backtest</vt:lpstr>
      <vt:lpstr>Festlegung des N (1/2)</vt:lpstr>
      <vt:lpstr>Festlegung des N (2/2)</vt:lpstr>
      <vt:lpstr>Verarbeitung der EEG-Daten</vt:lpstr>
      <vt:lpstr>Cognitive Load Score (1/2)</vt:lpstr>
      <vt:lpstr>Cognitive Load Score (2/2)</vt:lpstr>
      <vt:lpstr>Backup – CL Score</vt:lpstr>
      <vt:lpstr>Anzeige Fragebogen</vt:lpstr>
      <vt:lpstr>Anzeige - Alternativen</vt:lpstr>
      <vt:lpstr>Anzeige – Fragebogen Ergebnisse</vt:lpstr>
      <vt:lpstr>Anzeige - Implementierung</vt:lpstr>
      <vt:lpstr>Graph</vt:lpstr>
      <vt:lpstr>Kommentare</vt:lpstr>
      <vt:lpstr>Agenda</vt:lpstr>
      <vt:lpstr>Evaluierung (1/4)</vt:lpstr>
      <vt:lpstr>Evaluierung (2/4)</vt:lpstr>
      <vt:lpstr>Evaluierung (3/4)</vt:lpstr>
      <vt:lpstr>Evaluierung (4/4)</vt:lpstr>
      <vt:lpstr>Ergebnisse (1/2)</vt:lpstr>
      <vt:lpstr>Ergebnisse (2/2)</vt:lpstr>
      <vt:lpstr>SWOT Analyse</vt:lpstr>
      <vt:lpstr>Fazit der SWOT Analyse</vt:lpstr>
      <vt:lpstr>Agenda</vt:lpstr>
      <vt:lpstr>Ausblick</vt:lpstr>
      <vt:lpstr>Quellen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Geist, Anian Carl</dc:creator>
  <cp:revision>1</cp:revision>
  <dcterms:created xsi:type="dcterms:W3CDTF">2025-03-16T13:29:07Z</dcterms:created>
  <dcterms:modified xsi:type="dcterms:W3CDTF">2025-03-24T11:09:42Z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0x0101005037D9B99F875644ABD794CB75B0D9B3</vt:lpwstr>
  </property>
</Properties>
</file>