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40" r:id="rId3"/>
    <p:sldId id="256" r:id="rId4"/>
    <p:sldId id="297" r:id="rId5"/>
    <p:sldId id="301" r:id="rId6"/>
    <p:sldId id="316" r:id="rId8"/>
    <p:sldId id="317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298" r:id="rId22"/>
    <p:sldId id="300" r:id="rId23"/>
    <p:sldId id="259" r:id="rId24"/>
    <p:sldId id="260" r:id="rId25"/>
    <p:sldId id="261" r:id="rId26"/>
    <p:sldId id="262" r:id="rId27"/>
    <p:sldId id="263" r:id="rId28"/>
    <p:sldId id="264" r:id="rId29"/>
    <p:sldId id="339" r:id="rId3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946" y="3468529"/>
            <a:ext cx="2271713" cy="2271713"/>
          </a:xfrm>
          <a:prstGeom prst="rect">
            <a:avLst/>
          </a:prstGeom>
        </p:spPr>
      </p:pic>
      <p:sp>
        <p:nvSpPr>
          <p:cNvPr id="3" name="Caixa de Texto 2"/>
          <p:cNvSpPr txBox="true"/>
          <p:nvPr/>
        </p:nvSpPr>
        <p:spPr>
          <a:xfrm>
            <a:off x="804069" y="1675289"/>
            <a:ext cx="77584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2000" b="1">
                <a:solidFill>
                  <a:schemeClr val="bg1"/>
                </a:solidFill>
                <a:cs typeface="+mn-lt"/>
              </a:rPr>
              <a:t>Um atleta não pode chegar à competição muito motivado se nunca foi </a:t>
            </a:r>
            <a:endParaRPr lang="pt-PT" altLang="pt-BR" sz="2000" b="1">
              <a:solidFill>
                <a:schemeClr val="bg1"/>
              </a:solidFill>
              <a:cs typeface="+mn-lt"/>
            </a:endParaRPr>
          </a:p>
          <a:p>
            <a:pPr algn="l"/>
            <a:r>
              <a:rPr lang="pt-PT" altLang="pt-BR" sz="2000" b="1">
                <a:solidFill>
                  <a:schemeClr val="bg1"/>
                </a:solidFill>
                <a:cs typeface="+mn-lt"/>
              </a:rPr>
              <a:t>posto à prova.</a:t>
            </a:r>
            <a:endParaRPr lang="pt-PT" altLang="pt-BR" sz="2000" b="1">
              <a:solidFill>
                <a:schemeClr val="bg1"/>
              </a:solidFill>
              <a:cs typeface="+mn-lt"/>
            </a:endParaRPr>
          </a:p>
          <a:p>
            <a:pPr algn="l"/>
            <a:endParaRPr lang="pt-PT" altLang="pt-BR" sz="2000" b="1">
              <a:solidFill>
                <a:schemeClr val="bg1"/>
              </a:solidFill>
              <a:cs typeface="+mn-lt"/>
            </a:endParaRPr>
          </a:p>
          <a:p>
            <a:pPr algn="l"/>
            <a:r>
              <a:rPr lang="pt-PT" altLang="pt-BR" sz="2000" b="1">
                <a:solidFill>
                  <a:schemeClr val="bg1"/>
                </a:solidFill>
                <a:cs typeface="+mn-lt"/>
              </a:rPr>
              <a:t>Sêneca</a:t>
            </a:r>
            <a:endParaRPr lang="pt-PT" altLang="pt-BR" sz="2000" b="1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55925" y="1398270"/>
            <a:ext cx="5758180" cy="20072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524002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88975" y="1169670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1955" y="23260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41375" y="237172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540385" y="525780"/>
            <a:ext cx="184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Constructors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238760" y="22117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376555" y="32912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aixa de Texto 7"/>
          <p:cNvSpPr txBox="true"/>
          <p:nvPr/>
        </p:nvSpPr>
        <p:spPr>
          <a:xfrm>
            <a:off x="441325" y="33369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ArrayList(Collection)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213360" y="31769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16"/>
          <p:cNvSpPr/>
          <p:nvPr/>
        </p:nvSpPr>
        <p:spPr>
          <a:xfrm>
            <a:off x="376555" y="4281805"/>
            <a:ext cx="1979930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441325" y="43275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ArrayList(int capacity)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213360" y="41675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true"/>
          <p:nvPr/>
        </p:nvSpPr>
        <p:spPr>
          <a:xfrm>
            <a:off x="3032125" y="946150"/>
            <a:ext cx="5920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Syntax: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&lt;E&gt; myArray 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&lt;E&gt;(int initialCapacity);</a:t>
            </a:r>
            <a:endParaRPr lang="pt-PT" altLang="pt-BR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941070"/>
            <a:ext cx="5838190" cy="20351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926080" y="403225"/>
            <a:ext cx="5920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 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941070"/>
            <a:ext cx="6163945" cy="32645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803525" y="557530"/>
            <a:ext cx="55213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 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</a:rPr>
              <a:t>System.out.println(“Array before clean”+myArray);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.clear();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  <a:sym typeface="+mn-ea"/>
              </a:rPr>
              <a:t>System.out.println(“Array after clean”+myArray)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941070"/>
            <a:ext cx="6163945" cy="32645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849245" y="650240"/>
            <a:ext cx="59207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&lt;Integer&gt;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&lt;Integer&gt;(9)</a:t>
            </a:r>
            <a:r>
              <a:rPr lang="pt-PT" altLang="pt-BR" sz="1400">
                <a:solidFill>
                  <a:schemeClr val="bg1"/>
                </a:solidFill>
              </a:rPr>
              <a:t>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.add(2);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.add(4);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.add(5); 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.trimToSize();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  <a:sym typeface="+mn-ea"/>
              </a:rPr>
              <a:t>System.out.println(“Array List”+</a:t>
            </a:r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)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703070"/>
            <a:ext cx="6163945" cy="32645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974975" y="1318260"/>
            <a:ext cx="592074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 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</a:rPr>
              <a:t>int pos = </a:t>
            </a:r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.indexOf(“Vitor”);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5" name="Caixa de Texto 4"/>
          <p:cNvSpPr txBox="true"/>
          <p:nvPr/>
        </p:nvSpPr>
        <p:spPr>
          <a:xfrm>
            <a:off x="2886710" y="6088380"/>
            <a:ext cx="5902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>
                <a:solidFill>
                  <a:schemeClr val="bg1"/>
                </a:solidFill>
              </a:rPr>
              <a:t>Obs:  Se o mesmo retornar -1, a lista não contem </a:t>
            </a:r>
            <a:endParaRPr lang="pt-PT" altLang="pt-BR">
              <a:solidFill>
                <a:schemeClr val="bg1"/>
              </a:solidFill>
            </a:endParaRPr>
          </a:p>
          <a:p>
            <a:pPr algn="l"/>
            <a:r>
              <a:rPr lang="pt-PT" altLang="pt-BR">
                <a:solidFill>
                  <a:schemeClr val="bg1"/>
                </a:solidFill>
              </a:rPr>
              <a:t>a item procurado.</a:t>
            </a:r>
            <a:endParaRPr lang="pt-PT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703070"/>
            <a:ext cx="6163945" cy="32645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898775" y="1318260"/>
            <a:ext cx="59207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chemeClr val="bg1"/>
                </a:solidFill>
                <a:sym typeface="+mn-ea"/>
              </a:rPr>
              <a:t>Object </a:t>
            </a:r>
            <a:r>
              <a:rPr lang="pt-PT" altLang="pt-BR" sz="1600">
                <a:solidFill>
                  <a:srgbClr val="7030A0"/>
                </a:solidFill>
                <a:sym typeface="+mn-ea"/>
              </a:rPr>
              <a:t>cloneList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 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7030A0"/>
                </a:solidFill>
              </a:rPr>
              <a:t>cloneList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.clone();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  <a:sym typeface="+mn-ea"/>
              </a:rPr>
              <a:t>System.out.println(“Clone: ”+</a:t>
            </a:r>
            <a:r>
              <a:rPr lang="pt-PT" altLang="pt-BR" sz="1600">
                <a:solidFill>
                  <a:srgbClr val="7030A0"/>
                </a:solidFill>
                <a:sym typeface="+mn-ea"/>
              </a:rPr>
              <a:t>cloneList 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)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626870"/>
            <a:ext cx="6163945" cy="32645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974975" y="1318260"/>
            <a:ext cx="59207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 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</a:rPr>
              <a:t>Object[] </a:t>
            </a:r>
            <a:r>
              <a:rPr lang="pt-PT" altLang="pt-BR" sz="1600">
                <a:solidFill>
                  <a:srgbClr val="7030A0"/>
                </a:solidFill>
              </a:rPr>
              <a:t>objArray </a:t>
            </a:r>
            <a:r>
              <a:rPr lang="pt-PT" altLang="pt-BR" sz="1600">
                <a:solidFill>
                  <a:schemeClr val="bg1"/>
                </a:solidFill>
              </a:rPr>
              <a:t>= </a:t>
            </a:r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.toArray();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  <a:sym typeface="+mn-ea"/>
              </a:rPr>
              <a:t>System.out.println(“Array ”+</a:t>
            </a:r>
            <a:r>
              <a:rPr lang="pt-PT" altLang="pt-BR" sz="1600">
                <a:solidFill>
                  <a:srgbClr val="7030A0"/>
                </a:solidFill>
                <a:sym typeface="+mn-ea"/>
              </a:rPr>
              <a:t>objArray 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)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703070"/>
            <a:ext cx="6163945" cy="32645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974975" y="1318260"/>
            <a:ext cx="59207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 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.remove(“Thiago”);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  <a:sym typeface="+mn-ea"/>
              </a:rPr>
              <a:t>System.out.println(“Array ”+</a:t>
            </a:r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)</a:t>
            </a:r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703070"/>
            <a:ext cx="6163945" cy="377761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5894705"/>
            <a:ext cx="915035" cy="756920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716915" y="69405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3355" y="2097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69950" y="21888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clear()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763905" y="325755"/>
            <a:ext cx="129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Methods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3355" y="1320165"/>
            <a:ext cx="246634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173990" y="1365885"/>
            <a:ext cx="2465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void add(int index, Object Element)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10" name="Caixa de Texto 9"/>
          <p:cNvSpPr txBox="true"/>
          <p:nvPr/>
        </p:nvSpPr>
        <p:spPr>
          <a:xfrm>
            <a:off x="2974975" y="1318260"/>
            <a:ext cx="5920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Example: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 </a:t>
            </a:r>
            <a:r>
              <a:rPr lang="pt-PT" altLang="pt-BR" sz="1600">
                <a:solidFill>
                  <a:srgbClr val="92D050"/>
                </a:solidFill>
              </a:rPr>
              <a:t>myArray </a:t>
            </a:r>
            <a:r>
              <a:rPr lang="pt-PT" altLang="pt-BR" sz="1600">
                <a:solidFill>
                  <a:schemeClr val="bg1"/>
                </a:solidFill>
              </a:rPr>
              <a:t>= 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&lt;String&gt;();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.add(“Amanda”);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.add(“Ana”);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.add(“Dhiuly”); 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.add(“Duana”);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.add(“Larissa”); 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.add(“Thiago”);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.add(“Vitor”);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r>
              <a:rPr lang="pt-PT" altLang="pt-BR" sz="1600">
                <a:solidFill>
                  <a:srgbClr val="92D050"/>
                </a:solidFill>
                <a:sym typeface="+mn-ea"/>
              </a:rPr>
              <a:t>myArray</a:t>
            </a:r>
            <a:r>
              <a:rPr lang="pt-PT" altLang="pt-BR" sz="1600">
                <a:solidFill>
                  <a:schemeClr val="bg1"/>
                </a:solidFill>
                <a:sym typeface="+mn-ea"/>
              </a:rPr>
              <a:t>.add(“Wallison”);</a:t>
            </a:r>
            <a:endParaRPr lang="pt-PT" altLang="pt-BR" sz="1600">
              <a:solidFill>
                <a:schemeClr val="bg1"/>
              </a:solidFill>
              <a:sym typeface="+mn-ea"/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</a:rPr>
              <a:t>int asize = </a:t>
            </a:r>
            <a:r>
              <a:rPr lang="pt-PT" altLang="pt-BR" sz="1600">
                <a:solidFill>
                  <a:srgbClr val="92D050"/>
                </a:solidFill>
              </a:rPr>
              <a:t>myArray</a:t>
            </a:r>
            <a:r>
              <a:rPr lang="pt-PT" altLang="pt-BR" sz="1600">
                <a:solidFill>
                  <a:schemeClr val="bg1"/>
                </a:solidFill>
              </a:rPr>
              <a:t>.size();</a:t>
            </a:r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</a:rPr>
              <a:t>System.out.println(“tamanho: ”+asize);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7955" y="26054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147955" y="31388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47955" y="36722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14"/>
          <p:cNvSpPr/>
          <p:nvPr/>
        </p:nvSpPr>
        <p:spPr>
          <a:xfrm>
            <a:off x="147955" y="42056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147955" y="4739005"/>
            <a:ext cx="246570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2555" y="5247005"/>
            <a:ext cx="246570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true"/>
          <p:nvPr/>
        </p:nvSpPr>
        <p:spPr>
          <a:xfrm>
            <a:off x="554990" y="2620645"/>
            <a:ext cx="1714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void trimToSize()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387350" y="3204845"/>
            <a:ext cx="203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indexOf(Object o)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90550" y="371284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clone()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666750" y="4297045"/>
            <a:ext cx="1602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Object[] toArray()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173990" y="4805045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object remove(int ndex)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true"/>
          <p:nvPr/>
        </p:nvSpPr>
        <p:spPr>
          <a:xfrm>
            <a:off x="869950" y="531304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 size()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1116" y="2916935"/>
            <a:ext cx="3534410" cy="1769745"/>
            <a:chOff x="5311116" y="2916935"/>
            <a:chExt cx="3534410" cy="1769745"/>
          </a:xfrm>
        </p:grpSpPr>
        <p:sp>
          <p:nvSpPr>
            <p:cNvPr id="3" name="object 3"/>
            <p:cNvSpPr/>
            <p:nvPr/>
          </p:nvSpPr>
          <p:spPr>
            <a:xfrm>
              <a:off x="5311116" y="2932160"/>
              <a:ext cx="3534191" cy="175414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59145" y="2929889"/>
              <a:ext cx="3429000" cy="1649095"/>
            </a:xfrm>
            <a:custGeom>
              <a:avLst/>
              <a:gdLst/>
              <a:ahLst/>
              <a:cxnLst/>
              <a:rect l="l" t="t" r="r" b="b"/>
              <a:pathLst>
                <a:path w="3429000" h="1649095">
                  <a:moveTo>
                    <a:pt x="1714500" y="0"/>
                  </a:moveTo>
                  <a:lnTo>
                    <a:pt x="1650222" y="568"/>
                  </a:lnTo>
                  <a:lnTo>
                    <a:pt x="1586542" y="2261"/>
                  </a:lnTo>
                  <a:lnTo>
                    <a:pt x="1523500" y="5059"/>
                  </a:lnTo>
                  <a:lnTo>
                    <a:pt x="1461139" y="8940"/>
                  </a:lnTo>
                  <a:lnTo>
                    <a:pt x="1399499" y="13886"/>
                  </a:lnTo>
                  <a:lnTo>
                    <a:pt x="1338622" y="19877"/>
                  </a:lnTo>
                  <a:lnTo>
                    <a:pt x="1278549" y="26892"/>
                  </a:lnTo>
                  <a:lnTo>
                    <a:pt x="1219322" y="34912"/>
                  </a:lnTo>
                  <a:lnTo>
                    <a:pt x="1160982" y="43916"/>
                  </a:lnTo>
                  <a:lnTo>
                    <a:pt x="1103571" y="53885"/>
                  </a:lnTo>
                  <a:lnTo>
                    <a:pt x="1047130" y="64799"/>
                  </a:lnTo>
                  <a:lnTo>
                    <a:pt x="991701" y="76638"/>
                  </a:lnTo>
                  <a:lnTo>
                    <a:pt x="937325" y="89382"/>
                  </a:lnTo>
                  <a:lnTo>
                    <a:pt x="884043" y="103010"/>
                  </a:lnTo>
                  <a:lnTo>
                    <a:pt x="831896" y="117504"/>
                  </a:lnTo>
                  <a:lnTo>
                    <a:pt x="780928" y="132843"/>
                  </a:lnTo>
                  <a:lnTo>
                    <a:pt x="731177" y="149007"/>
                  </a:lnTo>
                  <a:lnTo>
                    <a:pt x="682687" y="165976"/>
                  </a:lnTo>
                  <a:lnTo>
                    <a:pt x="635499" y="183730"/>
                  </a:lnTo>
                  <a:lnTo>
                    <a:pt x="589654" y="202250"/>
                  </a:lnTo>
                  <a:lnTo>
                    <a:pt x="545193" y="221515"/>
                  </a:lnTo>
                  <a:lnTo>
                    <a:pt x="502157" y="241506"/>
                  </a:lnTo>
                  <a:lnTo>
                    <a:pt x="460590" y="262202"/>
                  </a:lnTo>
                  <a:lnTo>
                    <a:pt x="420531" y="283584"/>
                  </a:lnTo>
                  <a:lnTo>
                    <a:pt x="382022" y="305631"/>
                  </a:lnTo>
                  <a:lnTo>
                    <a:pt x="345105" y="328324"/>
                  </a:lnTo>
                  <a:lnTo>
                    <a:pt x="309821" y="351643"/>
                  </a:lnTo>
                  <a:lnTo>
                    <a:pt x="276211" y="375568"/>
                  </a:lnTo>
                  <a:lnTo>
                    <a:pt x="244317" y="400078"/>
                  </a:lnTo>
                  <a:lnTo>
                    <a:pt x="214181" y="425155"/>
                  </a:lnTo>
                  <a:lnTo>
                    <a:pt x="185844" y="450777"/>
                  </a:lnTo>
                  <a:lnTo>
                    <a:pt x="134731" y="503580"/>
                  </a:lnTo>
                  <a:lnTo>
                    <a:pt x="91310" y="558328"/>
                  </a:lnTo>
                  <a:lnTo>
                    <a:pt x="55914" y="614861"/>
                  </a:lnTo>
                  <a:lnTo>
                    <a:pt x="28872" y="673020"/>
                  </a:lnTo>
                  <a:lnTo>
                    <a:pt x="10518" y="732646"/>
                  </a:lnTo>
                  <a:lnTo>
                    <a:pt x="1182" y="793577"/>
                  </a:lnTo>
                  <a:lnTo>
                    <a:pt x="0" y="824484"/>
                  </a:lnTo>
                  <a:lnTo>
                    <a:pt x="1182" y="855390"/>
                  </a:lnTo>
                  <a:lnTo>
                    <a:pt x="10518" y="916321"/>
                  </a:lnTo>
                  <a:lnTo>
                    <a:pt x="28872" y="975947"/>
                  </a:lnTo>
                  <a:lnTo>
                    <a:pt x="55914" y="1034106"/>
                  </a:lnTo>
                  <a:lnTo>
                    <a:pt x="91310" y="1090639"/>
                  </a:lnTo>
                  <a:lnTo>
                    <a:pt x="134731" y="1145387"/>
                  </a:lnTo>
                  <a:lnTo>
                    <a:pt x="185844" y="1198190"/>
                  </a:lnTo>
                  <a:lnTo>
                    <a:pt x="214181" y="1223812"/>
                  </a:lnTo>
                  <a:lnTo>
                    <a:pt x="244317" y="1248889"/>
                  </a:lnTo>
                  <a:lnTo>
                    <a:pt x="276211" y="1273399"/>
                  </a:lnTo>
                  <a:lnTo>
                    <a:pt x="309821" y="1297324"/>
                  </a:lnTo>
                  <a:lnTo>
                    <a:pt x="345105" y="1320643"/>
                  </a:lnTo>
                  <a:lnTo>
                    <a:pt x="382022" y="1343336"/>
                  </a:lnTo>
                  <a:lnTo>
                    <a:pt x="420531" y="1365383"/>
                  </a:lnTo>
                  <a:lnTo>
                    <a:pt x="460590" y="1386765"/>
                  </a:lnTo>
                  <a:lnTo>
                    <a:pt x="502157" y="1407461"/>
                  </a:lnTo>
                  <a:lnTo>
                    <a:pt x="545193" y="1427452"/>
                  </a:lnTo>
                  <a:lnTo>
                    <a:pt x="589654" y="1446717"/>
                  </a:lnTo>
                  <a:lnTo>
                    <a:pt x="635499" y="1465237"/>
                  </a:lnTo>
                  <a:lnTo>
                    <a:pt x="682687" y="1482991"/>
                  </a:lnTo>
                  <a:lnTo>
                    <a:pt x="731177" y="1499960"/>
                  </a:lnTo>
                  <a:lnTo>
                    <a:pt x="780928" y="1516124"/>
                  </a:lnTo>
                  <a:lnTo>
                    <a:pt x="831896" y="1531463"/>
                  </a:lnTo>
                  <a:lnTo>
                    <a:pt x="884043" y="1545957"/>
                  </a:lnTo>
                  <a:lnTo>
                    <a:pt x="937325" y="1559585"/>
                  </a:lnTo>
                  <a:lnTo>
                    <a:pt x="991701" y="1572329"/>
                  </a:lnTo>
                  <a:lnTo>
                    <a:pt x="1047130" y="1584168"/>
                  </a:lnTo>
                  <a:lnTo>
                    <a:pt x="1103571" y="1595082"/>
                  </a:lnTo>
                  <a:lnTo>
                    <a:pt x="1160982" y="1605051"/>
                  </a:lnTo>
                  <a:lnTo>
                    <a:pt x="1219322" y="1614055"/>
                  </a:lnTo>
                  <a:lnTo>
                    <a:pt x="1278549" y="1622075"/>
                  </a:lnTo>
                  <a:lnTo>
                    <a:pt x="1338622" y="1629090"/>
                  </a:lnTo>
                  <a:lnTo>
                    <a:pt x="1399499" y="1635081"/>
                  </a:lnTo>
                  <a:lnTo>
                    <a:pt x="1461139" y="1640027"/>
                  </a:lnTo>
                  <a:lnTo>
                    <a:pt x="1523500" y="1643908"/>
                  </a:lnTo>
                  <a:lnTo>
                    <a:pt x="1586542" y="1646706"/>
                  </a:lnTo>
                  <a:lnTo>
                    <a:pt x="1650222" y="1648399"/>
                  </a:lnTo>
                  <a:lnTo>
                    <a:pt x="1714500" y="1648968"/>
                  </a:lnTo>
                  <a:lnTo>
                    <a:pt x="1778777" y="1648399"/>
                  </a:lnTo>
                  <a:lnTo>
                    <a:pt x="1842457" y="1646706"/>
                  </a:lnTo>
                  <a:lnTo>
                    <a:pt x="1905499" y="1643908"/>
                  </a:lnTo>
                  <a:lnTo>
                    <a:pt x="1967860" y="1640027"/>
                  </a:lnTo>
                  <a:lnTo>
                    <a:pt x="2029500" y="1635081"/>
                  </a:lnTo>
                  <a:lnTo>
                    <a:pt x="2090377" y="1629090"/>
                  </a:lnTo>
                  <a:lnTo>
                    <a:pt x="2150450" y="1622075"/>
                  </a:lnTo>
                  <a:lnTo>
                    <a:pt x="2209677" y="1614055"/>
                  </a:lnTo>
                  <a:lnTo>
                    <a:pt x="2268017" y="1605051"/>
                  </a:lnTo>
                  <a:lnTo>
                    <a:pt x="2325428" y="1595082"/>
                  </a:lnTo>
                  <a:lnTo>
                    <a:pt x="2381869" y="1584168"/>
                  </a:lnTo>
                  <a:lnTo>
                    <a:pt x="2437298" y="1572329"/>
                  </a:lnTo>
                  <a:lnTo>
                    <a:pt x="2491674" y="1559585"/>
                  </a:lnTo>
                  <a:lnTo>
                    <a:pt x="2544956" y="1545957"/>
                  </a:lnTo>
                  <a:lnTo>
                    <a:pt x="2597103" y="1531463"/>
                  </a:lnTo>
                  <a:lnTo>
                    <a:pt x="2648071" y="1516124"/>
                  </a:lnTo>
                  <a:lnTo>
                    <a:pt x="2697822" y="1499960"/>
                  </a:lnTo>
                  <a:lnTo>
                    <a:pt x="2746312" y="1482991"/>
                  </a:lnTo>
                  <a:lnTo>
                    <a:pt x="2793500" y="1465237"/>
                  </a:lnTo>
                  <a:lnTo>
                    <a:pt x="2839345" y="1446717"/>
                  </a:lnTo>
                  <a:lnTo>
                    <a:pt x="2883806" y="1427452"/>
                  </a:lnTo>
                  <a:lnTo>
                    <a:pt x="2926842" y="1407461"/>
                  </a:lnTo>
                  <a:lnTo>
                    <a:pt x="2968409" y="1386765"/>
                  </a:lnTo>
                  <a:lnTo>
                    <a:pt x="3008468" y="1365383"/>
                  </a:lnTo>
                  <a:lnTo>
                    <a:pt x="3046977" y="1343336"/>
                  </a:lnTo>
                  <a:lnTo>
                    <a:pt x="3083894" y="1320643"/>
                  </a:lnTo>
                  <a:lnTo>
                    <a:pt x="3119178" y="1297324"/>
                  </a:lnTo>
                  <a:lnTo>
                    <a:pt x="3152788" y="1273399"/>
                  </a:lnTo>
                  <a:lnTo>
                    <a:pt x="3184682" y="1248889"/>
                  </a:lnTo>
                  <a:lnTo>
                    <a:pt x="3214818" y="1223812"/>
                  </a:lnTo>
                  <a:lnTo>
                    <a:pt x="3243155" y="1198190"/>
                  </a:lnTo>
                  <a:lnTo>
                    <a:pt x="3294268" y="1145387"/>
                  </a:lnTo>
                  <a:lnTo>
                    <a:pt x="3337689" y="1090639"/>
                  </a:lnTo>
                  <a:lnTo>
                    <a:pt x="3373085" y="1034106"/>
                  </a:lnTo>
                  <a:lnTo>
                    <a:pt x="3400127" y="975947"/>
                  </a:lnTo>
                  <a:lnTo>
                    <a:pt x="3418481" y="916321"/>
                  </a:lnTo>
                  <a:lnTo>
                    <a:pt x="3427817" y="855390"/>
                  </a:lnTo>
                  <a:lnTo>
                    <a:pt x="3429000" y="824484"/>
                  </a:lnTo>
                  <a:lnTo>
                    <a:pt x="3427817" y="793577"/>
                  </a:lnTo>
                  <a:lnTo>
                    <a:pt x="3418481" y="732646"/>
                  </a:lnTo>
                  <a:lnTo>
                    <a:pt x="3400127" y="673020"/>
                  </a:lnTo>
                  <a:lnTo>
                    <a:pt x="3373085" y="614861"/>
                  </a:lnTo>
                  <a:lnTo>
                    <a:pt x="3337689" y="558328"/>
                  </a:lnTo>
                  <a:lnTo>
                    <a:pt x="3294268" y="503580"/>
                  </a:lnTo>
                  <a:lnTo>
                    <a:pt x="3243155" y="450777"/>
                  </a:lnTo>
                  <a:lnTo>
                    <a:pt x="3214818" y="425155"/>
                  </a:lnTo>
                  <a:lnTo>
                    <a:pt x="3184682" y="400078"/>
                  </a:lnTo>
                  <a:lnTo>
                    <a:pt x="3152788" y="375568"/>
                  </a:lnTo>
                  <a:lnTo>
                    <a:pt x="3119178" y="351643"/>
                  </a:lnTo>
                  <a:lnTo>
                    <a:pt x="3083894" y="328324"/>
                  </a:lnTo>
                  <a:lnTo>
                    <a:pt x="3046977" y="305631"/>
                  </a:lnTo>
                  <a:lnTo>
                    <a:pt x="3008468" y="283584"/>
                  </a:lnTo>
                  <a:lnTo>
                    <a:pt x="2968409" y="262202"/>
                  </a:lnTo>
                  <a:lnTo>
                    <a:pt x="2926842" y="241506"/>
                  </a:lnTo>
                  <a:lnTo>
                    <a:pt x="2883806" y="221515"/>
                  </a:lnTo>
                  <a:lnTo>
                    <a:pt x="2839345" y="202250"/>
                  </a:lnTo>
                  <a:lnTo>
                    <a:pt x="2793500" y="183730"/>
                  </a:lnTo>
                  <a:lnTo>
                    <a:pt x="2746312" y="165976"/>
                  </a:lnTo>
                  <a:lnTo>
                    <a:pt x="2697822" y="149007"/>
                  </a:lnTo>
                  <a:lnTo>
                    <a:pt x="2648071" y="132843"/>
                  </a:lnTo>
                  <a:lnTo>
                    <a:pt x="2597103" y="117504"/>
                  </a:lnTo>
                  <a:lnTo>
                    <a:pt x="2544956" y="103010"/>
                  </a:lnTo>
                  <a:lnTo>
                    <a:pt x="2491674" y="89382"/>
                  </a:lnTo>
                  <a:lnTo>
                    <a:pt x="2437298" y="76638"/>
                  </a:lnTo>
                  <a:lnTo>
                    <a:pt x="2381869" y="64799"/>
                  </a:lnTo>
                  <a:lnTo>
                    <a:pt x="2325428" y="53885"/>
                  </a:lnTo>
                  <a:lnTo>
                    <a:pt x="2268017" y="43916"/>
                  </a:lnTo>
                  <a:lnTo>
                    <a:pt x="2209677" y="34912"/>
                  </a:lnTo>
                  <a:lnTo>
                    <a:pt x="2150450" y="26892"/>
                  </a:lnTo>
                  <a:lnTo>
                    <a:pt x="2090377" y="19877"/>
                  </a:lnTo>
                  <a:lnTo>
                    <a:pt x="2029500" y="13886"/>
                  </a:lnTo>
                  <a:lnTo>
                    <a:pt x="1967860" y="8940"/>
                  </a:lnTo>
                  <a:lnTo>
                    <a:pt x="1905499" y="5059"/>
                  </a:lnTo>
                  <a:lnTo>
                    <a:pt x="1842457" y="2261"/>
                  </a:lnTo>
                  <a:lnTo>
                    <a:pt x="1778777" y="568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59145" y="2929889"/>
              <a:ext cx="3429000" cy="1649095"/>
            </a:xfrm>
            <a:custGeom>
              <a:avLst/>
              <a:gdLst/>
              <a:ahLst/>
              <a:cxnLst/>
              <a:rect l="l" t="t" r="r" b="b"/>
              <a:pathLst>
                <a:path w="3429000" h="1649095">
                  <a:moveTo>
                    <a:pt x="0" y="824484"/>
                  </a:moveTo>
                  <a:lnTo>
                    <a:pt x="4702" y="762958"/>
                  </a:lnTo>
                  <a:lnTo>
                    <a:pt x="18589" y="702660"/>
                  </a:lnTo>
                  <a:lnTo>
                    <a:pt x="41328" y="643748"/>
                  </a:lnTo>
                  <a:lnTo>
                    <a:pt x="72588" y="586382"/>
                  </a:lnTo>
                  <a:lnTo>
                    <a:pt x="112038" y="530721"/>
                  </a:lnTo>
                  <a:lnTo>
                    <a:pt x="159346" y="476926"/>
                  </a:lnTo>
                  <a:lnTo>
                    <a:pt x="214181" y="425155"/>
                  </a:lnTo>
                  <a:lnTo>
                    <a:pt x="244317" y="400078"/>
                  </a:lnTo>
                  <a:lnTo>
                    <a:pt x="276211" y="375568"/>
                  </a:lnTo>
                  <a:lnTo>
                    <a:pt x="309821" y="351643"/>
                  </a:lnTo>
                  <a:lnTo>
                    <a:pt x="345105" y="328324"/>
                  </a:lnTo>
                  <a:lnTo>
                    <a:pt x="382022" y="305631"/>
                  </a:lnTo>
                  <a:lnTo>
                    <a:pt x="420531" y="283584"/>
                  </a:lnTo>
                  <a:lnTo>
                    <a:pt x="460590" y="262202"/>
                  </a:lnTo>
                  <a:lnTo>
                    <a:pt x="502157" y="241506"/>
                  </a:lnTo>
                  <a:lnTo>
                    <a:pt x="545193" y="221515"/>
                  </a:lnTo>
                  <a:lnTo>
                    <a:pt x="589654" y="202250"/>
                  </a:lnTo>
                  <a:lnTo>
                    <a:pt x="635499" y="183730"/>
                  </a:lnTo>
                  <a:lnTo>
                    <a:pt x="682687" y="165976"/>
                  </a:lnTo>
                  <a:lnTo>
                    <a:pt x="731177" y="149007"/>
                  </a:lnTo>
                  <a:lnTo>
                    <a:pt x="780928" y="132843"/>
                  </a:lnTo>
                  <a:lnTo>
                    <a:pt x="831896" y="117504"/>
                  </a:lnTo>
                  <a:lnTo>
                    <a:pt x="884043" y="103010"/>
                  </a:lnTo>
                  <a:lnTo>
                    <a:pt x="937325" y="89382"/>
                  </a:lnTo>
                  <a:lnTo>
                    <a:pt x="991701" y="76638"/>
                  </a:lnTo>
                  <a:lnTo>
                    <a:pt x="1047130" y="64799"/>
                  </a:lnTo>
                  <a:lnTo>
                    <a:pt x="1103571" y="53885"/>
                  </a:lnTo>
                  <a:lnTo>
                    <a:pt x="1160982" y="43916"/>
                  </a:lnTo>
                  <a:lnTo>
                    <a:pt x="1219322" y="34912"/>
                  </a:lnTo>
                  <a:lnTo>
                    <a:pt x="1278549" y="26892"/>
                  </a:lnTo>
                  <a:lnTo>
                    <a:pt x="1338622" y="19877"/>
                  </a:lnTo>
                  <a:lnTo>
                    <a:pt x="1399499" y="13886"/>
                  </a:lnTo>
                  <a:lnTo>
                    <a:pt x="1461139" y="8940"/>
                  </a:lnTo>
                  <a:lnTo>
                    <a:pt x="1523500" y="5059"/>
                  </a:lnTo>
                  <a:lnTo>
                    <a:pt x="1586542" y="2261"/>
                  </a:lnTo>
                  <a:lnTo>
                    <a:pt x="1650222" y="568"/>
                  </a:lnTo>
                  <a:lnTo>
                    <a:pt x="1714500" y="0"/>
                  </a:lnTo>
                  <a:lnTo>
                    <a:pt x="1778777" y="568"/>
                  </a:lnTo>
                  <a:lnTo>
                    <a:pt x="1842457" y="2261"/>
                  </a:lnTo>
                  <a:lnTo>
                    <a:pt x="1905499" y="5059"/>
                  </a:lnTo>
                  <a:lnTo>
                    <a:pt x="1967860" y="8940"/>
                  </a:lnTo>
                  <a:lnTo>
                    <a:pt x="2029500" y="13886"/>
                  </a:lnTo>
                  <a:lnTo>
                    <a:pt x="2090377" y="19877"/>
                  </a:lnTo>
                  <a:lnTo>
                    <a:pt x="2150450" y="26892"/>
                  </a:lnTo>
                  <a:lnTo>
                    <a:pt x="2209677" y="34912"/>
                  </a:lnTo>
                  <a:lnTo>
                    <a:pt x="2268017" y="43916"/>
                  </a:lnTo>
                  <a:lnTo>
                    <a:pt x="2325428" y="53885"/>
                  </a:lnTo>
                  <a:lnTo>
                    <a:pt x="2381869" y="64799"/>
                  </a:lnTo>
                  <a:lnTo>
                    <a:pt x="2437298" y="76638"/>
                  </a:lnTo>
                  <a:lnTo>
                    <a:pt x="2491674" y="89382"/>
                  </a:lnTo>
                  <a:lnTo>
                    <a:pt x="2544956" y="103010"/>
                  </a:lnTo>
                  <a:lnTo>
                    <a:pt x="2597103" y="117504"/>
                  </a:lnTo>
                  <a:lnTo>
                    <a:pt x="2648071" y="132843"/>
                  </a:lnTo>
                  <a:lnTo>
                    <a:pt x="2697822" y="149007"/>
                  </a:lnTo>
                  <a:lnTo>
                    <a:pt x="2746312" y="165976"/>
                  </a:lnTo>
                  <a:lnTo>
                    <a:pt x="2793500" y="183730"/>
                  </a:lnTo>
                  <a:lnTo>
                    <a:pt x="2839345" y="202250"/>
                  </a:lnTo>
                  <a:lnTo>
                    <a:pt x="2883806" y="221515"/>
                  </a:lnTo>
                  <a:lnTo>
                    <a:pt x="2926842" y="241506"/>
                  </a:lnTo>
                  <a:lnTo>
                    <a:pt x="2968409" y="262202"/>
                  </a:lnTo>
                  <a:lnTo>
                    <a:pt x="3008468" y="283584"/>
                  </a:lnTo>
                  <a:lnTo>
                    <a:pt x="3046977" y="305631"/>
                  </a:lnTo>
                  <a:lnTo>
                    <a:pt x="3083894" y="328324"/>
                  </a:lnTo>
                  <a:lnTo>
                    <a:pt x="3119178" y="351643"/>
                  </a:lnTo>
                  <a:lnTo>
                    <a:pt x="3152788" y="375568"/>
                  </a:lnTo>
                  <a:lnTo>
                    <a:pt x="3184682" y="400078"/>
                  </a:lnTo>
                  <a:lnTo>
                    <a:pt x="3214818" y="425155"/>
                  </a:lnTo>
                  <a:lnTo>
                    <a:pt x="3243155" y="450777"/>
                  </a:lnTo>
                  <a:lnTo>
                    <a:pt x="3294268" y="503580"/>
                  </a:lnTo>
                  <a:lnTo>
                    <a:pt x="3337689" y="558328"/>
                  </a:lnTo>
                  <a:lnTo>
                    <a:pt x="3373085" y="614861"/>
                  </a:lnTo>
                  <a:lnTo>
                    <a:pt x="3400127" y="673020"/>
                  </a:lnTo>
                  <a:lnTo>
                    <a:pt x="3418481" y="732646"/>
                  </a:lnTo>
                  <a:lnTo>
                    <a:pt x="3427817" y="793577"/>
                  </a:lnTo>
                  <a:lnTo>
                    <a:pt x="3429000" y="824484"/>
                  </a:lnTo>
                  <a:lnTo>
                    <a:pt x="3427817" y="855390"/>
                  </a:lnTo>
                  <a:lnTo>
                    <a:pt x="3418481" y="916321"/>
                  </a:lnTo>
                  <a:lnTo>
                    <a:pt x="3400127" y="975947"/>
                  </a:lnTo>
                  <a:lnTo>
                    <a:pt x="3373085" y="1034106"/>
                  </a:lnTo>
                  <a:lnTo>
                    <a:pt x="3337689" y="1090639"/>
                  </a:lnTo>
                  <a:lnTo>
                    <a:pt x="3294268" y="1145387"/>
                  </a:lnTo>
                  <a:lnTo>
                    <a:pt x="3243155" y="1198190"/>
                  </a:lnTo>
                  <a:lnTo>
                    <a:pt x="3214818" y="1223812"/>
                  </a:lnTo>
                  <a:lnTo>
                    <a:pt x="3184682" y="1248889"/>
                  </a:lnTo>
                  <a:lnTo>
                    <a:pt x="3152788" y="1273399"/>
                  </a:lnTo>
                  <a:lnTo>
                    <a:pt x="3119178" y="1297324"/>
                  </a:lnTo>
                  <a:lnTo>
                    <a:pt x="3083894" y="1320643"/>
                  </a:lnTo>
                  <a:lnTo>
                    <a:pt x="3046977" y="1343336"/>
                  </a:lnTo>
                  <a:lnTo>
                    <a:pt x="3008468" y="1365383"/>
                  </a:lnTo>
                  <a:lnTo>
                    <a:pt x="2968409" y="1386765"/>
                  </a:lnTo>
                  <a:lnTo>
                    <a:pt x="2926842" y="1407461"/>
                  </a:lnTo>
                  <a:lnTo>
                    <a:pt x="2883806" y="1427452"/>
                  </a:lnTo>
                  <a:lnTo>
                    <a:pt x="2839345" y="1446717"/>
                  </a:lnTo>
                  <a:lnTo>
                    <a:pt x="2793500" y="1465237"/>
                  </a:lnTo>
                  <a:lnTo>
                    <a:pt x="2746312" y="1482991"/>
                  </a:lnTo>
                  <a:lnTo>
                    <a:pt x="2697822" y="1499960"/>
                  </a:lnTo>
                  <a:lnTo>
                    <a:pt x="2648071" y="1516124"/>
                  </a:lnTo>
                  <a:lnTo>
                    <a:pt x="2597103" y="1531463"/>
                  </a:lnTo>
                  <a:lnTo>
                    <a:pt x="2544956" y="1545957"/>
                  </a:lnTo>
                  <a:lnTo>
                    <a:pt x="2491674" y="1559585"/>
                  </a:lnTo>
                  <a:lnTo>
                    <a:pt x="2437298" y="1572329"/>
                  </a:lnTo>
                  <a:lnTo>
                    <a:pt x="2381869" y="1584168"/>
                  </a:lnTo>
                  <a:lnTo>
                    <a:pt x="2325428" y="1595082"/>
                  </a:lnTo>
                  <a:lnTo>
                    <a:pt x="2268017" y="1605051"/>
                  </a:lnTo>
                  <a:lnTo>
                    <a:pt x="2209677" y="1614055"/>
                  </a:lnTo>
                  <a:lnTo>
                    <a:pt x="2150450" y="1622075"/>
                  </a:lnTo>
                  <a:lnTo>
                    <a:pt x="2090377" y="1629090"/>
                  </a:lnTo>
                  <a:lnTo>
                    <a:pt x="2029500" y="1635081"/>
                  </a:lnTo>
                  <a:lnTo>
                    <a:pt x="1967860" y="1640027"/>
                  </a:lnTo>
                  <a:lnTo>
                    <a:pt x="1905499" y="1643908"/>
                  </a:lnTo>
                  <a:lnTo>
                    <a:pt x="1842457" y="1646706"/>
                  </a:lnTo>
                  <a:lnTo>
                    <a:pt x="1778777" y="1648399"/>
                  </a:lnTo>
                  <a:lnTo>
                    <a:pt x="1714500" y="1648968"/>
                  </a:lnTo>
                  <a:lnTo>
                    <a:pt x="1650222" y="1648399"/>
                  </a:lnTo>
                  <a:lnTo>
                    <a:pt x="1586542" y="1646706"/>
                  </a:lnTo>
                  <a:lnTo>
                    <a:pt x="1523500" y="1643908"/>
                  </a:lnTo>
                  <a:lnTo>
                    <a:pt x="1461139" y="1640027"/>
                  </a:lnTo>
                  <a:lnTo>
                    <a:pt x="1399499" y="1635081"/>
                  </a:lnTo>
                  <a:lnTo>
                    <a:pt x="1338622" y="1629090"/>
                  </a:lnTo>
                  <a:lnTo>
                    <a:pt x="1278549" y="1622075"/>
                  </a:lnTo>
                  <a:lnTo>
                    <a:pt x="1219322" y="1614055"/>
                  </a:lnTo>
                  <a:lnTo>
                    <a:pt x="1160982" y="1605051"/>
                  </a:lnTo>
                  <a:lnTo>
                    <a:pt x="1103571" y="1595082"/>
                  </a:lnTo>
                  <a:lnTo>
                    <a:pt x="1047130" y="1584168"/>
                  </a:lnTo>
                  <a:lnTo>
                    <a:pt x="991701" y="1572329"/>
                  </a:lnTo>
                  <a:lnTo>
                    <a:pt x="937325" y="1559585"/>
                  </a:lnTo>
                  <a:lnTo>
                    <a:pt x="884043" y="1545957"/>
                  </a:lnTo>
                  <a:lnTo>
                    <a:pt x="831896" y="1531463"/>
                  </a:lnTo>
                  <a:lnTo>
                    <a:pt x="780928" y="1516124"/>
                  </a:lnTo>
                  <a:lnTo>
                    <a:pt x="731177" y="1499960"/>
                  </a:lnTo>
                  <a:lnTo>
                    <a:pt x="682687" y="1482991"/>
                  </a:lnTo>
                  <a:lnTo>
                    <a:pt x="635499" y="1465237"/>
                  </a:lnTo>
                  <a:lnTo>
                    <a:pt x="589654" y="1446717"/>
                  </a:lnTo>
                  <a:lnTo>
                    <a:pt x="545193" y="1427452"/>
                  </a:lnTo>
                  <a:lnTo>
                    <a:pt x="502157" y="1407461"/>
                  </a:lnTo>
                  <a:lnTo>
                    <a:pt x="460590" y="1386765"/>
                  </a:lnTo>
                  <a:lnTo>
                    <a:pt x="420531" y="1365383"/>
                  </a:lnTo>
                  <a:lnTo>
                    <a:pt x="382022" y="1343336"/>
                  </a:lnTo>
                  <a:lnTo>
                    <a:pt x="345105" y="1320643"/>
                  </a:lnTo>
                  <a:lnTo>
                    <a:pt x="309821" y="1297324"/>
                  </a:lnTo>
                  <a:lnTo>
                    <a:pt x="276211" y="1273399"/>
                  </a:lnTo>
                  <a:lnTo>
                    <a:pt x="244317" y="1248889"/>
                  </a:lnTo>
                  <a:lnTo>
                    <a:pt x="214181" y="1223812"/>
                  </a:lnTo>
                  <a:lnTo>
                    <a:pt x="185844" y="1198190"/>
                  </a:lnTo>
                  <a:lnTo>
                    <a:pt x="134731" y="1145387"/>
                  </a:lnTo>
                  <a:lnTo>
                    <a:pt x="91310" y="1090639"/>
                  </a:lnTo>
                  <a:lnTo>
                    <a:pt x="55914" y="1034106"/>
                  </a:lnTo>
                  <a:lnTo>
                    <a:pt x="28872" y="975947"/>
                  </a:lnTo>
                  <a:lnTo>
                    <a:pt x="10518" y="916321"/>
                  </a:lnTo>
                  <a:lnTo>
                    <a:pt x="1182" y="855390"/>
                  </a:lnTo>
                  <a:lnTo>
                    <a:pt x="0" y="824484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61196" y="1981541"/>
            <a:ext cx="3653154" cy="2747645"/>
            <a:chOff x="361196" y="1981541"/>
            <a:chExt cx="3653154" cy="2747645"/>
          </a:xfrm>
        </p:grpSpPr>
        <p:sp>
          <p:nvSpPr>
            <p:cNvPr id="7" name="object 7"/>
            <p:cNvSpPr/>
            <p:nvPr/>
          </p:nvSpPr>
          <p:spPr>
            <a:xfrm>
              <a:off x="2215133" y="3065526"/>
              <a:ext cx="1786255" cy="1651000"/>
            </a:xfrm>
            <a:custGeom>
              <a:avLst/>
              <a:gdLst/>
              <a:ahLst/>
              <a:cxnLst/>
              <a:rect l="l" t="t" r="r" b="b"/>
              <a:pathLst>
                <a:path w="1786254" h="1651000">
                  <a:moveTo>
                    <a:pt x="893064" y="0"/>
                  </a:moveTo>
                  <a:lnTo>
                    <a:pt x="842382" y="1306"/>
                  </a:lnTo>
                  <a:lnTo>
                    <a:pt x="792442" y="5178"/>
                  </a:lnTo>
                  <a:lnTo>
                    <a:pt x="743320" y="11547"/>
                  </a:lnTo>
                  <a:lnTo>
                    <a:pt x="695091" y="20343"/>
                  </a:lnTo>
                  <a:lnTo>
                    <a:pt x="647831" y="31495"/>
                  </a:lnTo>
                  <a:lnTo>
                    <a:pt x="601614" y="44936"/>
                  </a:lnTo>
                  <a:lnTo>
                    <a:pt x="556516" y="60594"/>
                  </a:lnTo>
                  <a:lnTo>
                    <a:pt x="512612" y="78400"/>
                  </a:lnTo>
                  <a:lnTo>
                    <a:pt x="469978" y="98286"/>
                  </a:lnTo>
                  <a:lnTo>
                    <a:pt x="428689" y="120180"/>
                  </a:lnTo>
                  <a:lnTo>
                    <a:pt x="388821" y="144013"/>
                  </a:lnTo>
                  <a:lnTo>
                    <a:pt x="350449" y="169716"/>
                  </a:lnTo>
                  <a:lnTo>
                    <a:pt x="313647" y="197219"/>
                  </a:lnTo>
                  <a:lnTo>
                    <a:pt x="278492" y="226453"/>
                  </a:lnTo>
                  <a:lnTo>
                    <a:pt x="245059" y="257347"/>
                  </a:lnTo>
                  <a:lnTo>
                    <a:pt x="213424" y="289832"/>
                  </a:lnTo>
                  <a:lnTo>
                    <a:pt x="183661" y="323839"/>
                  </a:lnTo>
                  <a:lnTo>
                    <a:pt x="155846" y="359298"/>
                  </a:lnTo>
                  <a:lnTo>
                    <a:pt x="130054" y="396138"/>
                  </a:lnTo>
                  <a:lnTo>
                    <a:pt x="106361" y="434292"/>
                  </a:lnTo>
                  <a:lnTo>
                    <a:pt x="84842" y="473688"/>
                  </a:lnTo>
                  <a:lnTo>
                    <a:pt x="65573" y="514257"/>
                  </a:lnTo>
                  <a:lnTo>
                    <a:pt x="48628" y="555931"/>
                  </a:lnTo>
                  <a:lnTo>
                    <a:pt x="34083" y="598638"/>
                  </a:lnTo>
                  <a:lnTo>
                    <a:pt x="22014" y="642309"/>
                  </a:lnTo>
                  <a:lnTo>
                    <a:pt x="12496" y="686875"/>
                  </a:lnTo>
                  <a:lnTo>
                    <a:pt x="5604" y="732267"/>
                  </a:lnTo>
                  <a:lnTo>
                    <a:pt x="1413" y="778413"/>
                  </a:lnTo>
                  <a:lnTo>
                    <a:pt x="0" y="825246"/>
                  </a:lnTo>
                  <a:lnTo>
                    <a:pt x="1413" y="872078"/>
                  </a:lnTo>
                  <a:lnTo>
                    <a:pt x="5604" y="918224"/>
                  </a:lnTo>
                  <a:lnTo>
                    <a:pt x="12496" y="963616"/>
                  </a:lnTo>
                  <a:lnTo>
                    <a:pt x="22014" y="1008182"/>
                  </a:lnTo>
                  <a:lnTo>
                    <a:pt x="34083" y="1051853"/>
                  </a:lnTo>
                  <a:lnTo>
                    <a:pt x="48628" y="1094560"/>
                  </a:lnTo>
                  <a:lnTo>
                    <a:pt x="65573" y="1136234"/>
                  </a:lnTo>
                  <a:lnTo>
                    <a:pt x="84842" y="1176803"/>
                  </a:lnTo>
                  <a:lnTo>
                    <a:pt x="106361" y="1216199"/>
                  </a:lnTo>
                  <a:lnTo>
                    <a:pt x="130054" y="1254353"/>
                  </a:lnTo>
                  <a:lnTo>
                    <a:pt x="155846" y="1291193"/>
                  </a:lnTo>
                  <a:lnTo>
                    <a:pt x="183661" y="1326652"/>
                  </a:lnTo>
                  <a:lnTo>
                    <a:pt x="213424" y="1360659"/>
                  </a:lnTo>
                  <a:lnTo>
                    <a:pt x="245059" y="1393144"/>
                  </a:lnTo>
                  <a:lnTo>
                    <a:pt x="278492" y="1424038"/>
                  </a:lnTo>
                  <a:lnTo>
                    <a:pt x="313647" y="1453272"/>
                  </a:lnTo>
                  <a:lnTo>
                    <a:pt x="350449" y="1480775"/>
                  </a:lnTo>
                  <a:lnTo>
                    <a:pt x="388821" y="1506478"/>
                  </a:lnTo>
                  <a:lnTo>
                    <a:pt x="428689" y="1530311"/>
                  </a:lnTo>
                  <a:lnTo>
                    <a:pt x="469978" y="1552205"/>
                  </a:lnTo>
                  <a:lnTo>
                    <a:pt x="512612" y="1572091"/>
                  </a:lnTo>
                  <a:lnTo>
                    <a:pt x="556516" y="1589897"/>
                  </a:lnTo>
                  <a:lnTo>
                    <a:pt x="601614" y="1605555"/>
                  </a:lnTo>
                  <a:lnTo>
                    <a:pt x="647831" y="1618996"/>
                  </a:lnTo>
                  <a:lnTo>
                    <a:pt x="695091" y="1630148"/>
                  </a:lnTo>
                  <a:lnTo>
                    <a:pt x="743320" y="1638944"/>
                  </a:lnTo>
                  <a:lnTo>
                    <a:pt x="792442" y="1645313"/>
                  </a:lnTo>
                  <a:lnTo>
                    <a:pt x="842382" y="1649185"/>
                  </a:lnTo>
                  <a:lnTo>
                    <a:pt x="893064" y="1650492"/>
                  </a:lnTo>
                  <a:lnTo>
                    <a:pt x="943745" y="1649185"/>
                  </a:lnTo>
                  <a:lnTo>
                    <a:pt x="993685" y="1645313"/>
                  </a:lnTo>
                  <a:lnTo>
                    <a:pt x="1042807" y="1638944"/>
                  </a:lnTo>
                  <a:lnTo>
                    <a:pt x="1091036" y="1630148"/>
                  </a:lnTo>
                  <a:lnTo>
                    <a:pt x="1138296" y="1618996"/>
                  </a:lnTo>
                  <a:lnTo>
                    <a:pt x="1184513" y="1605555"/>
                  </a:lnTo>
                  <a:lnTo>
                    <a:pt x="1229611" y="1589897"/>
                  </a:lnTo>
                  <a:lnTo>
                    <a:pt x="1273515" y="1572091"/>
                  </a:lnTo>
                  <a:lnTo>
                    <a:pt x="1316149" y="1552205"/>
                  </a:lnTo>
                  <a:lnTo>
                    <a:pt x="1357438" y="1530311"/>
                  </a:lnTo>
                  <a:lnTo>
                    <a:pt x="1397306" y="1506478"/>
                  </a:lnTo>
                  <a:lnTo>
                    <a:pt x="1435678" y="1480775"/>
                  </a:lnTo>
                  <a:lnTo>
                    <a:pt x="1472480" y="1453272"/>
                  </a:lnTo>
                  <a:lnTo>
                    <a:pt x="1507635" y="1424038"/>
                  </a:lnTo>
                  <a:lnTo>
                    <a:pt x="1541068" y="1393144"/>
                  </a:lnTo>
                  <a:lnTo>
                    <a:pt x="1572703" y="1360659"/>
                  </a:lnTo>
                  <a:lnTo>
                    <a:pt x="1602466" y="1326652"/>
                  </a:lnTo>
                  <a:lnTo>
                    <a:pt x="1630281" y="1291193"/>
                  </a:lnTo>
                  <a:lnTo>
                    <a:pt x="1656073" y="1254353"/>
                  </a:lnTo>
                  <a:lnTo>
                    <a:pt x="1679766" y="1216199"/>
                  </a:lnTo>
                  <a:lnTo>
                    <a:pt x="1701285" y="1176803"/>
                  </a:lnTo>
                  <a:lnTo>
                    <a:pt x="1720554" y="1136234"/>
                  </a:lnTo>
                  <a:lnTo>
                    <a:pt x="1737499" y="1094560"/>
                  </a:lnTo>
                  <a:lnTo>
                    <a:pt x="1752044" y="1051853"/>
                  </a:lnTo>
                  <a:lnTo>
                    <a:pt x="1764113" y="1008182"/>
                  </a:lnTo>
                  <a:lnTo>
                    <a:pt x="1773631" y="963616"/>
                  </a:lnTo>
                  <a:lnTo>
                    <a:pt x="1780523" y="918224"/>
                  </a:lnTo>
                  <a:lnTo>
                    <a:pt x="1784714" y="872078"/>
                  </a:lnTo>
                  <a:lnTo>
                    <a:pt x="1786128" y="825246"/>
                  </a:lnTo>
                  <a:lnTo>
                    <a:pt x="1784714" y="778413"/>
                  </a:lnTo>
                  <a:lnTo>
                    <a:pt x="1780523" y="732267"/>
                  </a:lnTo>
                  <a:lnTo>
                    <a:pt x="1773631" y="686875"/>
                  </a:lnTo>
                  <a:lnTo>
                    <a:pt x="1764113" y="642309"/>
                  </a:lnTo>
                  <a:lnTo>
                    <a:pt x="1752044" y="598638"/>
                  </a:lnTo>
                  <a:lnTo>
                    <a:pt x="1737499" y="555931"/>
                  </a:lnTo>
                  <a:lnTo>
                    <a:pt x="1720554" y="514257"/>
                  </a:lnTo>
                  <a:lnTo>
                    <a:pt x="1701285" y="473688"/>
                  </a:lnTo>
                  <a:lnTo>
                    <a:pt x="1679766" y="434292"/>
                  </a:lnTo>
                  <a:lnTo>
                    <a:pt x="1656073" y="396138"/>
                  </a:lnTo>
                  <a:lnTo>
                    <a:pt x="1630281" y="359298"/>
                  </a:lnTo>
                  <a:lnTo>
                    <a:pt x="1602466" y="323839"/>
                  </a:lnTo>
                  <a:lnTo>
                    <a:pt x="1572703" y="289832"/>
                  </a:lnTo>
                  <a:lnTo>
                    <a:pt x="1541068" y="257347"/>
                  </a:lnTo>
                  <a:lnTo>
                    <a:pt x="1507635" y="226453"/>
                  </a:lnTo>
                  <a:lnTo>
                    <a:pt x="1472480" y="197219"/>
                  </a:lnTo>
                  <a:lnTo>
                    <a:pt x="1435678" y="169716"/>
                  </a:lnTo>
                  <a:lnTo>
                    <a:pt x="1397306" y="144013"/>
                  </a:lnTo>
                  <a:lnTo>
                    <a:pt x="1357438" y="120180"/>
                  </a:lnTo>
                  <a:lnTo>
                    <a:pt x="1316149" y="98286"/>
                  </a:lnTo>
                  <a:lnTo>
                    <a:pt x="1273515" y="78400"/>
                  </a:lnTo>
                  <a:lnTo>
                    <a:pt x="1229611" y="60594"/>
                  </a:lnTo>
                  <a:lnTo>
                    <a:pt x="1184513" y="44936"/>
                  </a:lnTo>
                  <a:lnTo>
                    <a:pt x="1138296" y="31495"/>
                  </a:lnTo>
                  <a:lnTo>
                    <a:pt x="1091036" y="20343"/>
                  </a:lnTo>
                  <a:lnTo>
                    <a:pt x="1042807" y="11547"/>
                  </a:lnTo>
                  <a:lnTo>
                    <a:pt x="993685" y="5178"/>
                  </a:lnTo>
                  <a:lnTo>
                    <a:pt x="943745" y="1306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15133" y="3065526"/>
              <a:ext cx="1786255" cy="1651000"/>
            </a:xfrm>
            <a:custGeom>
              <a:avLst/>
              <a:gdLst/>
              <a:ahLst/>
              <a:cxnLst/>
              <a:rect l="l" t="t" r="r" b="b"/>
              <a:pathLst>
                <a:path w="1786254" h="1651000">
                  <a:moveTo>
                    <a:pt x="0" y="825246"/>
                  </a:moveTo>
                  <a:lnTo>
                    <a:pt x="1413" y="778413"/>
                  </a:lnTo>
                  <a:lnTo>
                    <a:pt x="5604" y="732267"/>
                  </a:lnTo>
                  <a:lnTo>
                    <a:pt x="12496" y="686875"/>
                  </a:lnTo>
                  <a:lnTo>
                    <a:pt x="22014" y="642309"/>
                  </a:lnTo>
                  <a:lnTo>
                    <a:pt x="34083" y="598638"/>
                  </a:lnTo>
                  <a:lnTo>
                    <a:pt x="48628" y="555931"/>
                  </a:lnTo>
                  <a:lnTo>
                    <a:pt x="65573" y="514257"/>
                  </a:lnTo>
                  <a:lnTo>
                    <a:pt x="84842" y="473688"/>
                  </a:lnTo>
                  <a:lnTo>
                    <a:pt x="106361" y="434292"/>
                  </a:lnTo>
                  <a:lnTo>
                    <a:pt x="130054" y="396138"/>
                  </a:lnTo>
                  <a:lnTo>
                    <a:pt x="155846" y="359298"/>
                  </a:lnTo>
                  <a:lnTo>
                    <a:pt x="183661" y="323839"/>
                  </a:lnTo>
                  <a:lnTo>
                    <a:pt x="213424" y="289832"/>
                  </a:lnTo>
                  <a:lnTo>
                    <a:pt x="245059" y="257347"/>
                  </a:lnTo>
                  <a:lnTo>
                    <a:pt x="278492" y="226453"/>
                  </a:lnTo>
                  <a:lnTo>
                    <a:pt x="313647" y="197219"/>
                  </a:lnTo>
                  <a:lnTo>
                    <a:pt x="350449" y="169716"/>
                  </a:lnTo>
                  <a:lnTo>
                    <a:pt x="388821" y="144013"/>
                  </a:lnTo>
                  <a:lnTo>
                    <a:pt x="428689" y="120180"/>
                  </a:lnTo>
                  <a:lnTo>
                    <a:pt x="469978" y="98286"/>
                  </a:lnTo>
                  <a:lnTo>
                    <a:pt x="512612" y="78400"/>
                  </a:lnTo>
                  <a:lnTo>
                    <a:pt x="556516" y="60594"/>
                  </a:lnTo>
                  <a:lnTo>
                    <a:pt x="601614" y="44936"/>
                  </a:lnTo>
                  <a:lnTo>
                    <a:pt x="647831" y="31495"/>
                  </a:lnTo>
                  <a:lnTo>
                    <a:pt x="695091" y="20343"/>
                  </a:lnTo>
                  <a:lnTo>
                    <a:pt x="743320" y="11547"/>
                  </a:lnTo>
                  <a:lnTo>
                    <a:pt x="792442" y="5178"/>
                  </a:lnTo>
                  <a:lnTo>
                    <a:pt x="842382" y="1306"/>
                  </a:lnTo>
                  <a:lnTo>
                    <a:pt x="893064" y="0"/>
                  </a:lnTo>
                  <a:lnTo>
                    <a:pt x="943745" y="1306"/>
                  </a:lnTo>
                  <a:lnTo>
                    <a:pt x="993685" y="5178"/>
                  </a:lnTo>
                  <a:lnTo>
                    <a:pt x="1042807" y="11547"/>
                  </a:lnTo>
                  <a:lnTo>
                    <a:pt x="1091036" y="20343"/>
                  </a:lnTo>
                  <a:lnTo>
                    <a:pt x="1138296" y="31495"/>
                  </a:lnTo>
                  <a:lnTo>
                    <a:pt x="1184513" y="44936"/>
                  </a:lnTo>
                  <a:lnTo>
                    <a:pt x="1229611" y="60594"/>
                  </a:lnTo>
                  <a:lnTo>
                    <a:pt x="1273515" y="78400"/>
                  </a:lnTo>
                  <a:lnTo>
                    <a:pt x="1316149" y="98286"/>
                  </a:lnTo>
                  <a:lnTo>
                    <a:pt x="1357438" y="120180"/>
                  </a:lnTo>
                  <a:lnTo>
                    <a:pt x="1397306" y="144013"/>
                  </a:lnTo>
                  <a:lnTo>
                    <a:pt x="1435678" y="169716"/>
                  </a:lnTo>
                  <a:lnTo>
                    <a:pt x="1472480" y="197219"/>
                  </a:lnTo>
                  <a:lnTo>
                    <a:pt x="1507635" y="226453"/>
                  </a:lnTo>
                  <a:lnTo>
                    <a:pt x="1541068" y="257347"/>
                  </a:lnTo>
                  <a:lnTo>
                    <a:pt x="1572703" y="289832"/>
                  </a:lnTo>
                  <a:lnTo>
                    <a:pt x="1602466" y="323839"/>
                  </a:lnTo>
                  <a:lnTo>
                    <a:pt x="1630281" y="359298"/>
                  </a:lnTo>
                  <a:lnTo>
                    <a:pt x="1656073" y="396138"/>
                  </a:lnTo>
                  <a:lnTo>
                    <a:pt x="1679766" y="434292"/>
                  </a:lnTo>
                  <a:lnTo>
                    <a:pt x="1701285" y="473688"/>
                  </a:lnTo>
                  <a:lnTo>
                    <a:pt x="1720554" y="514257"/>
                  </a:lnTo>
                  <a:lnTo>
                    <a:pt x="1737499" y="555931"/>
                  </a:lnTo>
                  <a:lnTo>
                    <a:pt x="1752044" y="598638"/>
                  </a:lnTo>
                  <a:lnTo>
                    <a:pt x="1764113" y="642309"/>
                  </a:lnTo>
                  <a:lnTo>
                    <a:pt x="1773631" y="686875"/>
                  </a:lnTo>
                  <a:lnTo>
                    <a:pt x="1780523" y="732267"/>
                  </a:lnTo>
                  <a:lnTo>
                    <a:pt x="1784714" y="778413"/>
                  </a:lnTo>
                  <a:lnTo>
                    <a:pt x="1786128" y="825246"/>
                  </a:lnTo>
                  <a:lnTo>
                    <a:pt x="1784714" y="872078"/>
                  </a:lnTo>
                  <a:lnTo>
                    <a:pt x="1780523" y="918224"/>
                  </a:lnTo>
                  <a:lnTo>
                    <a:pt x="1773631" y="963616"/>
                  </a:lnTo>
                  <a:lnTo>
                    <a:pt x="1764113" y="1008182"/>
                  </a:lnTo>
                  <a:lnTo>
                    <a:pt x="1752044" y="1051853"/>
                  </a:lnTo>
                  <a:lnTo>
                    <a:pt x="1737499" y="1094560"/>
                  </a:lnTo>
                  <a:lnTo>
                    <a:pt x="1720554" y="1136234"/>
                  </a:lnTo>
                  <a:lnTo>
                    <a:pt x="1701285" y="1176803"/>
                  </a:lnTo>
                  <a:lnTo>
                    <a:pt x="1679766" y="1216199"/>
                  </a:lnTo>
                  <a:lnTo>
                    <a:pt x="1656073" y="1254353"/>
                  </a:lnTo>
                  <a:lnTo>
                    <a:pt x="1630281" y="1291193"/>
                  </a:lnTo>
                  <a:lnTo>
                    <a:pt x="1602466" y="1326652"/>
                  </a:lnTo>
                  <a:lnTo>
                    <a:pt x="1572703" y="1360659"/>
                  </a:lnTo>
                  <a:lnTo>
                    <a:pt x="1541068" y="1393144"/>
                  </a:lnTo>
                  <a:lnTo>
                    <a:pt x="1507635" y="1424038"/>
                  </a:lnTo>
                  <a:lnTo>
                    <a:pt x="1472480" y="1453272"/>
                  </a:lnTo>
                  <a:lnTo>
                    <a:pt x="1435678" y="1480775"/>
                  </a:lnTo>
                  <a:lnTo>
                    <a:pt x="1397306" y="1506478"/>
                  </a:lnTo>
                  <a:lnTo>
                    <a:pt x="1357438" y="1530311"/>
                  </a:lnTo>
                  <a:lnTo>
                    <a:pt x="1316149" y="1552205"/>
                  </a:lnTo>
                  <a:lnTo>
                    <a:pt x="1273515" y="1572091"/>
                  </a:lnTo>
                  <a:lnTo>
                    <a:pt x="1229611" y="1589897"/>
                  </a:lnTo>
                  <a:lnTo>
                    <a:pt x="1184513" y="1605555"/>
                  </a:lnTo>
                  <a:lnTo>
                    <a:pt x="1138296" y="1618996"/>
                  </a:lnTo>
                  <a:lnTo>
                    <a:pt x="1091036" y="1630148"/>
                  </a:lnTo>
                  <a:lnTo>
                    <a:pt x="1042807" y="1638944"/>
                  </a:lnTo>
                  <a:lnTo>
                    <a:pt x="993685" y="1645313"/>
                  </a:lnTo>
                  <a:lnTo>
                    <a:pt x="943745" y="1649185"/>
                  </a:lnTo>
                  <a:lnTo>
                    <a:pt x="893064" y="1650492"/>
                  </a:lnTo>
                  <a:lnTo>
                    <a:pt x="842382" y="1649185"/>
                  </a:lnTo>
                  <a:lnTo>
                    <a:pt x="792442" y="1645313"/>
                  </a:lnTo>
                  <a:lnTo>
                    <a:pt x="743320" y="1638944"/>
                  </a:lnTo>
                  <a:lnTo>
                    <a:pt x="695091" y="1630148"/>
                  </a:lnTo>
                  <a:lnTo>
                    <a:pt x="647831" y="1618996"/>
                  </a:lnTo>
                  <a:lnTo>
                    <a:pt x="601614" y="1605555"/>
                  </a:lnTo>
                  <a:lnTo>
                    <a:pt x="556516" y="1589897"/>
                  </a:lnTo>
                  <a:lnTo>
                    <a:pt x="512612" y="1572091"/>
                  </a:lnTo>
                  <a:lnTo>
                    <a:pt x="469978" y="1552205"/>
                  </a:lnTo>
                  <a:lnTo>
                    <a:pt x="428689" y="1530311"/>
                  </a:lnTo>
                  <a:lnTo>
                    <a:pt x="388821" y="1506478"/>
                  </a:lnTo>
                  <a:lnTo>
                    <a:pt x="350449" y="1480775"/>
                  </a:lnTo>
                  <a:lnTo>
                    <a:pt x="313647" y="1453272"/>
                  </a:lnTo>
                  <a:lnTo>
                    <a:pt x="278492" y="1424038"/>
                  </a:lnTo>
                  <a:lnTo>
                    <a:pt x="245059" y="1393144"/>
                  </a:lnTo>
                  <a:lnTo>
                    <a:pt x="213424" y="1360659"/>
                  </a:lnTo>
                  <a:lnTo>
                    <a:pt x="183661" y="1326652"/>
                  </a:lnTo>
                  <a:lnTo>
                    <a:pt x="155846" y="1291193"/>
                  </a:lnTo>
                  <a:lnTo>
                    <a:pt x="130054" y="1254353"/>
                  </a:lnTo>
                  <a:lnTo>
                    <a:pt x="106361" y="1216199"/>
                  </a:lnTo>
                  <a:lnTo>
                    <a:pt x="84842" y="1176803"/>
                  </a:lnTo>
                  <a:lnTo>
                    <a:pt x="65573" y="1136234"/>
                  </a:lnTo>
                  <a:lnTo>
                    <a:pt x="48628" y="1094560"/>
                  </a:lnTo>
                  <a:lnTo>
                    <a:pt x="34083" y="1051853"/>
                  </a:lnTo>
                  <a:lnTo>
                    <a:pt x="22014" y="1008182"/>
                  </a:lnTo>
                  <a:lnTo>
                    <a:pt x="12496" y="963616"/>
                  </a:lnTo>
                  <a:lnTo>
                    <a:pt x="5604" y="918224"/>
                  </a:lnTo>
                  <a:lnTo>
                    <a:pt x="1413" y="872078"/>
                  </a:lnTo>
                  <a:lnTo>
                    <a:pt x="0" y="825246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14243" y="3422904"/>
              <a:ext cx="854963" cy="853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1196" y="1981541"/>
              <a:ext cx="3210290" cy="8664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950595" y="459423"/>
            <a:ext cx="68357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</a:rPr>
              <a:t>Interfaces </a:t>
            </a:r>
            <a:r>
              <a:rPr sz="3600" b="1" spc="-5" dirty="0">
                <a:solidFill>
                  <a:schemeClr val="bg1"/>
                </a:solidFill>
              </a:rPr>
              <a:t>Set </a:t>
            </a:r>
            <a:r>
              <a:rPr sz="3600" b="1" dirty="0">
                <a:solidFill>
                  <a:schemeClr val="bg1"/>
                </a:solidFill>
              </a:rPr>
              <a:t>e</a:t>
            </a:r>
            <a:r>
              <a:rPr sz="3600" b="1" spc="-8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List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true"/>
          <p:nvPr/>
        </p:nvSpPr>
        <p:spPr>
          <a:xfrm>
            <a:off x="1013460" y="1395095"/>
            <a:ext cx="18129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bg1"/>
                </a:solidFill>
                <a:cs typeface="+mn-lt"/>
              </a:rPr>
              <a:t>Interface</a:t>
            </a:r>
            <a:r>
              <a:rPr sz="1800" b="1" spc="-50" dirty="0">
                <a:solidFill>
                  <a:schemeClr val="bg1"/>
                </a:solidFill>
                <a:cs typeface="+mn-lt"/>
              </a:rPr>
              <a:t> </a:t>
            </a:r>
            <a:r>
              <a:rPr sz="1800" b="1" spc="-5" dirty="0">
                <a:solidFill>
                  <a:schemeClr val="bg1"/>
                </a:solidFill>
                <a:cs typeface="+mn-lt"/>
              </a:rPr>
              <a:t>Set</a:t>
            </a:r>
            <a:endParaRPr sz="18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3" name="object 13"/>
          <p:cNvSpPr txBox="true"/>
          <p:nvPr/>
        </p:nvSpPr>
        <p:spPr>
          <a:xfrm>
            <a:off x="5359400" y="1395095"/>
            <a:ext cx="258889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1"/>
                </a:solidFill>
                <a:cs typeface="+mn-lt"/>
              </a:rPr>
              <a:t>Interface</a:t>
            </a:r>
            <a:r>
              <a:rPr sz="1800" b="1" spc="-80" dirty="0">
                <a:solidFill>
                  <a:schemeClr val="bg1"/>
                </a:solidFill>
                <a:cs typeface="+mn-lt"/>
              </a:rPr>
              <a:t> </a:t>
            </a:r>
            <a:r>
              <a:rPr sz="1800" b="1" dirty="0">
                <a:solidFill>
                  <a:schemeClr val="bg1"/>
                </a:solidFill>
                <a:cs typeface="+mn-lt"/>
              </a:rPr>
              <a:t>List</a:t>
            </a:r>
            <a:endParaRPr sz="18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48229" y="1610867"/>
            <a:ext cx="106045" cy="3877310"/>
            <a:chOff x="4448229" y="1610867"/>
            <a:chExt cx="106045" cy="3877310"/>
          </a:xfrm>
        </p:grpSpPr>
        <p:sp>
          <p:nvSpPr>
            <p:cNvPr id="15" name="object 15"/>
            <p:cNvSpPr/>
            <p:nvPr/>
          </p:nvSpPr>
          <p:spPr>
            <a:xfrm>
              <a:off x="4448229" y="1620011"/>
              <a:ext cx="105809" cy="38679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01133" y="1629917"/>
              <a:ext cx="635" cy="3800475"/>
            </a:xfrm>
            <a:custGeom>
              <a:avLst/>
              <a:gdLst/>
              <a:ahLst/>
              <a:cxnLst/>
              <a:rect l="l" t="t" r="r" b="b"/>
              <a:pathLst>
                <a:path w="635" h="3800475">
                  <a:moveTo>
                    <a:pt x="0" y="0"/>
                  </a:moveTo>
                  <a:lnTo>
                    <a:pt x="507" y="3800475"/>
                  </a:lnTo>
                </a:path>
              </a:pathLst>
            </a:custGeom>
            <a:ln w="38099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7786116" y="3214116"/>
            <a:ext cx="900683" cy="900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5858255" y="3214116"/>
            <a:ext cx="1827530" cy="901065"/>
            <a:chOff x="5858255" y="3214116"/>
            <a:chExt cx="1827530" cy="901065"/>
          </a:xfrm>
        </p:grpSpPr>
        <p:sp>
          <p:nvSpPr>
            <p:cNvPr id="19" name="object 19"/>
            <p:cNvSpPr/>
            <p:nvPr/>
          </p:nvSpPr>
          <p:spPr>
            <a:xfrm>
              <a:off x="5858255" y="3214116"/>
              <a:ext cx="899159" cy="900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86372" y="3214116"/>
              <a:ext cx="899159" cy="900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true"/>
          <p:nvPr/>
        </p:nvSpPr>
        <p:spPr>
          <a:xfrm>
            <a:off x="639470" y="4875657"/>
            <a:ext cx="3302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chemeClr val="bg1"/>
                </a:solidFill>
                <a:latin typeface="Arial"/>
                <a:cs typeface="Arial"/>
              </a:rPr>
              <a:t>Coleções </a:t>
            </a:r>
            <a:r>
              <a:rPr sz="1600" spc="70" dirty="0">
                <a:solidFill>
                  <a:schemeClr val="bg1"/>
                </a:solidFill>
                <a:latin typeface="Arial"/>
                <a:cs typeface="Arial"/>
              </a:rPr>
              <a:t>não ordenadas 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que</a:t>
            </a:r>
            <a:r>
              <a:rPr sz="1600" spc="2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chemeClr val="bg1"/>
                </a:solidFill>
                <a:latin typeface="Arial"/>
                <a:cs typeface="Arial"/>
              </a:rPr>
              <a:t>não</a:t>
            </a:r>
            <a:endParaRPr sz="1600" spc="7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true"/>
          <p:nvPr/>
        </p:nvSpPr>
        <p:spPr>
          <a:xfrm>
            <a:off x="1091565" y="5144770"/>
            <a:ext cx="25558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chemeClr val="bg1"/>
                </a:solidFill>
                <a:latin typeface="Arial"/>
                <a:cs typeface="Arial"/>
              </a:rPr>
              <a:t>contém</a:t>
            </a:r>
            <a:r>
              <a:rPr sz="1600" spc="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chemeClr val="bg1"/>
                </a:solidFill>
                <a:latin typeface="Arial"/>
                <a:cs typeface="Arial"/>
              </a:rPr>
              <a:t>duplicidades</a:t>
            </a:r>
            <a:endParaRPr sz="1600" spc="7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true"/>
          <p:nvPr/>
        </p:nvSpPr>
        <p:spPr>
          <a:xfrm>
            <a:off x="4873879" y="5013324"/>
            <a:ext cx="3889375" cy="84899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62585" marR="147320" indent="-208915">
              <a:lnSpc>
                <a:spcPct val="113000"/>
              </a:lnSpc>
              <a:spcBef>
                <a:spcPts val="130"/>
              </a:spcBef>
            </a:pPr>
            <a:r>
              <a:rPr sz="1600" spc="-25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Coleções </a:t>
            </a:r>
            <a:r>
              <a:rPr sz="1600" spc="50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45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classes </a:t>
            </a:r>
            <a:r>
              <a:rPr sz="1600" spc="70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ordenadas </a:t>
            </a:r>
            <a:r>
              <a:rPr sz="1600" spc="65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onde  </a:t>
            </a:r>
            <a:r>
              <a:rPr sz="1600" spc="-40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600" spc="70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duplicidades </a:t>
            </a:r>
            <a:r>
              <a:rPr sz="1600" spc="-30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são</a:t>
            </a:r>
            <a:r>
              <a:rPr sz="1600" spc="165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105" dirty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permitidas.</a:t>
            </a:r>
            <a:endParaRPr sz="1600" spc="105" dirty="0">
              <a:ln>
                <a:noFill/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13147" y="1914905"/>
            <a:ext cx="3741420" cy="1750695"/>
            <a:chOff x="4613147" y="1914905"/>
            <a:chExt cx="3741420" cy="1750695"/>
          </a:xfrm>
        </p:grpSpPr>
        <p:sp>
          <p:nvSpPr>
            <p:cNvPr id="26" name="object 26"/>
            <p:cNvSpPr/>
            <p:nvPr/>
          </p:nvSpPr>
          <p:spPr>
            <a:xfrm>
              <a:off x="4762885" y="1914905"/>
              <a:ext cx="3591296" cy="866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13147" y="2295143"/>
              <a:ext cx="1030224" cy="13700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55698" y="2316606"/>
              <a:ext cx="775335" cy="1277620"/>
            </a:xfrm>
            <a:custGeom>
              <a:avLst/>
              <a:gdLst/>
              <a:ahLst/>
              <a:cxnLst/>
              <a:rect l="l" t="t" r="r" b="b"/>
              <a:pathLst>
                <a:path w="775335" h="1277620">
                  <a:moveTo>
                    <a:pt x="772670" y="1117980"/>
                  </a:moveTo>
                  <a:lnTo>
                    <a:pt x="737864" y="1117980"/>
                  </a:lnTo>
                  <a:lnTo>
                    <a:pt x="751707" y="1153414"/>
                  </a:lnTo>
                  <a:lnTo>
                    <a:pt x="748532" y="1154683"/>
                  </a:lnTo>
                  <a:lnTo>
                    <a:pt x="739769" y="1157731"/>
                  </a:lnTo>
                  <a:lnTo>
                    <a:pt x="730371" y="1160652"/>
                  </a:lnTo>
                  <a:lnTo>
                    <a:pt x="720211" y="1163573"/>
                  </a:lnTo>
                  <a:lnTo>
                    <a:pt x="711809" y="1165625"/>
                  </a:lnTo>
                  <a:lnTo>
                    <a:pt x="676650" y="1250695"/>
                  </a:lnTo>
                  <a:lnTo>
                    <a:pt x="675185" y="1258157"/>
                  </a:lnTo>
                  <a:lnTo>
                    <a:pt x="676650" y="1265332"/>
                  </a:lnTo>
                  <a:lnTo>
                    <a:pt x="680686" y="1271412"/>
                  </a:lnTo>
                  <a:lnTo>
                    <a:pt x="686937" y="1275588"/>
                  </a:lnTo>
                  <a:lnTo>
                    <a:pt x="694380" y="1277052"/>
                  </a:lnTo>
                  <a:lnTo>
                    <a:pt x="701526" y="1275588"/>
                  </a:lnTo>
                  <a:lnTo>
                    <a:pt x="707600" y="1271551"/>
                  </a:lnTo>
                  <a:lnTo>
                    <a:pt x="711829" y="1265301"/>
                  </a:lnTo>
                  <a:lnTo>
                    <a:pt x="772670" y="1117980"/>
                  </a:lnTo>
                  <a:close/>
                </a:path>
                <a:path w="775335" h="1277620">
                  <a:moveTo>
                    <a:pt x="52445" y="0"/>
                  </a:moveTo>
                  <a:lnTo>
                    <a:pt x="32294" y="33146"/>
                  </a:lnTo>
                  <a:lnTo>
                    <a:pt x="24505" y="77088"/>
                  </a:lnTo>
                  <a:lnTo>
                    <a:pt x="19298" y="122427"/>
                  </a:lnTo>
                  <a:lnTo>
                    <a:pt x="14472" y="177291"/>
                  </a:lnTo>
                  <a:lnTo>
                    <a:pt x="13075" y="197357"/>
                  </a:lnTo>
                  <a:lnTo>
                    <a:pt x="11551" y="218185"/>
                  </a:lnTo>
                  <a:lnTo>
                    <a:pt x="7614" y="285495"/>
                  </a:lnTo>
                  <a:lnTo>
                    <a:pt x="5392" y="335279"/>
                  </a:lnTo>
                  <a:lnTo>
                    <a:pt x="3509" y="385317"/>
                  </a:lnTo>
                  <a:lnTo>
                    <a:pt x="2004" y="437006"/>
                  </a:lnTo>
                  <a:lnTo>
                    <a:pt x="999" y="489838"/>
                  </a:lnTo>
                  <a:lnTo>
                    <a:pt x="245" y="543687"/>
                  </a:lnTo>
                  <a:lnTo>
                    <a:pt x="0" y="597788"/>
                  </a:lnTo>
                  <a:lnTo>
                    <a:pt x="629" y="625220"/>
                  </a:lnTo>
                  <a:lnTo>
                    <a:pt x="4947" y="680846"/>
                  </a:lnTo>
                  <a:lnTo>
                    <a:pt x="13456" y="735838"/>
                  </a:lnTo>
                  <a:lnTo>
                    <a:pt x="25775" y="789558"/>
                  </a:lnTo>
                  <a:lnTo>
                    <a:pt x="41523" y="841755"/>
                  </a:lnTo>
                  <a:lnTo>
                    <a:pt x="60573" y="892047"/>
                  </a:lnTo>
                  <a:lnTo>
                    <a:pt x="82798" y="940053"/>
                  </a:lnTo>
                  <a:lnTo>
                    <a:pt x="107563" y="985138"/>
                  </a:lnTo>
                  <a:lnTo>
                    <a:pt x="134995" y="1027176"/>
                  </a:lnTo>
                  <a:lnTo>
                    <a:pt x="164459" y="1065529"/>
                  </a:lnTo>
                  <a:lnTo>
                    <a:pt x="196082" y="1099946"/>
                  </a:lnTo>
                  <a:lnTo>
                    <a:pt x="229356" y="1129918"/>
                  </a:lnTo>
                  <a:lnTo>
                    <a:pt x="264281" y="1154938"/>
                  </a:lnTo>
                  <a:lnTo>
                    <a:pt x="300730" y="1174750"/>
                  </a:lnTo>
                  <a:lnTo>
                    <a:pt x="338195" y="1188592"/>
                  </a:lnTo>
                  <a:lnTo>
                    <a:pt x="376549" y="1195831"/>
                  </a:lnTo>
                  <a:lnTo>
                    <a:pt x="395980" y="1196847"/>
                  </a:lnTo>
                  <a:lnTo>
                    <a:pt x="432429" y="1196466"/>
                  </a:lnTo>
                  <a:lnTo>
                    <a:pt x="502914" y="1193672"/>
                  </a:lnTo>
                  <a:lnTo>
                    <a:pt x="569970" y="1188339"/>
                  </a:lnTo>
                  <a:lnTo>
                    <a:pt x="631565" y="1180845"/>
                  </a:lnTo>
                  <a:lnTo>
                    <a:pt x="685667" y="1171447"/>
                  </a:lnTo>
                  <a:lnTo>
                    <a:pt x="688715" y="1170813"/>
                  </a:lnTo>
                  <a:lnTo>
                    <a:pt x="615817" y="1170813"/>
                  </a:lnTo>
                  <a:lnTo>
                    <a:pt x="608232" y="1170233"/>
                  </a:lnTo>
                  <a:lnTo>
                    <a:pt x="601720" y="1166939"/>
                  </a:lnTo>
                  <a:lnTo>
                    <a:pt x="596921" y="1161454"/>
                  </a:lnTo>
                  <a:lnTo>
                    <a:pt x="595998" y="1158747"/>
                  </a:lnTo>
                  <a:lnTo>
                    <a:pt x="397885" y="1158747"/>
                  </a:lnTo>
                  <a:lnTo>
                    <a:pt x="349752" y="1152270"/>
                  </a:lnTo>
                  <a:lnTo>
                    <a:pt x="301492" y="1132713"/>
                  </a:lnTo>
                  <a:lnTo>
                    <a:pt x="253994" y="1100963"/>
                  </a:lnTo>
                  <a:lnTo>
                    <a:pt x="223514" y="1073530"/>
                  </a:lnTo>
                  <a:lnTo>
                    <a:pt x="194177" y="1041780"/>
                  </a:lnTo>
                  <a:lnTo>
                    <a:pt x="166491" y="1005713"/>
                  </a:lnTo>
                  <a:lnTo>
                    <a:pt x="140710" y="966215"/>
                  </a:lnTo>
                  <a:lnTo>
                    <a:pt x="117088" y="923416"/>
                  </a:lnTo>
                  <a:lnTo>
                    <a:pt x="96006" y="877951"/>
                  </a:lnTo>
                  <a:lnTo>
                    <a:pt x="77845" y="830198"/>
                  </a:lnTo>
                  <a:lnTo>
                    <a:pt x="62732" y="780414"/>
                  </a:lnTo>
                  <a:lnTo>
                    <a:pt x="51048" y="729233"/>
                  </a:lnTo>
                  <a:lnTo>
                    <a:pt x="42920" y="677163"/>
                  </a:lnTo>
                  <a:lnTo>
                    <a:pt x="38729" y="624458"/>
                  </a:lnTo>
                  <a:lnTo>
                    <a:pt x="38095" y="597534"/>
                  </a:lnTo>
                  <a:lnTo>
                    <a:pt x="38357" y="543051"/>
                  </a:lnTo>
                  <a:lnTo>
                    <a:pt x="39124" y="489076"/>
                  </a:lnTo>
                  <a:lnTo>
                    <a:pt x="40159" y="435863"/>
                  </a:lnTo>
                  <a:lnTo>
                    <a:pt x="41703" y="383920"/>
                  </a:lnTo>
                  <a:lnTo>
                    <a:pt x="43624" y="333628"/>
                  </a:lnTo>
                  <a:lnTo>
                    <a:pt x="45832" y="285495"/>
                  </a:lnTo>
                  <a:lnTo>
                    <a:pt x="46984" y="264540"/>
                  </a:lnTo>
                  <a:lnTo>
                    <a:pt x="48127" y="242442"/>
                  </a:lnTo>
                  <a:lnTo>
                    <a:pt x="49651" y="220852"/>
                  </a:lnTo>
                  <a:lnTo>
                    <a:pt x="51048" y="200151"/>
                  </a:lnTo>
                  <a:lnTo>
                    <a:pt x="52445" y="180212"/>
                  </a:lnTo>
                  <a:lnTo>
                    <a:pt x="57144" y="126491"/>
                  </a:lnTo>
                  <a:lnTo>
                    <a:pt x="62224" y="82550"/>
                  </a:lnTo>
                  <a:lnTo>
                    <a:pt x="69302" y="41909"/>
                  </a:lnTo>
                  <a:lnTo>
                    <a:pt x="70869" y="35687"/>
                  </a:lnTo>
                  <a:lnTo>
                    <a:pt x="66288" y="35687"/>
                  </a:lnTo>
                  <a:lnTo>
                    <a:pt x="67978" y="34323"/>
                  </a:lnTo>
                  <a:lnTo>
                    <a:pt x="52445" y="0"/>
                  </a:lnTo>
                  <a:close/>
                </a:path>
                <a:path w="775335" h="1277620">
                  <a:moveTo>
                    <a:pt x="737864" y="1117980"/>
                  </a:moveTo>
                  <a:lnTo>
                    <a:pt x="700780" y="1129156"/>
                  </a:lnTo>
                  <a:lnTo>
                    <a:pt x="653663" y="1138681"/>
                  </a:lnTo>
                  <a:lnTo>
                    <a:pt x="597402" y="1146937"/>
                  </a:lnTo>
                  <a:lnTo>
                    <a:pt x="595041" y="1147200"/>
                  </a:lnTo>
                  <a:lnTo>
                    <a:pt x="594481" y="1154302"/>
                  </a:lnTo>
                  <a:lnTo>
                    <a:pt x="596921" y="1161454"/>
                  </a:lnTo>
                  <a:lnTo>
                    <a:pt x="601720" y="1166939"/>
                  </a:lnTo>
                  <a:lnTo>
                    <a:pt x="608232" y="1170233"/>
                  </a:lnTo>
                  <a:lnTo>
                    <a:pt x="615817" y="1170813"/>
                  </a:lnTo>
                  <a:lnTo>
                    <a:pt x="714683" y="1158669"/>
                  </a:lnTo>
                  <a:lnTo>
                    <a:pt x="727196" y="1128394"/>
                  </a:lnTo>
                  <a:lnTo>
                    <a:pt x="741932" y="1128394"/>
                  </a:lnTo>
                  <a:lnTo>
                    <a:pt x="737864" y="1117980"/>
                  </a:lnTo>
                  <a:close/>
                </a:path>
                <a:path w="775335" h="1277620">
                  <a:moveTo>
                    <a:pt x="714683" y="1158669"/>
                  </a:moveTo>
                  <a:lnTo>
                    <a:pt x="615817" y="1170813"/>
                  </a:lnTo>
                  <a:lnTo>
                    <a:pt x="688715" y="1170813"/>
                  </a:lnTo>
                  <a:lnTo>
                    <a:pt x="697859" y="1168907"/>
                  </a:lnTo>
                  <a:lnTo>
                    <a:pt x="709289" y="1166240"/>
                  </a:lnTo>
                  <a:lnTo>
                    <a:pt x="711809" y="1165625"/>
                  </a:lnTo>
                  <a:lnTo>
                    <a:pt x="714683" y="1158669"/>
                  </a:lnTo>
                  <a:close/>
                </a:path>
                <a:path w="775335" h="1277620">
                  <a:moveTo>
                    <a:pt x="741932" y="1128394"/>
                  </a:moveTo>
                  <a:lnTo>
                    <a:pt x="727196" y="1128394"/>
                  </a:lnTo>
                  <a:lnTo>
                    <a:pt x="747135" y="1154683"/>
                  </a:lnTo>
                  <a:lnTo>
                    <a:pt x="714683" y="1158669"/>
                  </a:lnTo>
                  <a:lnTo>
                    <a:pt x="711809" y="1165625"/>
                  </a:lnTo>
                  <a:lnTo>
                    <a:pt x="720211" y="1163573"/>
                  </a:lnTo>
                  <a:lnTo>
                    <a:pt x="730371" y="1160652"/>
                  </a:lnTo>
                  <a:lnTo>
                    <a:pt x="739769" y="1157731"/>
                  </a:lnTo>
                  <a:lnTo>
                    <a:pt x="748532" y="1154683"/>
                  </a:lnTo>
                  <a:lnTo>
                    <a:pt x="751707" y="1153414"/>
                  </a:lnTo>
                  <a:lnTo>
                    <a:pt x="741932" y="1128394"/>
                  </a:lnTo>
                  <a:close/>
                </a:path>
                <a:path w="775335" h="1277620">
                  <a:moveTo>
                    <a:pt x="595041" y="1147200"/>
                  </a:moveTo>
                  <a:lnTo>
                    <a:pt x="534283" y="1153159"/>
                  </a:lnTo>
                  <a:lnTo>
                    <a:pt x="466846" y="1157351"/>
                  </a:lnTo>
                  <a:lnTo>
                    <a:pt x="397885" y="1158747"/>
                  </a:lnTo>
                  <a:lnTo>
                    <a:pt x="595998" y="1158747"/>
                  </a:lnTo>
                  <a:lnTo>
                    <a:pt x="594611" y="1154683"/>
                  </a:lnTo>
                  <a:lnTo>
                    <a:pt x="594641" y="1152270"/>
                  </a:lnTo>
                  <a:lnTo>
                    <a:pt x="595041" y="1147200"/>
                  </a:lnTo>
                  <a:close/>
                </a:path>
                <a:path w="775335" h="1277620">
                  <a:moveTo>
                    <a:pt x="727196" y="1128394"/>
                  </a:moveTo>
                  <a:lnTo>
                    <a:pt x="714683" y="1158669"/>
                  </a:lnTo>
                  <a:lnTo>
                    <a:pt x="747135" y="1154683"/>
                  </a:lnTo>
                  <a:lnTo>
                    <a:pt x="727196" y="1128394"/>
                  </a:lnTo>
                  <a:close/>
                </a:path>
                <a:path w="775335" h="1277620">
                  <a:moveTo>
                    <a:pt x="774821" y="1112773"/>
                  </a:moveTo>
                  <a:lnTo>
                    <a:pt x="611118" y="1132966"/>
                  </a:lnTo>
                  <a:lnTo>
                    <a:pt x="595041" y="1147200"/>
                  </a:lnTo>
                  <a:lnTo>
                    <a:pt x="597402" y="1146937"/>
                  </a:lnTo>
                  <a:lnTo>
                    <a:pt x="653663" y="1138681"/>
                  </a:lnTo>
                  <a:lnTo>
                    <a:pt x="700780" y="1129156"/>
                  </a:lnTo>
                  <a:lnTo>
                    <a:pt x="737864" y="1117980"/>
                  </a:lnTo>
                  <a:lnTo>
                    <a:pt x="772670" y="1117980"/>
                  </a:lnTo>
                  <a:lnTo>
                    <a:pt x="774821" y="1112773"/>
                  </a:lnTo>
                  <a:close/>
                </a:path>
                <a:path w="775335" h="1277620">
                  <a:moveTo>
                    <a:pt x="67978" y="34323"/>
                  </a:moveTo>
                  <a:lnTo>
                    <a:pt x="66288" y="35687"/>
                  </a:lnTo>
                  <a:lnTo>
                    <a:pt x="68193" y="34797"/>
                  </a:lnTo>
                  <a:lnTo>
                    <a:pt x="67978" y="34323"/>
                  </a:lnTo>
                  <a:close/>
                </a:path>
                <a:path w="775335" h="1277620">
                  <a:moveTo>
                    <a:pt x="72847" y="30393"/>
                  </a:moveTo>
                  <a:lnTo>
                    <a:pt x="67978" y="34323"/>
                  </a:lnTo>
                  <a:lnTo>
                    <a:pt x="68193" y="34797"/>
                  </a:lnTo>
                  <a:lnTo>
                    <a:pt x="66288" y="35687"/>
                  </a:lnTo>
                  <a:lnTo>
                    <a:pt x="70869" y="35687"/>
                  </a:lnTo>
                  <a:lnTo>
                    <a:pt x="71622" y="33146"/>
                  </a:lnTo>
                  <a:lnTo>
                    <a:pt x="72003" y="32384"/>
                  </a:lnTo>
                  <a:lnTo>
                    <a:pt x="71622" y="32384"/>
                  </a:lnTo>
                  <a:lnTo>
                    <a:pt x="72847" y="30393"/>
                  </a:lnTo>
                  <a:close/>
                </a:path>
                <a:path w="775335" h="1277620">
                  <a:moveTo>
                    <a:pt x="73101" y="30188"/>
                  </a:moveTo>
                  <a:lnTo>
                    <a:pt x="72847" y="30393"/>
                  </a:lnTo>
                  <a:lnTo>
                    <a:pt x="71622" y="32384"/>
                  </a:lnTo>
                  <a:lnTo>
                    <a:pt x="72765" y="30861"/>
                  </a:lnTo>
                  <a:lnTo>
                    <a:pt x="73101" y="30188"/>
                  </a:lnTo>
                  <a:close/>
                </a:path>
                <a:path w="775335" h="1277620">
                  <a:moveTo>
                    <a:pt x="72765" y="30861"/>
                  </a:moveTo>
                  <a:lnTo>
                    <a:pt x="71622" y="32384"/>
                  </a:lnTo>
                  <a:lnTo>
                    <a:pt x="72003" y="32384"/>
                  </a:lnTo>
                  <a:lnTo>
                    <a:pt x="72765" y="30861"/>
                  </a:lnTo>
                  <a:close/>
                </a:path>
                <a:path w="775335" h="1277620">
                  <a:moveTo>
                    <a:pt x="73527" y="29844"/>
                  </a:moveTo>
                  <a:lnTo>
                    <a:pt x="73101" y="30188"/>
                  </a:lnTo>
                  <a:lnTo>
                    <a:pt x="72765" y="30861"/>
                  </a:lnTo>
                  <a:lnTo>
                    <a:pt x="73527" y="29844"/>
                  </a:lnTo>
                  <a:close/>
                </a:path>
                <a:path w="775335" h="1277620">
                  <a:moveTo>
                    <a:pt x="73654" y="29082"/>
                  </a:moveTo>
                  <a:lnTo>
                    <a:pt x="72847" y="30393"/>
                  </a:lnTo>
                  <a:lnTo>
                    <a:pt x="73101" y="30188"/>
                  </a:lnTo>
                  <a:lnTo>
                    <a:pt x="73654" y="2908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true"/>
          <p:nvPr/>
        </p:nvSpPr>
        <p:spPr>
          <a:xfrm>
            <a:off x="6176898" y="4007357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[1]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30" name="object 30"/>
          <p:cNvSpPr txBox="true"/>
          <p:nvPr/>
        </p:nvSpPr>
        <p:spPr>
          <a:xfrm>
            <a:off x="7105904" y="4018864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[2]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31" name="object 31"/>
          <p:cNvSpPr txBox="true"/>
          <p:nvPr/>
        </p:nvSpPr>
        <p:spPr>
          <a:xfrm>
            <a:off x="8034655" y="4018864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[3]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32" name="object 32"/>
          <p:cNvSpPr txBox="true"/>
          <p:nvPr/>
        </p:nvSpPr>
        <p:spPr>
          <a:xfrm>
            <a:off x="2966466" y="4221607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[</a:t>
            </a:r>
            <a:r>
              <a:rPr sz="1800" b="1" spc="5" dirty="0">
                <a:latin typeface="Carlito" panose="020F0502020204030204"/>
                <a:cs typeface="Carlito" panose="020F0502020204030204"/>
              </a:rPr>
              <a:t>?</a:t>
            </a:r>
            <a:r>
              <a:rPr sz="1800" b="1" dirty="0">
                <a:latin typeface="Carlito" panose="020F0502020204030204"/>
                <a:cs typeface="Carlito" panose="020F0502020204030204"/>
              </a:rPr>
              <a:t>]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4779" y="2389632"/>
            <a:ext cx="3354704" cy="2326005"/>
            <a:chOff x="144779" y="2389632"/>
            <a:chExt cx="3354704" cy="2326005"/>
          </a:xfrm>
        </p:grpSpPr>
        <p:sp>
          <p:nvSpPr>
            <p:cNvPr id="34" name="object 34"/>
            <p:cNvSpPr/>
            <p:nvPr/>
          </p:nvSpPr>
          <p:spPr>
            <a:xfrm>
              <a:off x="2939796" y="2389632"/>
              <a:ext cx="559307" cy="14188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999359" y="2409571"/>
              <a:ext cx="372745" cy="1163320"/>
            </a:xfrm>
            <a:custGeom>
              <a:avLst/>
              <a:gdLst/>
              <a:ahLst/>
              <a:cxnLst/>
              <a:rect l="l" t="t" r="r" b="b"/>
              <a:pathLst>
                <a:path w="372745" h="1163320">
                  <a:moveTo>
                    <a:pt x="217380" y="992631"/>
                  </a:moveTo>
                  <a:lnTo>
                    <a:pt x="210185" y="995171"/>
                  </a:lnTo>
                  <a:lnTo>
                    <a:pt x="204598" y="1000222"/>
                  </a:lnTo>
                  <a:lnTo>
                    <a:pt x="201501" y="1006808"/>
                  </a:lnTo>
                  <a:lnTo>
                    <a:pt x="201094" y="1014085"/>
                  </a:lnTo>
                  <a:lnTo>
                    <a:pt x="203581" y="1021206"/>
                  </a:lnTo>
                  <a:lnTo>
                    <a:pt x="287781" y="1163192"/>
                  </a:lnTo>
                  <a:lnTo>
                    <a:pt x="309402" y="1125474"/>
                  </a:lnTo>
                  <a:lnTo>
                    <a:pt x="268351" y="1125474"/>
                  </a:lnTo>
                  <a:lnTo>
                    <a:pt x="267969" y="1056386"/>
                  </a:lnTo>
                  <a:lnTo>
                    <a:pt x="267941" y="1055148"/>
                  </a:lnTo>
                  <a:lnTo>
                    <a:pt x="236347" y="1001776"/>
                  </a:lnTo>
                  <a:lnTo>
                    <a:pt x="231294" y="996172"/>
                  </a:lnTo>
                  <a:lnTo>
                    <a:pt x="224694" y="993044"/>
                  </a:lnTo>
                  <a:lnTo>
                    <a:pt x="217380" y="992631"/>
                  </a:lnTo>
                  <a:close/>
                </a:path>
                <a:path w="372745" h="1163320">
                  <a:moveTo>
                    <a:pt x="267941" y="1055148"/>
                  </a:moveTo>
                  <a:lnTo>
                    <a:pt x="267969" y="1056386"/>
                  </a:lnTo>
                  <a:lnTo>
                    <a:pt x="268351" y="1125474"/>
                  </a:lnTo>
                  <a:lnTo>
                    <a:pt x="306451" y="1125219"/>
                  </a:lnTo>
                  <a:lnTo>
                    <a:pt x="306382" y="1115821"/>
                  </a:lnTo>
                  <a:lnTo>
                    <a:pt x="270891" y="1115821"/>
                  </a:lnTo>
                  <a:lnTo>
                    <a:pt x="287131" y="1087564"/>
                  </a:lnTo>
                  <a:lnTo>
                    <a:pt x="267941" y="1055148"/>
                  </a:lnTo>
                  <a:close/>
                </a:path>
                <a:path w="372745" h="1163320">
                  <a:moveTo>
                    <a:pt x="355645" y="991657"/>
                  </a:moveTo>
                  <a:lnTo>
                    <a:pt x="348345" y="992203"/>
                  </a:lnTo>
                  <a:lnTo>
                    <a:pt x="341782" y="995439"/>
                  </a:lnTo>
                  <a:lnTo>
                    <a:pt x="336804" y="1001140"/>
                  </a:lnTo>
                  <a:lnTo>
                    <a:pt x="305926" y="1054863"/>
                  </a:lnTo>
                  <a:lnTo>
                    <a:pt x="306451" y="1125219"/>
                  </a:lnTo>
                  <a:lnTo>
                    <a:pt x="268351" y="1125474"/>
                  </a:lnTo>
                  <a:lnTo>
                    <a:pt x="309402" y="1125474"/>
                  </a:lnTo>
                  <a:lnTo>
                    <a:pt x="369824" y="1020063"/>
                  </a:lnTo>
                  <a:lnTo>
                    <a:pt x="372197" y="1012870"/>
                  </a:lnTo>
                  <a:lnTo>
                    <a:pt x="371665" y="1005570"/>
                  </a:lnTo>
                  <a:lnTo>
                    <a:pt x="368466" y="999007"/>
                  </a:lnTo>
                  <a:lnTo>
                    <a:pt x="362839" y="994028"/>
                  </a:lnTo>
                  <a:lnTo>
                    <a:pt x="355645" y="991657"/>
                  </a:lnTo>
                  <a:close/>
                </a:path>
                <a:path w="372745" h="1163320">
                  <a:moveTo>
                    <a:pt x="287131" y="1087564"/>
                  </a:moveTo>
                  <a:lnTo>
                    <a:pt x="270891" y="1115821"/>
                  </a:lnTo>
                  <a:lnTo>
                    <a:pt x="303783" y="1115694"/>
                  </a:lnTo>
                  <a:lnTo>
                    <a:pt x="287131" y="1087564"/>
                  </a:lnTo>
                  <a:close/>
                </a:path>
                <a:path w="372745" h="1163320">
                  <a:moveTo>
                    <a:pt x="305926" y="1054863"/>
                  </a:moveTo>
                  <a:lnTo>
                    <a:pt x="287131" y="1087564"/>
                  </a:lnTo>
                  <a:lnTo>
                    <a:pt x="303783" y="1115694"/>
                  </a:lnTo>
                  <a:lnTo>
                    <a:pt x="270891" y="1115821"/>
                  </a:lnTo>
                  <a:lnTo>
                    <a:pt x="306382" y="1115821"/>
                  </a:lnTo>
                  <a:lnTo>
                    <a:pt x="305926" y="1054863"/>
                  </a:lnTo>
                  <a:close/>
                </a:path>
                <a:path w="372745" h="1163320">
                  <a:moveTo>
                    <a:pt x="143433" y="38025"/>
                  </a:moveTo>
                  <a:lnTo>
                    <a:pt x="163830" y="74040"/>
                  </a:lnTo>
                  <a:lnTo>
                    <a:pt x="176149" y="111505"/>
                  </a:lnTo>
                  <a:lnTo>
                    <a:pt x="188214" y="159638"/>
                  </a:lnTo>
                  <a:lnTo>
                    <a:pt x="197104" y="202311"/>
                  </a:lnTo>
                  <a:lnTo>
                    <a:pt x="208534" y="267207"/>
                  </a:lnTo>
                  <a:lnTo>
                    <a:pt x="219202" y="339978"/>
                  </a:lnTo>
                  <a:lnTo>
                    <a:pt x="224409" y="379094"/>
                  </a:lnTo>
                  <a:lnTo>
                    <a:pt x="229235" y="419988"/>
                  </a:lnTo>
                  <a:lnTo>
                    <a:pt x="233934" y="462406"/>
                  </a:lnTo>
                  <a:lnTo>
                    <a:pt x="238379" y="506349"/>
                  </a:lnTo>
                  <a:lnTo>
                    <a:pt x="242570" y="551561"/>
                  </a:lnTo>
                  <a:lnTo>
                    <a:pt x="246507" y="598169"/>
                  </a:lnTo>
                  <a:lnTo>
                    <a:pt x="250190" y="645921"/>
                  </a:lnTo>
                  <a:lnTo>
                    <a:pt x="253492" y="694563"/>
                  </a:lnTo>
                  <a:lnTo>
                    <a:pt x="256540" y="744219"/>
                  </a:lnTo>
                  <a:lnTo>
                    <a:pt x="259206" y="794765"/>
                  </a:lnTo>
                  <a:lnTo>
                    <a:pt x="261746" y="846074"/>
                  </a:lnTo>
                  <a:lnTo>
                    <a:pt x="263779" y="898016"/>
                  </a:lnTo>
                  <a:lnTo>
                    <a:pt x="265556" y="950467"/>
                  </a:lnTo>
                  <a:lnTo>
                    <a:pt x="267941" y="1055148"/>
                  </a:lnTo>
                  <a:lnTo>
                    <a:pt x="287131" y="1087564"/>
                  </a:lnTo>
                  <a:lnTo>
                    <a:pt x="305926" y="1054863"/>
                  </a:lnTo>
                  <a:lnTo>
                    <a:pt x="303656" y="949198"/>
                  </a:lnTo>
                  <a:lnTo>
                    <a:pt x="301879" y="896492"/>
                  </a:lnTo>
                  <a:lnTo>
                    <a:pt x="299846" y="844295"/>
                  </a:lnTo>
                  <a:lnTo>
                    <a:pt x="297306" y="792733"/>
                  </a:lnTo>
                  <a:lnTo>
                    <a:pt x="294513" y="741933"/>
                  </a:lnTo>
                  <a:lnTo>
                    <a:pt x="291465" y="692023"/>
                  </a:lnTo>
                  <a:lnTo>
                    <a:pt x="288163" y="643001"/>
                  </a:lnTo>
                  <a:lnTo>
                    <a:pt x="284353" y="594867"/>
                  </a:lnTo>
                  <a:lnTo>
                    <a:pt x="280543" y="548131"/>
                  </a:lnTo>
                  <a:lnTo>
                    <a:pt x="276225" y="502538"/>
                  </a:lnTo>
                  <a:lnTo>
                    <a:pt x="271780" y="458215"/>
                  </a:lnTo>
                  <a:lnTo>
                    <a:pt x="267081" y="415416"/>
                  </a:lnTo>
                  <a:lnTo>
                    <a:pt x="262128" y="374268"/>
                  </a:lnTo>
                  <a:lnTo>
                    <a:pt x="256920" y="334644"/>
                  </a:lnTo>
                  <a:lnTo>
                    <a:pt x="251587" y="296799"/>
                  </a:lnTo>
                  <a:lnTo>
                    <a:pt x="240411" y="226821"/>
                  </a:lnTo>
                  <a:lnTo>
                    <a:pt x="231521" y="179831"/>
                  </a:lnTo>
                  <a:lnTo>
                    <a:pt x="222250" y="137667"/>
                  </a:lnTo>
                  <a:lnTo>
                    <a:pt x="212598" y="100583"/>
                  </a:lnTo>
                  <a:lnTo>
                    <a:pt x="199263" y="59816"/>
                  </a:lnTo>
                  <a:lnTo>
                    <a:pt x="190031" y="38988"/>
                  </a:lnTo>
                  <a:lnTo>
                    <a:pt x="144907" y="38988"/>
                  </a:lnTo>
                  <a:lnTo>
                    <a:pt x="143433" y="38025"/>
                  </a:lnTo>
                  <a:close/>
                </a:path>
                <a:path w="372745" h="1163320">
                  <a:moveTo>
                    <a:pt x="145034" y="0"/>
                  </a:moveTo>
                  <a:lnTo>
                    <a:pt x="118237" y="126"/>
                  </a:lnTo>
                  <a:lnTo>
                    <a:pt x="92456" y="126"/>
                  </a:lnTo>
                  <a:lnTo>
                    <a:pt x="68453" y="380"/>
                  </a:lnTo>
                  <a:lnTo>
                    <a:pt x="57023" y="380"/>
                  </a:lnTo>
                  <a:lnTo>
                    <a:pt x="46609" y="507"/>
                  </a:lnTo>
                  <a:lnTo>
                    <a:pt x="36957" y="507"/>
                  </a:lnTo>
                  <a:lnTo>
                    <a:pt x="28067" y="634"/>
                  </a:lnTo>
                  <a:lnTo>
                    <a:pt x="20701" y="888"/>
                  </a:lnTo>
                  <a:lnTo>
                    <a:pt x="14097" y="888"/>
                  </a:lnTo>
                  <a:lnTo>
                    <a:pt x="3937" y="1142"/>
                  </a:lnTo>
                  <a:lnTo>
                    <a:pt x="889" y="1396"/>
                  </a:lnTo>
                  <a:lnTo>
                    <a:pt x="0" y="1524"/>
                  </a:lnTo>
                  <a:lnTo>
                    <a:pt x="4318" y="39369"/>
                  </a:lnTo>
                  <a:lnTo>
                    <a:pt x="5080" y="39242"/>
                  </a:lnTo>
                  <a:lnTo>
                    <a:pt x="6858" y="39115"/>
                  </a:lnTo>
                  <a:lnTo>
                    <a:pt x="9652" y="39115"/>
                  </a:lnTo>
                  <a:lnTo>
                    <a:pt x="46990" y="38480"/>
                  </a:lnTo>
                  <a:lnTo>
                    <a:pt x="68453" y="38480"/>
                  </a:lnTo>
                  <a:lnTo>
                    <a:pt x="143521" y="38100"/>
                  </a:lnTo>
                  <a:lnTo>
                    <a:pt x="143310" y="37945"/>
                  </a:lnTo>
                  <a:lnTo>
                    <a:pt x="141732" y="37337"/>
                  </a:lnTo>
                  <a:lnTo>
                    <a:pt x="142381" y="37337"/>
                  </a:lnTo>
                  <a:lnTo>
                    <a:pt x="141605" y="36829"/>
                  </a:lnTo>
                  <a:lnTo>
                    <a:pt x="189005" y="36829"/>
                  </a:lnTo>
                  <a:lnTo>
                    <a:pt x="188341" y="35432"/>
                  </a:lnTo>
                  <a:lnTo>
                    <a:pt x="167386" y="8381"/>
                  </a:lnTo>
                  <a:lnTo>
                    <a:pt x="166751" y="7746"/>
                  </a:lnTo>
                  <a:lnTo>
                    <a:pt x="165227" y="6730"/>
                  </a:lnTo>
                  <a:lnTo>
                    <a:pt x="160782" y="3937"/>
                  </a:lnTo>
                  <a:lnTo>
                    <a:pt x="159512" y="3301"/>
                  </a:lnTo>
                  <a:lnTo>
                    <a:pt x="158369" y="2920"/>
                  </a:lnTo>
                  <a:lnTo>
                    <a:pt x="153543" y="1142"/>
                  </a:lnTo>
                  <a:lnTo>
                    <a:pt x="152019" y="762"/>
                  </a:lnTo>
                  <a:lnTo>
                    <a:pt x="150495" y="507"/>
                  </a:lnTo>
                  <a:lnTo>
                    <a:pt x="145034" y="0"/>
                  </a:lnTo>
                  <a:close/>
                </a:path>
                <a:path w="372745" h="1163320">
                  <a:moveTo>
                    <a:pt x="143361" y="37964"/>
                  </a:moveTo>
                  <a:lnTo>
                    <a:pt x="144907" y="38988"/>
                  </a:lnTo>
                  <a:lnTo>
                    <a:pt x="143633" y="38069"/>
                  </a:lnTo>
                  <a:lnTo>
                    <a:pt x="143361" y="37964"/>
                  </a:lnTo>
                  <a:close/>
                </a:path>
                <a:path w="372745" h="1163320">
                  <a:moveTo>
                    <a:pt x="143633" y="38069"/>
                  </a:moveTo>
                  <a:lnTo>
                    <a:pt x="144907" y="38988"/>
                  </a:lnTo>
                  <a:lnTo>
                    <a:pt x="190031" y="38988"/>
                  </a:lnTo>
                  <a:lnTo>
                    <a:pt x="189850" y="38607"/>
                  </a:lnTo>
                  <a:lnTo>
                    <a:pt x="145034" y="38607"/>
                  </a:lnTo>
                  <a:lnTo>
                    <a:pt x="143633" y="38069"/>
                  </a:lnTo>
                  <a:close/>
                </a:path>
                <a:path w="372745" h="1163320">
                  <a:moveTo>
                    <a:pt x="143112" y="37692"/>
                  </a:moveTo>
                  <a:lnTo>
                    <a:pt x="143633" y="38069"/>
                  </a:lnTo>
                  <a:lnTo>
                    <a:pt x="145034" y="38607"/>
                  </a:lnTo>
                  <a:lnTo>
                    <a:pt x="143423" y="37772"/>
                  </a:lnTo>
                  <a:lnTo>
                    <a:pt x="143112" y="37692"/>
                  </a:lnTo>
                  <a:close/>
                </a:path>
                <a:path w="372745" h="1163320">
                  <a:moveTo>
                    <a:pt x="143423" y="37772"/>
                  </a:moveTo>
                  <a:lnTo>
                    <a:pt x="145034" y="38607"/>
                  </a:lnTo>
                  <a:lnTo>
                    <a:pt x="189850" y="38607"/>
                  </a:lnTo>
                  <a:lnTo>
                    <a:pt x="146177" y="38480"/>
                  </a:lnTo>
                  <a:lnTo>
                    <a:pt x="143423" y="37772"/>
                  </a:lnTo>
                  <a:close/>
                </a:path>
                <a:path w="372745" h="1163320">
                  <a:moveTo>
                    <a:pt x="189246" y="37337"/>
                  </a:moveTo>
                  <a:lnTo>
                    <a:pt x="142621" y="37337"/>
                  </a:lnTo>
                  <a:lnTo>
                    <a:pt x="143423" y="37772"/>
                  </a:lnTo>
                  <a:lnTo>
                    <a:pt x="144695" y="38100"/>
                  </a:lnTo>
                  <a:lnTo>
                    <a:pt x="145034" y="38100"/>
                  </a:lnTo>
                  <a:lnTo>
                    <a:pt x="146177" y="38480"/>
                  </a:lnTo>
                  <a:lnTo>
                    <a:pt x="189790" y="38480"/>
                  </a:lnTo>
                  <a:lnTo>
                    <a:pt x="189246" y="37337"/>
                  </a:lnTo>
                  <a:close/>
                </a:path>
                <a:path w="372745" h="1163320">
                  <a:moveTo>
                    <a:pt x="143009" y="37666"/>
                  </a:moveTo>
                  <a:lnTo>
                    <a:pt x="143361" y="37964"/>
                  </a:lnTo>
                  <a:lnTo>
                    <a:pt x="143633" y="38069"/>
                  </a:lnTo>
                  <a:lnTo>
                    <a:pt x="143112" y="37692"/>
                  </a:lnTo>
                  <a:close/>
                </a:path>
                <a:path w="372745" h="1163320">
                  <a:moveTo>
                    <a:pt x="142803" y="37613"/>
                  </a:moveTo>
                  <a:lnTo>
                    <a:pt x="143361" y="37964"/>
                  </a:lnTo>
                  <a:lnTo>
                    <a:pt x="143009" y="37666"/>
                  </a:lnTo>
                  <a:lnTo>
                    <a:pt x="142803" y="37613"/>
                  </a:lnTo>
                  <a:close/>
                </a:path>
                <a:path w="372745" h="1163320">
                  <a:moveTo>
                    <a:pt x="141732" y="37337"/>
                  </a:moveTo>
                  <a:lnTo>
                    <a:pt x="143310" y="37945"/>
                  </a:lnTo>
                  <a:lnTo>
                    <a:pt x="142803" y="37613"/>
                  </a:lnTo>
                  <a:lnTo>
                    <a:pt x="141732" y="37337"/>
                  </a:lnTo>
                  <a:close/>
                </a:path>
                <a:path w="372745" h="1163320">
                  <a:moveTo>
                    <a:pt x="142713" y="37404"/>
                  </a:moveTo>
                  <a:lnTo>
                    <a:pt x="143112" y="37692"/>
                  </a:lnTo>
                  <a:lnTo>
                    <a:pt x="143423" y="37772"/>
                  </a:lnTo>
                  <a:lnTo>
                    <a:pt x="142713" y="37404"/>
                  </a:lnTo>
                  <a:close/>
                </a:path>
                <a:path w="372745" h="1163320">
                  <a:moveTo>
                    <a:pt x="142678" y="37386"/>
                  </a:moveTo>
                  <a:lnTo>
                    <a:pt x="143009" y="37666"/>
                  </a:lnTo>
                  <a:lnTo>
                    <a:pt x="142678" y="37386"/>
                  </a:lnTo>
                  <a:close/>
                </a:path>
                <a:path w="372745" h="1163320">
                  <a:moveTo>
                    <a:pt x="141605" y="36829"/>
                  </a:moveTo>
                  <a:lnTo>
                    <a:pt x="142803" y="37613"/>
                  </a:lnTo>
                  <a:lnTo>
                    <a:pt x="143009" y="37666"/>
                  </a:lnTo>
                  <a:lnTo>
                    <a:pt x="142699" y="37404"/>
                  </a:lnTo>
                  <a:lnTo>
                    <a:pt x="141605" y="36829"/>
                  </a:lnTo>
                  <a:close/>
                </a:path>
                <a:path w="372745" h="1163320">
                  <a:moveTo>
                    <a:pt x="142381" y="37337"/>
                  </a:moveTo>
                  <a:lnTo>
                    <a:pt x="141732" y="37337"/>
                  </a:lnTo>
                  <a:lnTo>
                    <a:pt x="142803" y="37613"/>
                  </a:lnTo>
                  <a:lnTo>
                    <a:pt x="142381" y="37337"/>
                  </a:lnTo>
                  <a:close/>
                </a:path>
                <a:path w="372745" h="1163320">
                  <a:moveTo>
                    <a:pt x="189005" y="36829"/>
                  </a:moveTo>
                  <a:lnTo>
                    <a:pt x="141605" y="36829"/>
                  </a:lnTo>
                  <a:lnTo>
                    <a:pt x="142678" y="37386"/>
                  </a:lnTo>
                  <a:lnTo>
                    <a:pt x="189246" y="37337"/>
                  </a:lnTo>
                  <a:lnTo>
                    <a:pt x="189005" y="3682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28243" y="3306490"/>
              <a:ext cx="585039" cy="585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6384" y="3500628"/>
              <a:ext cx="713232" cy="7147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8243" y="4072127"/>
              <a:ext cx="1214628" cy="6431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4779" y="2624328"/>
              <a:ext cx="425195" cy="1219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1518" y="2643251"/>
              <a:ext cx="157480" cy="965200"/>
            </a:xfrm>
            <a:custGeom>
              <a:avLst/>
              <a:gdLst/>
              <a:ahLst/>
              <a:cxnLst/>
              <a:rect l="l" t="t" r="r" b="b"/>
              <a:pathLst>
                <a:path w="157479" h="965200">
                  <a:moveTo>
                    <a:pt x="22244" y="838892"/>
                  </a:moveTo>
                  <a:lnTo>
                    <a:pt x="14941" y="838946"/>
                  </a:lnTo>
                  <a:lnTo>
                    <a:pt x="8174" y="841756"/>
                  </a:lnTo>
                  <a:lnTo>
                    <a:pt x="2845" y="847089"/>
                  </a:lnTo>
                  <a:lnTo>
                    <a:pt x="0" y="854110"/>
                  </a:lnTo>
                  <a:lnTo>
                    <a:pt x="57" y="861440"/>
                  </a:lnTo>
                  <a:lnTo>
                    <a:pt x="2848" y="868199"/>
                  </a:lnTo>
                  <a:lnTo>
                    <a:pt x="8204" y="873506"/>
                  </a:lnTo>
                  <a:lnTo>
                    <a:pt x="145707" y="964692"/>
                  </a:lnTo>
                  <a:lnTo>
                    <a:pt x="147778" y="935482"/>
                  </a:lnTo>
                  <a:lnTo>
                    <a:pt x="110553" y="935482"/>
                  </a:lnTo>
                  <a:lnTo>
                    <a:pt x="108763" y="928370"/>
                  </a:lnTo>
                  <a:lnTo>
                    <a:pt x="107012" y="920241"/>
                  </a:lnTo>
                  <a:lnTo>
                    <a:pt x="103835" y="903604"/>
                  </a:lnTo>
                  <a:lnTo>
                    <a:pt x="101494" y="889670"/>
                  </a:lnTo>
                  <a:lnTo>
                    <a:pt x="29204" y="841738"/>
                  </a:lnTo>
                  <a:lnTo>
                    <a:pt x="22244" y="838892"/>
                  </a:lnTo>
                  <a:close/>
                </a:path>
                <a:path w="157479" h="965200">
                  <a:moveTo>
                    <a:pt x="101494" y="889670"/>
                  </a:moveTo>
                  <a:lnTo>
                    <a:pt x="103835" y="903604"/>
                  </a:lnTo>
                  <a:lnTo>
                    <a:pt x="107061" y="920496"/>
                  </a:lnTo>
                  <a:lnTo>
                    <a:pt x="108763" y="928370"/>
                  </a:lnTo>
                  <a:lnTo>
                    <a:pt x="110553" y="935482"/>
                  </a:lnTo>
                  <a:lnTo>
                    <a:pt x="134509" y="929386"/>
                  </a:lnTo>
                  <a:lnTo>
                    <a:pt x="110007" y="929386"/>
                  </a:lnTo>
                  <a:lnTo>
                    <a:pt x="112315" y="896847"/>
                  </a:lnTo>
                  <a:lnTo>
                    <a:pt x="101494" y="889670"/>
                  </a:lnTo>
                  <a:close/>
                </a:path>
                <a:path w="157479" h="965200">
                  <a:moveTo>
                    <a:pt x="139725" y="779779"/>
                  </a:moveTo>
                  <a:lnTo>
                    <a:pt x="132219" y="780734"/>
                  </a:lnTo>
                  <a:lnTo>
                    <a:pt x="126268" y="784149"/>
                  </a:lnTo>
                  <a:lnTo>
                    <a:pt x="129172" y="811276"/>
                  </a:lnTo>
                  <a:lnTo>
                    <a:pt x="135217" y="858393"/>
                  </a:lnTo>
                  <a:lnTo>
                    <a:pt x="141402" y="897254"/>
                  </a:lnTo>
                  <a:lnTo>
                    <a:pt x="147485" y="926084"/>
                  </a:lnTo>
                  <a:lnTo>
                    <a:pt x="110553" y="935482"/>
                  </a:lnTo>
                  <a:lnTo>
                    <a:pt x="147778" y="935482"/>
                  </a:lnTo>
                  <a:lnTo>
                    <a:pt x="157378" y="800100"/>
                  </a:lnTo>
                  <a:lnTo>
                    <a:pt x="156406" y="792638"/>
                  </a:lnTo>
                  <a:lnTo>
                    <a:pt x="152762" y="786320"/>
                  </a:lnTo>
                  <a:lnTo>
                    <a:pt x="147013" y="781812"/>
                  </a:lnTo>
                  <a:lnTo>
                    <a:pt x="139725" y="779779"/>
                  </a:lnTo>
                  <a:close/>
                </a:path>
                <a:path w="157479" h="965200">
                  <a:moveTo>
                    <a:pt x="112315" y="896847"/>
                  </a:moveTo>
                  <a:lnTo>
                    <a:pt x="110007" y="929386"/>
                  </a:lnTo>
                  <a:lnTo>
                    <a:pt x="139547" y="914908"/>
                  </a:lnTo>
                  <a:lnTo>
                    <a:pt x="112315" y="896847"/>
                  </a:lnTo>
                  <a:close/>
                </a:path>
                <a:path w="157479" h="965200">
                  <a:moveTo>
                    <a:pt x="126268" y="784149"/>
                  </a:moveTo>
                  <a:lnTo>
                    <a:pt x="125889" y="784367"/>
                  </a:lnTo>
                  <a:lnTo>
                    <a:pt x="121387" y="790120"/>
                  </a:lnTo>
                  <a:lnTo>
                    <a:pt x="119367" y="797433"/>
                  </a:lnTo>
                  <a:lnTo>
                    <a:pt x="112315" y="896847"/>
                  </a:lnTo>
                  <a:lnTo>
                    <a:pt x="139547" y="914908"/>
                  </a:lnTo>
                  <a:lnTo>
                    <a:pt x="110007" y="929386"/>
                  </a:lnTo>
                  <a:lnTo>
                    <a:pt x="134509" y="929386"/>
                  </a:lnTo>
                  <a:lnTo>
                    <a:pt x="147485" y="926084"/>
                  </a:lnTo>
                  <a:lnTo>
                    <a:pt x="145999" y="920241"/>
                  </a:lnTo>
                  <a:lnTo>
                    <a:pt x="144462" y="913257"/>
                  </a:lnTo>
                  <a:lnTo>
                    <a:pt x="135217" y="858393"/>
                  </a:lnTo>
                  <a:lnTo>
                    <a:pt x="129172" y="811276"/>
                  </a:lnTo>
                  <a:lnTo>
                    <a:pt x="126268" y="784149"/>
                  </a:lnTo>
                  <a:close/>
                </a:path>
                <a:path w="157479" h="965200">
                  <a:moveTo>
                    <a:pt x="93281" y="0"/>
                  </a:moveTo>
                  <a:lnTo>
                    <a:pt x="55181" y="253"/>
                  </a:lnTo>
                  <a:lnTo>
                    <a:pt x="55562" y="90550"/>
                  </a:lnTo>
                  <a:lnTo>
                    <a:pt x="56807" y="180339"/>
                  </a:lnTo>
                  <a:lnTo>
                    <a:pt x="58712" y="268604"/>
                  </a:lnTo>
                  <a:lnTo>
                    <a:pt x="59957" y="312165"/>
                  </a:lnTo>
                  <a:lnTo>
                    <a:pt x="61290" y="354838"/>
                  </a:lnTo>
                  <a:lnTo>
                    <a:pt x="64529" y="438276"/>
                  </a:lnTo>
                  <a:lnTo>
                    <a:pt x="66446" y="478789"/>
                  </a:lnTo>
                  <a:lnTo>
                    <a:pt x="68351" y="518160"/>
                  </a:lnTo>
                  <a:lnTo>
                    <a:pt x="70548" y="556640"/>
                  </a:lnTo>
                  <a:lnTo>
                    <a:pt x="75133" y="629793"/>
                  </a:lnTo>
                  <a:lnTo>
                    <a:pt x="80099" y="697864"/>
                  </a:lnTo>
                  <a:lnTo>
                    <a:pt x="85547" y="759968"/>
                  </a:lnTo>
                  <a:lnTo>
                    <a:pt x="91300" y="815339"/>
                  </a:lnTo>
                  <a:lnTo>
                    <a:pt x="97447" y="863473"/>
                  </a:lnTo>
                  <a:lnTo>
                    <a:pt x="112315" y="896847"/>
                  </a:lnTo>
                  <a:lnTo>
                    <a:pt x="119367" y="797433"/>
                  </a:lnTo>
                  <a:lnTo>
                    <a:pt x="121387" y="790120"/>
                  </a:lnTo>
                  <a:lnTo>
                    <a:pt x="125889" y="784367"/>
                  </a:lnTo>
                  <a:lnTo>
                    <a:pt x="126268" y="784149"/>
                  </a:lnTo>
                  <a:lnTo>
                    <a:pt x="123495" y="756538"/>
                  </a:lnTo>
                  <a:lnTo>
                    <a:pt x="118084" y="694944"/>
                  </a:lnTo>
                  <a:lnTo>
                    <a:pt x="113144" y="627379"/>
                  </a:lnTo>
                  <a:lnTo>
                    <a:pt x="108585" y="554482"/>
                  </a:lnTo>
                  <a:lnTo>
                    <a:pt x="106400" y="516254"/>
                  </a:lnTo>
                  <a:lnTo>
                    <a:pt x="104495" y="477012"/>
                  </a:lnTo>
                  <a:lnTo>
                    <a:pt x="102603" y="436752"/>
                  </a:lnTo>
                  <a:lnTo>
                    <a:pt x="100978" y="395477"/>
                  </a:lnTo>
                  <a:lnTo>
                    <a:pt x="99365" y="353695"/>
                  </a:lnTo>
                  <a:lnTo>
                    <a:pt x="98031" y="311023"/>
                  </a:lnTo>
                  <a:lnTo>
                    <a:pt x="96799" y="267843"/>
                  </a:lnTo>
                  <a:lnTo>
                    <a:pt x="94894" y="179832"/>
                  </a:lnTo>
                  <a:lnTo>
                    <a:pt x="93662" y="90297"/>
                  </a:lnTo>
                  <a:lnTo>
                    <a:pt x="9328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950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Collection Framework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41" name="Imagem 40" descr="collection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962660"/>
            <a:ext cx="8489950" cy="5694680"/>
          </a:xfrm>
          <a:prstGeom prst="rect">
            <a:avLst/>
          </a:prstGeom>
        </p:spPr>
      </p:pic>
      <p:sp>
        <p:nvSpPr>
          <p:cNvPr id="42" name="Caixa de Texto 41"/>
          <p:cNvSpPr txBox="true"/>
          <p:nvPr/>
        </p:nvSpPr>
        <p:spPr>
          <a:xfrm>
            <a:off x="6904990" y="12236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interface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43" name="Caixa de Texto 42"/>
          <p:cNvSpPr txBox="true"/>
          <p:nvPr/>
        </p:nvSpPr>
        <p:spPr>
          <a:xfrm>
            <a:off x="6955790" y="15030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class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44" name="Caixa de Texto 43"/>
          <p:cNvSpPr txBox="true"/>
          <p:nvPr/>
        </p:nvSpPr>
        <p:spPr>
          <a:xfrm>
            <a:off x="6727190" y="18840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implements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45" name="Caixa de Texto 44"/>
          <p:cNvSpPr txBox="true"/>
          <p:nvPr/>
        </p:nvSpPr>
        <p:spPr>
          <a:xfrm>
            <a:off x="6727190" y="218884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extends</a:t>
            </a:r>
            <a:endParaRPr lang="pt-PT" altLang="pt-B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950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sym typeface="+mn-ea"/>
              </a:rPr>
              <a:t>Generics </a:t>
            </a:r>
            <a:r>
              <a:rPr sz="3200" b="1" dirty="0">
                <a:solidFill>
                  <a:schemeClr val="bg1"/>
                </a:solidFill>
                <a:sym typeface="+mn-ea"/>
              </a:rPr>
              <a:t>e </a:t>
            </a:r>
            <a:r>
              <a:rPr sz="3200" b="1" spc="-5" dirty="0">
                <a:solidFill>
                  <a:schemeClr val="bg1"/>
                </a:solidFill>
                <a:sym typeface="+mn-ea"/>
              </a:rPr>
              <a:t>Coleções</a:t>
            </a:r>
            <a:r>
              <a:rPr sz="3200" b="1" spc="-60" dirty="0">
                <a:solidFill>
                  <a:schemeClr val="bg1"/>
                </a:solidFill>
                <a:sym typeface="+mn-ea"/>
              </a:rPr>
              <a:t> </a:t>
            </a:r>
            <a:r>
              <a:rPr sz="3200" b="1" dirty="0">
                <a:solidFill>
                  <a:schemeClr val="bg1"/>
                </a:solidFill>
                <a:sym typeface="+mn-ea"/>
              </a:rPr>
              <a:t>Java</a:t>
            </a:r>
            <a:endParaRPr lang="pt-PT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5194300"/>
            <a:ext cx="1386205" cy="13862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7080" y="1287780"/>
            <a:ext cx="6799580" cy="4318635"/>
            <a:chOff x="766800" y="1287511"/>
            <a:chExt cx="6510655" cy="4112260"/>
          </a:xfrm>
        </p:grpSpPr>
        <p:sp>
          <p:nvSpPr>
            <p:cNvPr id="4" name="object 4"/>
            <p:cNvSpPr/>
            <p:nvPr/>
          </p:nvSpPr>
          <p:spPr>
            <a:xfrm>
              <a:off x="766800" y="1287511"/>
              <a:ext cx="4111553" cy="35608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" name="object 5"/>
            <p:cNvSpPr/>
            <p:nvPr/>
          </p:nvSpPr>
          <p:spPr>
            <a:xfrm>
              <a:off x="3223259" y="3703319"/>
              <a:ext cx="4053840" cy="1696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" name="object 6"/>
            <p:cNvSpPr/>
            <p:nvPr/>
          </p:nvSpPr>
          <p:spPr>
            <a:xfrm>
              <a:off x="3285743" y="3715512"/>
              <a:ext cx="3928872" cy="1571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3281171" y="3710940"/>
              <a:ext cx="3938270" cy="1580515"/>
            </a:xfrm>
            <a:custGeom>
              <a:avLst/>
              <a:gdLst/>
              <a:ahLst/>
              <a:cxnLst/>
              <a:rect l="l" t="t" r="r" b="b"/>
              <a:pathLst>
                <a:path w="3938270" h="1580514">
                  <a:moveTo>
                    <a:pt x="0" y="1580388"/>
                  </a:moveTo>
                  <a:lnTo>
                    <a:pt x="3938016" y="1580388"/>
                  </a:lnTo>
                  <a:lnTo>
                    <a:pt x="3938016" y="0"/>
                  </a:lnTo>
                  <a:lnTo>
                    <a:pt x="0" y="0"/>
                  </a:lnTo>
                  <a:lnTo>
                    <a:pt x="0" y="1580388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8" name="object 8"/>
          <p:cNvSpPr/>
          <p:nvPr/>
        </p:nvSpPr>
        <p:spPr>
          <a:xfrm>
            <a:off x="6777228" y="1819655"/>
            <a:ext cx="1118870" cy="349250"/>
          </a:xfrm>
          <a:custGeom>
            <a:avLst/>
            <a:gdLst/>
            <a:ahLst/>
            <a:cxnLst/>
            <a:rect l="l" t="t" r="r" b="b"/>
            <a:pathLst>
              <a:path w="1118870" h="349250">
                <a:moveTo>
                  <a:pt x="1118616" y="0"/>
                </a:moveTo>
                <a:lnTo>
                  <a:pt x="0" y="0"/>
                </a:lnTo>
                <a:lnTo>
                  <a:pt x="0" y="348996"/>
                </a:lnTo>
                <a:lnTo>
                  <a:pt x="1118616" y="348996"/>
                </a:lnTo>
                <a:lnTo>
                  <a:pt x="1118616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p/>
        </p:txBody>
      </p:sp>
      <p:sp>
        <p:nvSpPr>
          <p:cNvPr id="2" name="object 9"/>
          <p:cNvSpPr txBox="true"/>
          <p:nvPr/>
        </p:nvSpPr>
        <p:spPr>
          <a:xfrm>
            <a:off x="6751828" y="1794255"/>
            <a:ext cx="1118870" cy="349250"/>
          </a:xfrm>
          <a:prstGeom prst="rect">
            <a:avLst/>
          </a:prstGeom>
          <a:ln w="9144">
            <a:solidFill>
              <a:srgbClr val="30859C"/>
            </a:solidFill>
          </a:ln>
        </p:spPr>
        <p:txBody>
          <a:bodyPr vert="horz" wrap="square" lIns="0" tIns="50165" rIns="0" bIns="0" rtlCol="0">
            <a:spAutoFit/>
          </a:bodyPr>
          <a:p>
            <a:pPr marL="92075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7E7E7E"/>
                </a:solidFill>
                <a:latin typeface="Georgia"/>
                <a:cs typeface="Georgia"/>
              </a:rPr>
              <a:t>Generics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33" name="object 10"/>
          <p:cNvGrpSpPr/>
          <p:nvPr/>
        </p:nvGrpSpPr>
        <p:grpSpPr>
          <a:xfrm>
            <a:off x="4953000" y="1368552"/>
            <a:ext cx="2542540" cy="629920"/>
            <a:chOff x="4953000" y="1368552"/>
            <a:chExt cx="2542540" cy="629920"/>
          </a:xfrm>
        </p:grpSpPr>
        <p:sp>
          <p:nvSpPr>
            <p:cNvPr id="34" name="object 11"/>
            <p:cNvSpPr/>
            <p:nvPr/>
          </p:nvSpPr>
          <p:spPr>
            <a:xfrm>
              <a:off x="4953000" y="1368552"/>
              <a:ext cx="2542031" cy="6294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5" name="object 12"/>
            <p:cNvSpPr/>
            <p:nvPr/>
          </p:nvSpPr>
          <p:spPr>
            <a:xfrm>
              <a:off x="4994909" y="1391412"/>
              <a:ext cx="2401570" cy="428625"/>
            </a:xfrm>
            <a:custGeom>
              <a:avLst/>
              <a:gdLst/>
              <a:ahLst/>
              <a:cxnLst/>
              <a:rect l="l" t="t" r="r" b="b"/>
              <a:pathLst>
                <a:path w="2401570" h="428625">
                  <a:moveTo>
                    <a:pt x="2295779" y="310261"/>
                  </a:moveTo>
                  <a:lnTo>
                    <a:pt x="2289683" y="313816"/>
                  </a:lnTo>
                  <a:lnTo>
                    <a:pt x="2283460" y="317373"/>
                  </a:lnTo>
                  <a:lnTo>
                    <a:pt x="2281428" y="325374"/>
                  </a:lnTo>
                  <a:lnTo>
                    <a:pt x="2284984" y="331597"/>
                  </a:lnTo>
                  <a:lnTo>
                    <a:pt x="2341498" y="428498"/>
                  </a:lnTo>
                  <a:lnTo>
                    <a:pt x="2356535" y="402716"/>
                  </a:lnTo>
                  <a:lnTo>
                    <a:pt x="2328544" y="402716"/>
                  </a:lnTo>
                  <a:lnTo>
                    <a:pt x="2328544" y="354874"/>
                  </a:lnTo>
                  <a:lnTo>
                    <a:pt x="2307336" y="318515"/>
                  </a:lnTo>
                  <a:lnTo>
                    <a:pt x="2303780" y="312292"/>
                  </a:lnTo>
                  <a:lnTo>
                    <a:pt x="2295779" y="310261"/>
                  </a:lnTo>
                  <a:close/>
                </a:path>
                <a:path w="2401570" h="428625">
                  <a:moveTo>
                    <a:pt x="2328544" y="354874"/>
                  </a:moveTo>
                  <a:lnTo>
                    <a:pt x="2328544" y="402716"/>
                  </a:lnTo>
                  <a:lnTo>
                    <a:pt x="2354453" y="402716"/>
                  </a:lnTo>
                  <a:lnTo>
                    <a:pt x="2354453" y="396239"/>
                  </a:lnTo>
                  <a:lnTo>
                    <a:pt x="2330322" y="396239"/>
                  </a:lnTo>
                  <a:lnTo>
                    <a:pt x="2341498" y="377081"/>
                  </a:lnTo>
                  <a:lnTo>
                    <a:pt x="2328544" y="354874"/>
                  </a:lnTo>
                  <a:close/>
                </a:path>
                <a:path w="2401570" h="428625">
                  <a:moveTo>
                    <a:pt x="2387218" y="310261"/>
                  </a:moveTo>
                  <a:lnTo>
                    <a:pt x="2379217" y="312292"/>
                  </a:lnTo>
                  <a:lnTo>
                    <a:pt x="2375662" y="318515"/>
                  </a:lnTo>
                  <a:lnTo>
                    <a:pt x="2354453" y="354874"/>
                  </a:lnTo>
                  <a:lnTo>
                    <a:pt x="2354453" y="402716"/>
                  </a:lnTo>
                  <a:lnTo>
                    <a:pt x="2356535" y="402716"/>
                  </a:lnTo>
                  <a:lnTo>
                    <a:pt x="2398014" y="331597"/>
                  </a:lnTo>
                  <a:lnTo>
                    <a:pt x="2401569" y="325374"/>
                  </a:lnTo>
                  <a:lnTo>
                    <a:pt x="2399538" y="317373"/>
                  </a:lnTo>
                  <a:lnTo>
                    <a:pt x="2393315" y="313816"/>
                  </a:lnTo>
                  <a:lnTo>
                    <a:pt x="2387218" y="310261"/>
                  </a:lnTo>
                  <a:close/>
                </a:path>
                <a:path w="2401570" h="428625">
                  <a:moveTo>
                    <a:pt x="2341498" y="377081"/>
                  </a:moveTo>
                  <a:lnTo>
                    <a:pt x="2330322" y="396239"/>
                  </a:lnTo>
                  <a:lnTo>
                    <a:pt x="2352674" y="396239"/>
                  </a:lnTo>
                  <a:lnTo>
                    <a:pt x="2341498" y="377081"/>
                  </a:lnTo>
                  <a:close/>
                </a:path>
                <a:path w="2401570" h="428625">
                  <a:moveTo>
                    <a:pt x="2354453" y="354874"/>
                  </a:moveTo>
                  <a:lnTo>
                    <a:pt x="2341498" y="377081"/>
                  </a:lnTo>
                  <a:lnTo>
                    <a:pt x="2352674" y="396239"/>
                  </a:lnTo>
                  <a:lnTo>
                    <a:pt x="2354453" y="396239"/>
                  </a:lnTo>
                  <a:lnTo>
                    <a:pt x="2354453" y="354874"/>
                  </a:lnTo>
                  <a:close/>
                </a:path>
                <a:path w="2401570" h="428625">
                  <a:moveTo>
                    <a:pt x="2328544" y="12953"/>
                  </a:moveTo>
                  <a:lnTo>
                    <a:pt x="2328544" y="354874"/>
                  </a:lnTo>
                  <a:lnTo>
                    <a:pt x="2341498" y="377081"/>
                  </a:lnTo>
                  <a:lnTo>
                    <a:pt x="2354452" y="354874"/>
                  </a:lnTo>
                  <a:lnTo>
                    <a:pt x="2354453" y="25908"/>
                  </a:lnTo>
                  <a:lnTo>
                    <a:pt x="2341498" y="25908"/>
                  </a:lnTo>
                  <a:lnTo>
                    <a:pt x="2328544" y="12953"/>
                  </a:lnTo>
                  <a:close/>
                </a:path>
                <a:path w="2401570" h="428625">
                  <a:moveTo>
                    <a:pt x="2348611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328544" y="25908"/>
                  </a:lnTo>
                  <a:lnTo>
                    <a:pt x="2328544" y="12953"/>
                  </a:lnTo>
                  <a:lnTo>
                    <a:pt x="2354453" y="12953"/>
                  </a:lnTo>
                  <a:lnTo>
                    <a:pt x="2354453" y="5841"/>
                  </a:lnTo>
                  <a:lnTo>
                    <a:pt x="2348611" y="0"/>
                  </a:lnTo>
                  <a:close/>
                </a:path>
                <a:path w="2401570" h="428625">
                  <a:moveTo>
                    <a:pt x="2354453" y="12953"/>
                  </a:moveTo>
                  <a:lnTo>
                    <a:pt x="2328544" y="12953"/>
                  </a:lnTo>
                  <a:lnTo>
                    <a:pt x="2341498" y="25908"/>
                  </a:lnTo>
                  <a:lnTo>
                    <a:pt x="2354453" y="25908"/>
                  </a:lnTo>
                  <a:lnTo>
                    <a:pt x="2354453" y="1295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6" name="object 13"/>
          <p:cNvSpPr txBox="true"/>
          <p:nvPr/>
        </p:nvSpPr>
        <p:spPr>
          <a:xfrm>
            <a:off x="6403847" y="3118104"/>
            <a:ext cx="1438910" cy="296545"/>
          </a:xfrm>
          <a:prstGeom prst="rect">
            <a:avLst/>
          </a:prstGeom>
          <a:solidFill>
            <a:srgbClr val="DBEDF4"/>
          </a:solidFill>
          <a:ln w="9144">
            <a:solidFill>
              <a:srgbClr val="30859C"/>
            </a:solidFill>
          </a:ln>
        </p:spPr>
        <p:txBody>
          <a:bodyPr vert="horz" wrap="square" lIns="0" tIns="50800" rIns="0" bIns="0" rtlCol="0">
            <a:spAutoFit/>
          </a:bodyPr>
          <a:p>
            <a:pPr marL="9271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solidFill>
                  <a:srgbClr val="7E7E7E"/>
                </a:solidFill>
                <a:latin typeface="Georgia"/>
                <a:cs typeface="Georgia"/>
              </a:rPr>
              <a:t>&lt;?&gt;</a:t>
            </a:r>
            <a:r>
              <a:rPr sz="16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7E7E7E"/>
                </a:solidFill>
                <a:cs typeface="+mn-lt"/>
              </a:rPr>
              <a:t>coringa</a:t>
            </a:r>
            <a:endParaRPr sz="1600" b="1" spc="-5" dirty="0">
              <a:solidFill>
                <a:srgbClr val="7E7E7E"/>
              </a:solidFill>
              <a:cs typeface="+mn-lt"/>
            </a:endParaRPr>
          </a:p>
        </p:txBody>
      </p:sp>
      <p:grpSp>
        <p:nvGrpSpPr>
          <p:cNvPr id="37" name="object 14"/>
          <p:cNvGrpSpPr/>
          <p:nvPr/>
        </p:nvGrpSpPr>
        <p:grpSpPr>
          <a:xfrm>
            <a:off x="4305300" y="2520695"/>
            <a:ext cx="2976880" cy="775970"/>
            <a:chOff x="4305300" y="2520695"/>
            <a:chExt cx="2976880" cy="775970"/>
          </a:xfrm>
        </p:grpSpPr>
        <p:sp>
          <p:nvSpPr>
            <p:cNvPr id="38" name="object 15"/>
            <p:cNvSpPr/>
            <p:nvPr/>
          </p:nvSpPr>
          <p:spPr>
            <a:xfrm>
              <a:off x="4305300" y="2520695"/>
              <a:ext cx="2976372" cy="7757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9" name="object 16"/>
            <p:cNvSpPr/>
            <p:nvPr/>
          </p:nvSpPr>
          <p:spPr>
            <a:xfrm>
              <a:off x="4347209" y="2543555"/>
              <a:ext cx="2837180" cy="575310"/>
            </a:xfrm>
            <a:custGeom>
              <a:avLst/>
              <a:gdLst/>
              <a:ahLst/>
              <a:cxnLst/>
              <a:rect l="l" t="t" r="r" b="b"/>
              <a:pathLst>
                <a:path w="2837179" h="575310">
                  <a:moveTo>
                    <a:pt x="2731008" y="456946"/>
                  </a:moveTo>
                  <a:lnTo>
                    <a:pt x="2724912" y="460629"/>
                  </a:lnTo>
                  <a:lnTo>
                    <a:pt x="2718689" y="464185"/>
                  </a:lnTo>
                  <a:lnTo>
                    <a:pt x="2716657" y="472059"/>
                  </a:lnTo>
                  <a:lnTo>
                    <a:pt x="2720213" y="478282"/>
                  </a:lnTo>
                  <a:lnTo>
                    <a:pt x="2776728" y="575183"/>
                  </a:lnTo>
                  <a:lnTo>
                    <a:pt x="2791690" y="549529"/>
                  </a:lnTo>
                  <a:lnTo>
                    <a:pt x="2763773" y="549529"/>
                  </a:lnTo>
                  <a:lnTo>
                    <a:pt x="2763773" y="501559"/>
                  </a:lnTo>
                  <a:lnTo>
                    <a:pt x="2739009" y="459105"/>
                  </a:lnTo>
                  <a:lnTo>
                    <a:pt x="2731008" y="456946"/>
                  </a:lnTo>
                  <a:close/>
                </a:path>
                <a:path w="2837179" h="575310">
                  <a:moveTo>
                    <a:pt x="2763773" y="501559"/>
                  </a:moveTo>
                  <a:lnTo>
                    <a:pt x="2763773" y="549529"/>
                  </a:lnTo>
                  <a:lnTo>
                    <a:pt x="2789682" y="549529"/>
                  </a:lnTo>
                  <a:lnTo>
                    <a:pt x="2789682" y="542925"/>
                  </a:lnTo>
                  <a:lnTo>
                    <a:pt x="2765551" y="542925"/>
                  </a:lnTo>
                  <a:lnTo>
                    <a:pt x="2776728" y="523766"/>
                  </a:lnTo>
                  <a:lnTo>
                    <a:pt x="2763773" y="501559"/>
                  </a:lnTo>
                  <a:close/>
                </a:path>
                <a:path w="2837179" h="575310">
                  <a:moveTo>
                    <a:pt x="2822447" y="456946"/>
                  </a:moveTo>
                  <a:lnTo>
                    <a:pt x="2814446" y="459105"/>
                  </a:lnTo>
                  <a:lnTo>
                    <a:pt x="2789682" y="501559"/>
                  </a:lnTo>
                  <a:lnTo>
                    <a:pt x="2789682" y="549529"/>
                  </a:lnTo>
                  <a:lnTo>
                    <a:pt x="2791690" y="549529"/>
                  </a:lnTo>
                  <a:lnTo>
                    <a:pt x="2833242" y="478282"/>
                  </a:lnTo>
                  <a:lnTo>
                    <a:pt x="2836925" y="472059"/>
                  </a:lnTo>
                  <a:lnTo>
                    <a:pt x="2834766" y="464185"/>
                  </a:lnTo>
                  <a:lnTo>
                    <a:pt x="2822447" y="456946"/>
                  </a:lnTo>
                  <a:close/>
                </a:path>
                <a:path w="2837179" h="575310">
                  <a:moveTo>
                    <a:pt x="2776728" y="523766"/>
                  </a:moveTo>
                  <a:lnTo>
                    <a:pt x="2765551" y="542925"/>
                  </a:lnTo>
                  <a:lnTo>
                    <a:pt x="2787904" y="542925"/>
                  </a:lnTo>
                  <a:lnTo>
                    <a:pt x="2776728" y="523766"/>
                  </a:lnTo>
                  <a:close/>
                </a:path>
                <a:path w="2837179" h="575310">
                  <a:moveTo>
                    <a:pt x="2789682" y="501559"/>
                  </a:moveTo>
                  <a:lnTo>
                    <a:pt x="2776728" y="523766"/>
                  </a:lnTo>
                  <a:lnTo>
                    <a:pt x="2787904" y="542925"/>
                  </a:lnTo>
                  <a:lnTo>
                    <a:pt x="2789682" y="542925"/>
                  </a:lnTo>
                  <a:lnTo>
                    <a:pt x="2789682" y="501559"/>
                  </a:lnTo>
                  <a:close/>
                </a:path>
                <a:path w="2837179" h="575310">
                  <a:moveTo>
                    <a:pt x="2763773" y="12954"/>
                  </a:moveTo>
                  <a:lnTo>
                    <a:pt x="2763773" y="501559"/>
                  </a:lnTo>
                  <a:lnTo>
                    <a:pt x="2776728" y="523766"/>
                  </a:lnTo>
                  <a:lnTo>
                    <a:pt x="2789682" y="501559"/>
                  </a:lnTo>
                  <a:lnTo>
                    <a:pt x="2789682" y="25908"/>
                  </a:lnTo>
                  <a:lnTo>
                    <a:pt x="2776728" y="25908"/>
                  </a:lnTo>
                  <a:lnTo>
                    <a:pt x="2763773" y="12954"/>
                  </a:lnTo>
                  <a:close/>
                </a:path>
                <a:path w="2837179" h="575310">
                  <a:moveTo>
                    <a:pt x="278396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63773" y="25908"/>
                  </a:lnTo>
                  <a:lnTo>
                    <a:pt x="2763773" y="12954"/>
                  </a:lnTo>
                  <a:lnTo>
                    <a:pt x="2789682" y="12954"/>
                  </a:lnTo>
                  <a:lnTo>
                    <a:pt x="2789682" y="5842"/>
                  </a:lnTo>
                  <a:lnTo>
                    <a:pt x="2783966" y="0"/>
                  </a:lnTo>
                  <a:close/>
                </a:path>
                <a:path w="2837179" h="575310">
                  <a:moveTo>
                    <a:pt x="2789682" y="12954"/>
                  </a:moveTo>
                  <a:lnTo>
                    <a:pt x="2763773" y="12954"/>
                  </a:lnTo>
                  <a:lnTo>
                    <a:pt x="2776728" y="25908"/>
                  </a:lnTo>
                  <a:lnTo>
                    <a:pt x="2789682" y="25908"/>
                  </a:lnTo>
                  <a:lnTo>
                    <a:pt x="2789682" y="1295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1215339" y="366776"/>
            <a:ext cx="671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chemeClr val="bg1"/>
                </a:solidFill>
              </a:rPr>
              <a:t>Generics </a:t>
            </a:r>
            <a:r>
              <a:rPr sz="4800" dirty="0">
                <a:solidFill>
                  <a:schemeClr val="bg1"/>
                </a:solidFill>
              </a:rPr>
              <a:t>e </a:t>
            </a:r>
            <a:r>
              <a:rPr sz="4800" spc="-5" dirty="0">
                <a:solidFill>
                  <a:schemeClr val="bg1"/>
                </a:solidFill>
              </a:rPr>
              <a:t>Coleções</a:t>
            </a:r>
            <a:r>
              <a:rPr sz="4800" spc="-60" dirty="0">
                <a:solidFill>
                  <a:schemeClr val="bg1"/>
                </a:solidFill>
              </a:rPr>
              <a:t> </a:t>
            </a:r>
            <a:r>
              <a:rPr sz="4800" dirty="0">
                <a:solidFill>
                  <a:schemeClr val="bg1"/>
                </a:solidFill>
              </a:rPr>
              <a:t>Java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457" y="2146176"/>
            <a:ext cx="6362700" cy="2696845"/>
            <a:chOff x="243457" y="2146176"/>
            <a:chExt cx="6362700" cy="2696845"/>
          </a:xfrm>
        </p:grpSpPr>
        <p:sp>
          <p:nvSpPr>
            <p:cNvPr id="4" name="object 4"/>
            <p:cNvSpPr/>
            <p:nvPr/>
          </p:nvSpPr>
          <p:spPr>
            <a:xfrm>
              <a:off x="243457" y="2146176"/>
              <a:ext cx="6362324" cy="269669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87568" y="3857244"/>
              <a:ext cx="313943" cy="313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18988" y="4334255"/>
              <a:ext cx="382524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87568" y="3357372"/>
              <a:ext cx="313943" cy="313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true"/>
          <p:nvPr/>
        </p:nvSpPr>
        <p:spPr>
          <a:xfrm>
            <a:off x="6071870" y="3357245"/>
            <a:ext cx="2757805" cy="296545"/>
          </a:xfrm>
          <a:prstGeom prst="rect">
            <a:avLst/>
          </a:prstGeom>
          <a:solidFill>
            <a:srgbClr val="FCEADA"/>
          </a:solidFill>
          <a:ln w="9144">
            <a:solidFill>
              <a:srgbClr val="7E7E7E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solidFill>
                  <a:srgbClr val="585858"/>
                </a:solidFill>
                <a:cs typeface="+mn-lt"/>
              </a:rPr>
              <a:t>Aceita </a:t>
            </a:r>
            <a:r>
              <a:rPr sz="1600" b="1" spc="-10" dirty="0">
                <a:solidFill>
                  <a:srgbClr val="585858"/>
                </a:solidFill>
                <a:cs typeface="+mn-lt"/>
              </a:rPr>
              <a:t>qualquer</a:t>
            </a:r>
            <a:r>
              <a:rPr sz="1600" b="1" spc="30" dirty="0">
                <a:solidFill>
                  <a:srgbClr val="585858"/>
                </a:solidFill>
                <a:cs typeface="+mn-lt"/>
              </a:rPr>
              <a:t> </a:t>
            </a:r>
            <a:r>
              <a:rPr sz="1600" b="1" spc="-5" dirty="0">
                <a:solidFill>
                  <a:srgbClr val="585858"/>
                </a:solidFill>
                <a:cs typeface="+mn-lt"/>
              </a:rPr>
              <a:t>objeto</a:t>
            </a:r>
            <a:endParaRPr sz="1600">
              <a:cs typeface="+mn-lt"/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6071870" y="3785870"/>
            <a:ext cx="2757805" cy="296545"/>
          </a:xfrm>
          <a:prstGeom prst="rect">
            <a:avLst/>
          </a:prstGeom>
          <a:solidFill>
            <a:srgbClr val="FCEADA"/>
          </a:solidFill>
          <a:ln w="9144">
            <a:solidFill>
              <a:srgbClr val="7E7E7E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solidFill>
                  <a:srgbClr val="585858"/>
                </a:solidFill>
                <a:cs typeface="+mn-lt"/>
              </a:rPr>
              <a:t>Aceita somente String</a:t>
            </a:r>
            <a:endParaRPr sz="1600">
              <a:cs typeface="+mn-lt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6071870" y="4286885"/>
            <a:ext cx="2757170" cy="1233805"/>
          </a:xfrm>
          <a:prstGeom prst="rect">
            <a:avLst/>
          </a:prstGeom>
          <a:solidFill>
            <a:srgbClr val="FCEADA"/>
          </a:solidFill>
          <a:ln w="9144">
            <a:solidFill>
              <a:srgbClr val="7E7E7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600" b="1" spc="-10" dirty="0">
                <a:solidFill>
                  <a:srgbClr val="585858"/>
                </a:solidFill>
                <a:cs typeface="+mn-lt"/>
              </a:rPr>
              <a:t>Erro </a:t>
            </a:r>
            <a:r>
              <a:rPr sz="1600" b="1" spc="-5" dirty="0">
                <a:solidFill>
                  <a:srgbClr val="585858"/>
                </a:solidFill>
                <a:cs typeface="+mn-lt"/>
              </a:rPr>
              <a:t>pois esta</a:t>
            </a:r>
            <a:r>
              <a:rPr sz="1600" b="1" spc="5" dirty="0">
                <a:solidFill>
                  <a:srgbClr val="585858"/>
                </a:solidFill>
                <a:cs typeface="+mn-lt"/>
              </a:rPr>
              <a:t> </a:t>
            </a:r>
            <a:r>
              <a:rPr sz="1600" b="1" spc="-5" dirty="0">
                <a:solidFill>
                  <a:srgbClr val="585858"/>
                </a:solidFill>
                <a:cs typeface="+mn-lt"/>
              </a:rPr>
              <a:t>coleção</a:t>
            </a:r>
            <a:endParaRPr sz="1600">
              <a:cs typeface="+mn-lt"/>
            </a:endParaRPr>
          </a:p>
          <a:p>
            <a:pPr marL="3175" algn="ctr">
              <a:lnSpc>
                <a:spcPct val="100000"/>
              </a:lnSpc>
              <a:spcBef>
                <a:spcPts val="245"/>
              </a:spcBef>
            </a:pPr>
            <a:r>
              <a:rPr sz="1600" b="1" spc="-5" dirty="0">
                <a:solidFill>
                  <a:srgbClr val="585858"/>
                </a:solidFill>
                <a:cs typeface="+mn-lt"/>
              </a:rPr>
              <a:t>aceita</a:t>
            </a:r>
            <a:endParaRPr sz="1600">
              <a:cs typeface="+mn-lt"/>
            </a:endParaRPr>
          </a:p>
          <a:p>
            <a:pPr marL="635" algn="ctr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solidFill>
                  <a:srgbClr val="585858"/>
                </a:solidFill>
                <a:cs typeface="+mn-lt"/>
              </a:rPr>
              <a:t>objeto </a:t>
            </a:r>
            <a:r>
              <a:rPr sz="1600" b="1" spc="-10" dirty="0">
                <a:solidFill>
                  <a:srgbClr val="585858"/>
                </a:solidFill>
                <a:cs typeface="+mn-lt"/>
              </a:rPr>
              <a:t>do</a:t>
            </a:r>
            <a:r>
              <a:rPr sz="1600" b="1" spc="-5" dirty="0">
                <a:solidFill>
                  <a:srgbClr val="585858"/>
                </a:solidFill>
                <a:cs typeface="+mn-lt"/>
              </a:rPr>
              <a:t> tipo</a:t>
            </a:r>
            <a:endParaRPr sz="1600">
              <a:cs typeface="+mn-lt"/>
            </a:endParaRPr>
          </a:p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1600" b="1" spc="-5" dirty="0">
                <a:solidFill>
                  <a:srgbClr val="585858"/>
                </a:solidFill>
                <a:cs typeface="+mn-lt"/>
              </a:rPr>
              <a:t>&lt;String&gt;</a:t>
            </a:r>
            <a:endParaRPr sz="1600">
              <a:cs typeface="+mn-lt"/>
            </a:endParaRPr>
          </a:p>
        </p:txBody>
      </p:sp>
      <p:sp>
        <p:nvSpPr>
          <p:cNvPr id="11" name="object 11"/>
          <p:cNvSpPr txBox="true"/>
          <p:nvPr/>
        </p:nvSpPr>
        <p:spPr>
          <a:xfrm>
            <a:off x="5312664" y="1557527"/>
            <a:ext cx="1118870" cy="347980"/>
          </a:xfrm>
          <a:prstGeom prst="rect">
            <a:avLst/>
          </a:prstGeom>
          <a:solidFill>
            <a:srgbClr val="FCEADA"/>
          </a:solidFill>
          <a:ln w="9144">
            <a:solidFill>
              <a:srgbClr val="7E7E7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585858"/>
                </a:solidFill>
                <a:latin typeface="Georgia"/>
                <a:cs typeface="Georgia"/>
              </a:rPr>
              <a:t>Generics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60135" y="1716023"/>
            <a:ext cx="425450" cy="850900"/>
            <a:chOff x="5660135" y="1716023"/>
            <a:chExt cx="425450" cy="850900"/>
          </a:xfrm>
        </p:grpSpPr>
        <p:sp>
          <p:nvSpPr>
            <p:cNvPr id="13" name="object 13"/>
            <p:cNvSpPr/>
            <p:nvPr/>
          </p:nvSpPr>
          <p:spPr>
            <a:xfrm>
              <a:off x="5660135" y="1716023"/>
              <a:ext cx="425196" cy="850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84101" y="1905634"/>
              <a:ext cx="171450" cy="595630"/>
            </a:xfrm>
            <a:custGeom>
              <a:avLst/>
              <a:gdLst/>
              <a:ahLst/>
              <a:cxnLst/>
              <a:rect l="l" t="t" r="r" b="b"/>
              <a:pathLst>
                <a:path w="171450" h="595630">
                  <a:moveTo>
                    <a:pt x="87297" y="75630"/>
                  </a:moveTo>
                  <a:lnTo>
                    <a:pt x="67515" y="107766"/>
                  </a:lnTo>
                  <a:lnTo>
                    <a:pt x="55866" y="594613"/>
                  </a:lnTo>
                  <a:lnTo>
                    <a:pt x="93966" y="595502"/>
                  </a:lnTo>
                  <a:lnTo>
                    <a:pt x="105612" y="108807"/>
                  </a:lnTo>
                  <a:lnTo>
                    <a:pt x="87297" y="75630"/>
                  </a:lnTo>
                  <a:close/>
                </a:path>
                <a:path w="171450" h="595630">
                  <a:moveTo>
                    <a:pt x="109712" y="37337"/>
                  </a:moveTo>
                  <a:lnTo>
                    <a:pt x="69201" y="37337"/>
                  </a:lnTo>
                  <a:lnTo>
                    <a:pt x="107301" y="38226"/>
                  </a:lnTo>
                  <a:lnTo>
                    <a:pt x="105612" y="108807"/>
                  </a:lnTo>
                  <a:lnTo>
                    <a:pt x="135495" y="162940"/>
                  </a:lnTo>
                  <a:lnTo>
                    <a:pt x="140382" y="168683"/>
                  </a:lnTo>
                  <a:lnTo>
                    <a:pt x="146877" y="172021"/>
                  </a:lnTo>
                  <a:lnTo>
                    <a:pt x="154158" y="172692"/>
                  </a:lnTo>
                  <a:lnTo>
                    <a:pt x="161403" y="170434"/>
                  </a:lnTo>
                  <a:lnTo>
                    <a:pt x="167126" y="165475"/>
                  </a:lnTo>
                  <a:lnTo>
                    <a:pt x="170420" y="158956"/>
                  </a:lnTo>
                  <a:lnTo>
                    <a:pt x="171047" y="151699"/>
                  </a:lnTo>
                  <a:lnTo>
                    <a:pt x="168769" y="144525"/>
                  </a:lnTo>
                  <a:lnTo>
                    <a:pt x="109712" y="37337"/>
                  </a:lnTo>
                  <a:close/>
                </a:path>
                <a:path w="171450" h="595630">
                  <a:moveTo>
                    <a:pt x="89140" y="0"/>
                  </a:moveTo>
                  <a:lnTo>
                    <a:pt x="2653" y="140462"/>
                  </a:lnTo>
                  <a:lnTo>
                    <a:pt x="0" y="147587"/>
                  </a:lnTo>
                  <a:lnTo>
                    <a:pt x="287" y="154892"/>
                  </a:lnTo>
                  <a:lnTo>
                    <a:pt x="3313" y="161553"/>
                  </a:lnTo>
                  <a:lnTo>
                    <a:pt x="8876" y="166750"/>
                  </a:lnTo>
                  <a:lnTo>
                    <a:pt x="15946" y="169332"/>
                  </a:lnTo>
                  <a:lnTo>
                    <a:pt x="23242" y="169021"/>
                  </a:lnTo>
                  <a:lnTo>
                    <a:pt x="29896" y="166018"/>
                  </a:lnTo>
                  <a:lnTo>
                    <a:pt x="35038" y="160527"/>
                  </a:lnTo>
                  <a:lnTo>
                    <a:pt x="67515" y="107766"/>
                  </a:lnTo>
                  <a:lnTo>
                    <a:pt x="69201" y="37337"/>
                  </a:lnTo>
                  <a:lnTo>
                    <a:pt x="109712" y="37337"/>
                  </a:lnTo>
                  <a:lnTo>
                    <a:pt x="89140" y="0"/>
                  </a:lnTo>
                  <a:close/>
                </a:path>
                <a:path w="171450" h="595630">
                  <a:moveTo>
                    <a:pt x="107091" y="46989"/>
                  </a:moveTo>
                  <a:lnTo>
                    <a:pt x="71487" y="46989"/>
                  </a:lnTo>
                  <a:lnTo>
                    <a:pt x="104380" y="47878"/>
                  </a:lnTo>
                  <a:lnTo>
                    <a:pt x="87297" y="75630"/>
                  </a:lnTo>
                  <a:lnTo>
                    <a:pt x="105612" y="108807"/>
                  </a:lnTo>
                  <a:lnTo>
                    <a:pt x="107091" y="46989"/>
                  </a:lnTo>
                  <a:close/>
                </a:path>
                <a:path w="171450" h="595630">
                  <a:moveTo>
                    <a:pt x="69201" y="37337"/>
                  </a:moveTo>
                  <a:lnTo>
                    <a:pt x="67515" y="107766"/>
                  </a:lnTo>
                  <a:lnTo>
                    <a:pt x="87297" y="75630"/>
                  </a:lnTo>
                  <a:lnTo>
                    <a:pt x="71487" y="46989"/>
                  </a:lnTo>
                  <a:lnTo>
                    <a:pt x="107091" y="46989"/>
                  </a:lnTo>
                  <a:lnTo>
                    <a:pt x="107301" y="38226"/>
                  </a:lnTo>
                  <a:lnTo>
                    <a:pt x="69201" y="37337"/>
                  </a:lnTo>
                  <a:close/>
                </a:path>
                <a:path w="171450" h="595630">
                  <a:moveTo>
                    <a:pt x="71487" y="46989"/>
                  </a:moveTo>
                  <a:lnTo>
                    <a:pt x="87297" y="75630"/>
                  </a:lnTo>
                  <a:lnTo>
                    <a:pt x="104380" y="47878"/>
                  </a:lnTo>
                  <a:lnTo>
                    <a:pt x="71487" y="4698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886455" y="3456432"/>
            <a:ext cx="2898775" cy="1282065"/>
            <a:chOff x="2886455" y="3456432"/>
            <a:chExt cx="2898775" cy="1282065"/>
          </a:xfrm>
        </p:grpSpPr>
        <p:sp>
          <p:nvSpPr>
            <p:cNvPr id="16" name="object 16"/>
            <p:cNvSpPr/>
            <p:nvPr/>
          </p:nvSpPr>
          <p:spPr>
            <a:xfrm>
              <a:off x="3671315" y="3456432"/>
              <a:ext cx="2113788" cy="4251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14750" y="3560520"/>
              <a:ext cx="1858010" cy="171450"/>
            </a:xfrm>
            <a:custGeom>
              <a:avLst/>
              <a:gdLst/>
              <a:ahLst/>
              <a:cxnLst/>
              <a:rect l="l" t="t" r="r" b="b"/>
              <a:pathLst>
                <a:path w="1858010" h="171450">
                  <a:moveTo>
                    <a:pt x="1707886" y="0"/>
                  </a:moveTo>
                  <a:lnTo>
                    <a:pt x="1700609" y="464"/>
                  </a:lnTo>
                  <a:lnTo>
                    <a:pt x="1694023" y="3643"/>
                  </a:lnTo>
                  <a:lnTo>
                    <a:pt x="1688973" y="9322"/>
                  </a:lnTo>
                  <a:lnTo>
                    <a:pt x="1686508" y="16444"/>
                  </a:lnTo>
                  <a:lnTo>
                    <a:pt x="1686972" y="23721"/>
                  </a:lnTo>
                  <a:lnTo>
                    <a:pt x="1690151" y="30307"/>
                  </a:lnTo>
                  <a:lnTo>
                    <a:pt x="1695830" y="35357"/>
                  </a:lnTo>
                  <a:lnTo>
                    <a:pt x="1749126" y="66540"/>
                  </a:lnTo>
                  <a:lnTo>
                    <a:pt x="1819655" y="66599"/>
                  </a:lnTo>
                  <a:lnTo>
                    <a:pt x="1819655" y="104699"/>
                  </a:lnTo>
                  <a:lnTo>
                    <a:pt x="1749205" y="104699"/>
                  </a:lnTo>
                  <a:lnTo>
                    <a:pt x="1695703" y="135814"/>
                  </a:lnTo>
                  <a:lnTo>
                    <a:pt x="1690078" y="140846"/>
                  </a:lnTo>
                  <a:lnTo>
                    <a:pt x="1686893" y="147403"/>
                  </a:lnTo>
                  <a:lnTo>
                    <a:pt x="1686399" y="154674"/>
                  </a:lnTo>
                  <a:lnTo>
                    <a:pt x="1688846" y="161849"/>
                  </a:lnTo>
                  <a:lnTo>
                    <a:pt x="1693896" y="167528"/>
                  </a:lnTo>
                  <a:lnTo>
                    <a:pt x="1700482" y="170707"/>
                  </a:lnTo>
                  <a:lnTo>
                    <a:pt x="1707759" y="171172"/>
                  </a:lnTo>
                  <a:lnTo>
                    <a:pt x="1714880" y="168707"/>
                  </a:lnTo>
                  <a:lnTo>
                    <a:pt x="1824790" y="104699"/>
                  </a:lnTo>
                  <a:lnTo>
                    <a:pt x="1819655" y="104699"/>
                  </a:lnTo>
                  <a:lnTo>
                    <a:pt x="1824891" y="104640"/>
                  </a:lnTo>
                  <a:lnTo>
                    <a:pt x="1857502" y="85649"/>
                  </a:lnTo>
                  <a:lnTo>
                    <a:pt x="1715008" y="2464"/>
                  </a:lnTo>
                  <a:lnTo>
                    <a:pt x="1707886" y="0"/>
                  </a:lnTo>
                  <a:close/>
                </a:path>
                <a:path w="1858010" h="171450">
                  <a:moveTo>
                    <a:pt x="1781873" y="85700"/>
                  </a:moveTo>
                  <a:lnTo>
                    <a:pt x="1749306" y="104640"/>
                  </a:lnTo>
                  <a:lnTo>
                    <a:pt x="1819655" y="104699"/>
                  </a:lnTo>
                  <a:lnTo>
                    <a:pt x="1819655" y="102159"/>
                  </a:lnTo>
                  <a:lnTo>
                    <a:pt x="1810003" y="102159"/>
                  </a:lnTo>
                  <a:lnTo>
                    <a:pt x="1781873" y="85700"/>
                  </a:lnTo>
                  <a:close/>
                </a:path>
                <a:path w="1858010" h="171450">
                  <a:moveTo>
                    <a:pt x="0" y="65075"/>
                  </a:moveTo>
                  <a:lnTo>
                    <a:pt x="0" y="103175"/>
                  </a:lnTo>
                  <a:lnTo>
                    <a:pt x="1749306" y="104640"/>
                  </a:lnTo>
                  <a:lnTo>
                    <a:pt x="1781873" y="85700"/>
                  </a:lnTo>
                  <a:lnTo>
                    <a:pt x="1749126" y="66540"/>
                  </a:lnTo>
                  <a:lnTo>
                    <a:pt x="0" y="65075"/>
                  </a:lnTo>
                  <a:close/>
                </a:path>
                <a:path w="1858010" h="171450">
                  <a:moveTo>
                    <a:pt x="1810130" y="69266"/>
                  </a:moveTo>
                  <a:lnTo>
                    <a:pt x="1781873" y="85700"/>
                  </a:lnTo>
                  <a:lnTo>
                    <a:pt x="1810003" y="102159"/>
                  </a:lnTo>
                  <a:lnTo>
                    <a:pt x="1810130" y="69266"/>
                  </a:lnTo>
                  <a:close/>
                </a:path>
                <a:path w="1858010" h="171450">
                  <a:moveTo>
                    <a:pt x="1819655" y="69266"/>
                  </a:moveTo>
                  <a:lnTo>
                    <a:pt x="1810130" y="69266"/>
                  </a:lnTo>
                  <a:lnTo>
                    <a:pt x="1810003" y="102159"/>
                  </a:lnTo>
                  <a:lnTo>
                    <a:pt x="1819655" y="102159"/>
                  </a:lnTo>
                  <a:lnTo>
                    <a:pt x="1819655" y="69266"/>
                  </a:lnTo>
                  <a:close/>
                </a:path>
                <a:path w="1858010" h="171450">
                  <a:moveTo>
                    <a:pt x="1749126" y="66540"/>
                  </a:moveTo>
                  <a:lnTo>
                    <a:pt x="1781873" y="85700"/>
                  </a:lnTo>
                  <a:lnTo>
                    <a:pt x="1810130" y="69266"/>
                  </a:lnTo>
                  <a:lnTo>
                    <a:pt x="1819655" y="69266"/>
                  </a:lnTo>
                  <a:lnTo>
                    <a:pt x="1819655" y="66599"/>
                  </a:lnTo>
                  <a:lnTo>
                    <a:pt x="1749126" y="6654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86455" y="3883152"/>
              <a:ext cx="2827020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29889" y="3987258"/>
              <a:ext cx="2572385" cy="171450"/>
            </a:xfrm>
            <a:custGeom>
              <a:avLst/>
              <a:gdLst/>
              <a:ahLst/>
              <a:cxnLst/>
              <a:rect l="l" t="t" r="r" b="b"/>
              <a:pathLst>
                <a:path w="2572385" h="171450">
                  <a:moveTo>
                    <a:pt x="2496248" y="85682"/>
                  </a:moveTo>
                  <a:lnTo>
                    <a:pt x="2410079" y="135796"/>
                  </a:lnTo>
                  <a:lnTo>
                    <a:pt x="2404471" y="140846"/>
                  </a:lnTo>
                  <a:lnTo>
                    <a:pt x="2401316" y="147433"/>
                  </a:lnTo>
                  <a:lnTo>
                    <a:pt x="2400827" y="154709"/>
                  </a:lnTo>
                  <a:lnTo>
                    <a:pt x="2403221" y="161831"/>
                  </a:lnTo>
                  <a:lnTo>
                    <a:pt x="2408271" y="167511"/>
                  </a:lnTo>
                  <a:lnTo>
                    <a:pt x="2414857" y="170689"/>
                  </a:lnTo>
                  <a:lnTo>
                    <a:pt x="2422134" y="171154"/>
                  </a:lnTo>
                  <a:lnTo>
                    <a:pt x="2429256" y="168689"/>
                  </a:lnTo>
                  <a:lnTo>
                    <a:pt x="2539165" y="104681"/>
                  </a:lnTo>
                  <a:lnTo>
                    <a:pt x="2534031" y="104681"/>
                  </a:lnTo>
                  <a:lnTo>
                    <a:pt x="2534031" y="102141"/>
                  </a:lnTo>
                  <a:lnTo>
                    <a:pt x="2524379" y="102141"/>
                  </a:lnTo>
                  <a:lnTo>
                    <a:pt x="2496248" y="85682"/>
                  </a:lnTo>
                  <a:close/>
                </a:path>
                <a:path w="2572385" h="171450">
                  <a:moveTo>
                    <a:pt x="2534031" y="104639"/>
                  </a:moveTo>
                  <a:lnTo>
                    <a:pt x="2463652" y="104639"/>
                  </a:lnTo>
                  <a:lnTo>
                    <a:pt x="2534031" y="104681"/>
                  </a:lnTo>
                  <a:close/>
                </a:path>
                <a:path w="2572385" h="171450">
                  <a:moveTo>
                    <a:pt x="2422261" y="0"/>
                  </a:moveTo>
                  <a:lnTo>
                    <a:pt x="2414984" y="494"/>
                  </a:lnTo>
                  <a:lnTo>
                    <a:pt x="2408398" y="3679"/>
                  </a:lnTo>
                  <a:lnTo>
                    <a:pt x="2403348" y="9304"/>
                  </a:lnTo>
                  <a:lnTo>
                    <a:pt x="2400883" y="16480"/>
                  </a:lnTo>
                  <a:lnTo>
                    <a:pt x="2401347" y="23750"/>
                  </a:lnTo>
                  <a:lnTo>
                    <a:pt x="2404526" y="30307"/>
                  </a:lnTo>
                  <a:lnTo>
                    <a:pt x="2410206" y="35339"/>
                  </a:lnTo>
                  <a:lnTo>
                    <a:pt x="2463530" y="66539"/>
                  </a:lnTo>
                  <a:lnTo>
                    <a:pt x="2534031" y="66581"/>
                  </a:lnTo>
                  <a:lnTo>
                    <a:pt x="2534031" y="104681"/>
                  </a:lnTo>
                  <a:lnTo>
                    <a:pt x="2539165" y="104681"/>
                  </a:lnTo>
                  <a:lnTo>
                    <a:pt x="2571877" y="85631"/>
                  </a:lnTo>
                  <a:lnTo>
                    <a:pt x="2429383" y="2446"/>
                  </a:lnTo>
                  <a:lnTo>
                    <a:pt x="2422261" y="0"/>
                  </a:lnTo>
                  <a:close/>
                </a:path>
                <a:path w="2572385" h="171450">
                  <a:moveTo>
                    <a:pt x="0" y="65057"/>
                  </a:moveTo>
                  <a:lnTo>
                    <a:pt x="0" y="103157"/>
                  </a:lnTo>
                  <a:lnTo>
                    <a:pt x="2463652" y="104639"/>
                  </a:lnTo>
                  <a:lnTo>
                    <a:pt x="2496248" y="85682"/>
                  </a:lnTo>
                  <a:lnTo>
                    <a:pt x="2463530" y="66539"/>
                  </a:lnTo>
                  <a:lnTo>
                    <a:pt x="0" y="65057"/>
                  </a:lnTo>
                  <a:close/>
                </a:path>
                <a:path w="2572385" h="171450">
                  <a:moveTo>
                    <a:pt x="2524506" y="69248"/>
                  </a:moveTo>
                  <a:lnTo>
                    <a:pt x="2496248" y="85682"/>
                  </a:lnTo>
                  <a:lnTo>
                    <a:pt x="2524379" y="102141"/>
                  </a:lnTo>
                  <a:lnTo>
                    <a:pt x="2524506" y="69248"/>
                  </a:lnTo>
                  <a:close/>
                </a:path>
                <a:path w="2572385" h="171450">
                  <a:moveTo>
                    <a:pt x="2534031" y="69248"/>
                  </a:moveTo>
                  <a:lnTo>
                    <a:pt x="2524506" y="69248"/>
                  </a:lnTo>
                  <a:lnTo>
                    <a:pt x="2524379" y="102141"/>
                  </a:lnTo>
                  <a:lnTo>
                    <a:pt x="2534031" y="102141"/>
                  </a:lnTo>
                  <a:lnTo>
                    <a:pt x="2534031" y="69248"/>
                  </a:lnTo>
                  <a:close/>
                </a:path>
                <a:path w="2572385" h="171450">
                  <a:moveTo>
                    <a:pt x="2463530" y="66539"/>
                  </a:moveTo>
                  <a:lnTo>
                    <a:pt x="2496248" y="85682"/>
                  </a:lnTo>
                  <a:lnTo>
                    <a:pt x="2524506" y="69248"/>
                  </a:lnTo>
                  <a:lnTo>
                    <a:pt x="2534031" y="69248"/>
                  </a:lnTo>
                  <a:lnTo>
                    <a:pt x="2534031" y="66581"/>
                  </a:lnTo>
                  <a:lnTo>
                    <a:pt x="2463530" y="6653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57827" y="4312920"/>
              <a:ext cx="1827276" cy="425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01261" y="4417008"/>
              <a:ext cx="1572260" cy="171450"/>
            </a:xfrm>
            <a:custGeom>
              <a:avLst/>
              <a:gdLst/>
              <a:ahLst/>
              <a:cxnLst/>
              <a:rect l="l" t="t" r="r" b="b"/>
              <a:pathLst>
                <a:path w="1572260" h="171450">
                  <a:moveTo>
                    <a:pt x="1422136" y="0"/>
                  </a:moveTo>
                  <a:lnTo>
                    <a:pt x="1414859" y="464"/>
                  </a:lnTo>
                  <a:lnTo>
                    <a:pt x="1408273" y="3643"/>
                  </a:lnTo>
                  <a:lnTo>
                    <a:pt x="1403223" y="9322"/>
                  </a:lnTo>
                  <a:lnTo>
                    <a:pt x="1400758" y="16444"/>
                  </a:lnTo>
                  <a:lnTo>
                    <a:pt x="1401222" y="23721"/>
                  </a:lnTo>
                  <a:lnTo>
                    <a:pt x="1404401" y="30307"/>
                  </a:lnTo>
                  <a:lnTo>
                    <a:pt x="1410080" y="35357"/>
                  </a:lnTo>
                  <a:lnTo>
                    <a:pt x="1463357" y="66529"/>
                  </a:lnTo>
                  <a:lnTo>
                    <a:pt x="1533905" y="66599"/>
                  </a:lnTo>
                  <a:lnTo>
                    <a:pt x="1533905" y="104699"/>
                  </a:lnTo>
                  <a:lnTo>
                    <a:pt x="1463455" y="104699"/>
                  </a:lnTo>
                  <a:lnTo>
                    <a:pt x="1409953" y="135814"/>
                  </a:lnTo>
                  <a:lnTo>
                    <a:pt x="1404328" y="140793"/>
                  </a:lnTo>
                  <a:lnTo>
                    <a:pt x="1401143" y="147355"/>
                  </a:lnTo>
                  <a:lnTo>
                    <a:pt x="1400649" y="154656"/>
                  </a:lnTo>
                  <a:lnTo>
                    <a:pt x="1403096" y="161849"/>
                  </a:lnTo>
                  <a:lnTo>
                    <a:pt x="1408128" y="167475"/>
                  </a:lnTo>
                  <a:lnTo>
                    <a:pt x="1414684" y="170660"/>
                  </a:lnTo>
                  <a:lnTo>
                    <a:pt x="1421955" y="171154"/>
                  </a:lnTo>
                  <a:lnTo>
                    <a:pt x="1429130" y="168707"/>
                  </a:lnTo>
                  <a:lnTo>
                    <a:pt x="1539040" y="104699"/>
                  </a:lnTo>
                  <a:lnTo>
                    <a:pt x="1533905" y="104699"/>
                  </a:lnTo>
                  <a:lnTo>
                    <a:pt x="1539160" y="104629"/>
                  </a:lnTo>
                  <a:lnTo>
                    <a:pt x="1571752" y="85649"/>
                  </a:lnTo>
                  <a:lnTo>
                    <a:pt x="1429258" y="2464"/>
                  </a:lnTo>
                  <a:lnTo>
                    <a:pt x="1422136" y="0"/>
                  </a:lnTo>
                  <a:close/>
                </a:path>
                <a:path w="1572260" h="171450">
                  <a:moveTo>
                    <a:pt x="1496123" y="85700"/>
                  </a:moveTo>
                  <a:lnTo>
                    <a:pt x="1463575" y="104629"/>
                  </a:lnTo>
                  <a:lnTo>
                    <a:pt x="1533905" y="104699"/>
                  </a:lnTo>
                  <a:lnTo>
                    <a:pt x="1533905" y="102159"/>
                  </a:lnTo>
                  <a:lnTo>
                    <a:pt x="1524253" y="102159"/>
                  </a:lnTo>
                  <a:lnTo>
                    <a:pt x="1496123" y="85700"/>
                  </a:lnTo>
                  <a:close/>
                </a:path>
                <a:path w="1572260" h="171450">
                  <a:moveTo>
                    <a:pt x="0" y="65075"/>
                  </a:moveTo>
                  <a:lnTo>
                    <a:pt x="0" y="103175"/>
                  </a:lnTo>
                  <a:lnTo>
                    <a:pt x="1463575" y="104629"/>
                  </a:lnTo>
                  <a:lnTo>
                    <a:pt x="1496123" y="85700"/>
                  </a:lnTo>
                  <a:lnTo>
                    <a:pt x="1463357" y="66529"/>
                  </a:lnTo>
                  <a:lnTo>
                    <a:pt x="0" y="65075"/>
                  </a:lnTo>
                  <a:close/>
                </a:path>
                <a:path w="1572260" h="171450">
                  <a:moveTo>
                    <a:pt x="1524380" y="69266"/>
                  </a:moveTo>
                  <a:lnTo>
                    <a:pt x="1496123" y="85700"/>
                  </a:lnTo>
                  <a:lnTo>
                    <a:pt x="1524253" y="102159"/>
                  </a:lnTo>
                  <a:lnTo>
                    <a:pt x="1524380" y="69266"/>
                  </a:lnTo>
                  <a:close/>
                </a:path>
                <a:path w="1572260" h="171450">
                  <a:moveTo>
                    <a:pt x="1533905" y="69266"/>
                  </a:moveTo>
                  <a:lnTo>
                    <a:pt x="1524380" y="69266"/>
                  </a:lnTo>
                  <a:lnTo>
                    <a:pt x="1524253" y="102159"/>
                  </a:lnTo>
                  <a:lnTo>
                    <a:pt x="1533905" y="102159"/>
                  </a:lnTo>
                  <a:lnTo>
                    <a:pt x="1533905" y="69266"/>
                  </a:lnTo>
                  <a:close/>
                </a:path>
                <a:path w="1572260" h="171450">
                  <a:moveTo>
                    <a:pt x="1463357" y="66529"/>
                  </a:moveTo>
                  <a:lnTo>
                    <a:pt x="1496123" y="85700"/>
                  </a:lnTo>
                  <a:lnTo>
                    <a:pt x="1524380" y="69266"/>
                  </a:lnTo>
                  <a:lnTo>
                    <a:pt x="1533905" y="69266"/>
                  </a:lnTo>
                  <a:lnTo>
                    <a:pt x="1533905" y="66599"/>
                  </a:lnTo>
                  <a:lnTo>
                    <a:pt x="1463357" y="6652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Imagem 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05" y="5194300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2616" y="2348917"/>
            <a:ext cx="6074155" cy="3687647"/>
            <a:chOff x="2642616" y="2348917"/>
            <a:chExt cx="6074155" cy="3687647"/>
          </a:xfrm>
        </p:grpSpPr>
        <p:sp>
          <p:nvSpPr>
            <p:cNvPr id="4" name="object 4"/>
            <p:cNvSpPr/>
            <p:nvPr/>
          </p:nvSpPr>
          <p:spPr>
            <a:xfrm>
              <a:off x="2642616" y="4000500"/>
              <a:ext cx="5943600" cy="203606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63313" y="2348917"/>
              <a:ext cx="4826948" cy="975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1261" y="2715006"/>
              <a:ext cx="4715510" cy="428625"/>
            </a:xfrm>
            <a:custGeom>
              <a:avLst/>
              <a:gdLst/>
              <a:ahLst/>
              <a:cxnLst/>
              <a:rect l="l" t="t" r="r" b="b"/>
              <a:pathLst>
                <a:path w="4715509" h="428625">
                  <a:moveTo>
                    <a:pt x="0" y="428244"/>
                  </a:moveTo>
                  <a:lnTo>
                    <a:pt x="4715255" y="428244"/>
                  </a:lnTo>
                  <a:lnTo>
                    <a:pt x="4715255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true">
            <a:spLocks noGrp="true"/>
          </p:cNvSpPr>
          <p:nvPr>
            <p:ph type="title"/>
          </p:nvPr>
        </p:nvSpPr>
        <p:spPr>
          <a:xfrm>
            <a:off x="1012342" y="462026"/>
            <a:ext cx="7122159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Interface </a:t>
            </a:r>
            <a:r>
              <a:rPr sz="3600" spc="-5" dirty="0">
                <a:solidFill>
                  <a:schemeClr val="bg1"/>
                </a:solidFill>
              </a:rPr>
              <a:t>Iterator,</a:t>
            </a:r>
            <a:r>
              <a:rPr sz="3600" spc="-3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Iterable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true"/>
          <p:nvPr/>
        </p:nvSpPr>
        <p:spPr>
          <a:xfrm>
            <a:off x="1012190" y="1428115"/>
            <a:ext cx="7122160" cy="532130"/>
          </a:xfrm>
          <a:prstGeom prst="rect">
            <a:avLst/>
          </a:prstGeom>
          <a:solidFill>
            <a:srgbClr val="FCEADA"/>
          </a:solidFill>
          <a:ln w="9144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solidFill>
                  <a:srgbClr val="404040"/>
                </a:solidFill>
                <a:cs typeface="+mn-lt"/>
              </a:rPr>
              <a:t>Uma referência </a:t>
            </a:r>
            <a:r>
              <a:rPr sz="1600" b="1" spc="-5" dirty="0">
                <a:solidFill>
                  <a:srgbClr val="404040"/>
                </a:solidFill>
                <a:cs typeface="+mn-lt"/>
              </a:rPr>
              <a:t>Iterator </a:t>
            </a:r>
            <a:r>
              <a:rPr sz="1600" spc="-5" dirty="0">
                <a:solidFill>
                  <a:srgbClr val="404040"/>
                </a:solidFill>
                <a:cs typeface="+mn-lt"/>
              </a:rPr>
              <a:t>é </a:t>
            </a:r>
            <a:r>
              <a:rPr sz="1600" spc="-10" dirty="0">
                <a:solidFill>
                  <a:srgbClr val="404040"/>
                </a:solidFill>
                <a:cs typeface="+mn-lt"/>
              </a:rPr>
              <a:t>obtido </a:t>
            </a:r>
            <a:r>
              <a:rPr sz="1600" spc="-5" dirty="0">
                <a:solidFill>
                  <a:srgbClr val="404040"/>
                </a:solidFill>
                <a:cs typeface="+mn-lt"/>
              </a:rPr>
              <a:t>na </a:t>
            </a:r>
            <a:r>
              <a:rPr sz="1600" spc="-10" dirty="0">
                <a:solidFill>
                  <a:srgbClr val="404040"/>
                </a:solidFill>
                <a:cs typeface="+mn-lt"/>
              </a:rPr>
              <a:t>própria coleção,</a:t>
            </a:r>
            <a:r>
              <a:rPr sz="1600" spc="235" dirty="0">
                <a:solidFill>
                  <a:srgbClr val="404040"/>
                </a:solidFill>
                <a:cs typeface="+mn-lt"/>
              </a:rPr>
              <a:t> </a:t>
            </a:r>
            <a:r>
              <a:rPr sz="1600" spc="-10" dirty="0">
                <a:solidFill>
                  <a:srgbClr val="404040"/>
                </a:solidFill>
                <a:cs typeface="+mn-lt"/>
              </a:rPr>
              <a:t>que</a:t>
            </a:r>
            <a:endParaRPr sz="1600"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404040"/>
                </a:solidFill>
                <a:cs typeface="+mn-lt"/>
              </a:rPr>
              <a:t>implementa </a:t>
            </a:r>
            <a:r>
              <a:rPr sz="1600" b="1" spc="-5" dirty="0">
                <a:solidFill>
                  <a:srgbClr val="404040"/>
                </a:solidFill>
                <a:cs typeface="+mn-lt"/>
              </a:rPr>
              <a:t>Iterable</a:t>
            </a:r>
            <a:r>
              <a:rPr sz="1600" spc="-5" dirty="0">
                <a:solidFill>
                  <a:srgbClr val="404040"/>
                </a:solidFill>
                <a:cs typeface="+mn-lt"/>
              </a:rPr>
              <a:t>, através do método</a:t>
            </a:r>
            <a:r>
              <a:rPr sz="1600" spc="100" dirty="0">
                <a:solidFill>
                  <a:srgbClr val="404040"/>
                </a:solidFill>
                <a:cs typeface="+mn-lt"/>
              </a:rPr>
              <a:t> </a:t>
            </a:r>
            <a:r>
              <a:rPr sz="1600" b="1" spc="-5" dirty="0">
                <a:solidFill>
                  <a:srgbClr val="404040"/>
                </a:solidFill>
                <a:cs typeface="+mn-lt"/>
              </a:rPr>
              <a:t>iterator()</a:t>
            </a:r>
            <a:endParaRPr sz="1600">
              <a:cs typeface="+mn-lt"/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5551170" y="3221227"/>
            <a:ext cx="197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600" b="1" spc="110" dirty="0">
                <a:solidFill>
                  <a:srgbClr val="FF0000"/>
                </a:solidFill>
                <a:latin typeface="Arial"/>
                <a:cs typeface="Arial"/>
              </a:rPr>
              <a:t>partir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60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27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600" b="1" spc="27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02152" y="2549651"/>
            <a:ext cx="2141220" cy="1757680"/>
            <a:chOff x="3502152" y="2549651"/>
            <a:chExt cx="2141220" cy="1757680"/>
          </a:xfrm>
        </p:grpSpPr>
        <p:sp>
          <p:nvSpPr>
            <p:cNvPr id="11" name="object 11"/>
            <p:cNvSpPr/>
            <p:nvPr/>
          </p:nvSpPr>
          <p:spPr>
            <a:xfrm>
              <a:off x="4024884" y="3104387"/>
              <a:ext cx="1618488" cy="489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64127" y="3124580"/>
              <a:ext cx="1366520" cy="317500"/>
            </a:xfrm>
            <a:custGeom>
              <a:avLst/>
              <a:gdLst/>
              <a:ahLst/>
              <a:cxnLst/>
              <a:rect l="l" t="t" r="r" b="b"/>
              <a:pathLst>
                <a:path w="1366520" h="317500">
                  <a:moveTo>
                    <a:pt x="1257798" y="251150"/>
                  </a:moveTo>
                  <a:lnTo>
                    <a:pt x="1204214" y="282067"/>
                  </a:lnTo>
                  <a:lnTo>
                    <a:pt x="1198532" y="287045"/>
                  </a:lnTo>
                  <a:lnTo>
                    <a:pt x="1195339" y="293608"/>
                  </a:lnTo>
                  <a:lnTo>
                    <a:pt x="1194837" y="300908"/>
                  </a:lnTo>
                  <a:lnTo>
                    <a:pt x="1197228" y="308102"/>
                  </a:lnTo>
                  <a:lnTo>
                    <a:pt x="1202261" y="313783"/>
                  </a:lnTo>
                  <a:lnTo>
                    <a:pt x="1208817" y="316976"/>
                  </a:lnTo>
                  <a:lnTo>
                    <a:pt x="1216088" y="317478"/>
                  </a:lnTo>
                  <a:lnTo>
                    <a:pt x="1223264" y="315087"/>
                  </a:lnTo>
                  <a:lnTo>
                    <a:pt x="1333387" y="251460"/>
                  </a:lnTo>
                  <a:lnTo>
                    <a:pt x="1328293" y="251460"/>
                  </a:lnTo>
                  <a:lnTo>
                    <a:pt x="1257798" y="251150"/>
                  </a:lnTo>
                  <a:close/>
                </a:path>
                <a:path w="1366520" h="317500">
                  <a:moveTo>
                    <a:pt x="1290573" y="232240"/>
                  </a:moveTo>
                  <a:lnTo>
                    <a:pt x="1257798" y="251150"/>
                  </a:lnTo>
                  <a:lnTo>
                    <a:pt x="1328293" y="251460"/>
                  </a:lnTo>
                  <a:lnTo>
                    <a:pt x="1328301" y="248793"/>
                  </a:lnTo>
                  <a:lnTo>
                    <a:pt x="1318640" y="248793"/>
                  </a:lnTo>
                  <a:lnTo>
                    <a:pt x="1290573" y="232240"/>
                  </a:lnTo>
                  <a:close/>
                </a:path>
                <a:path w="1366520" h="317500">
                  <a:moveTo>
                    <a:pt x="1216904" y="146359"/>
                  </a:moveTo>
                  <a:lnTo>
                    <a:pt x="1195601" y="164338"/>
                  </a:lnTo>
                  <a:lnTo>
                    <a:pt x="1195927" y="169973"/>
                  </a:lnTo>
                  <a:lnTo>
                    <a:pt x="1199062" y="176559"/>
                  </a:lnTo>
                  <a:lnTo>
                    <a:pt x="1204722" y="181610"/>
                  </a:lnTo>
                  <a:lnTo>
                    <a:pt x="1258033" y="213049"/>
                  </a:lnTo>
                  <a:lnTo>
                    <a:pt x="1328420" y="213360"/>
                  </a:lnTo>
                  <a:lnTo>
                    <a:pt x="1328293" y="251460"/>
                  </a:lnTo>
                  <a:lnTo>
                    <a:pt x="1333387" y="251460"/>
                  </a:lnTo>
                  <a:lnTo>
                    <a:pt x="1366139" y="232537"/>
                  </a:lnTo>
                  <a:lnTo>
                    <a:pt x="1224026" y="148844"/>
                  </a:lnTo>
                  <a:lnTo>
                    <a:pt x="1216904" y="146359"/>
                  </a:lnTo>
                  <a:close/>
                </a:path>
                <a:path w="1366520" h="317500">
                  <a:moveTo>
                    <a:pt x="1824" y="35867"/>
                  </a:moveTo>
                  <a:lnTo>
                    <a:pt x="13588" y="72390"/>
                  </a:lnTo>
                  <a:lnTo>
                    <a:pt x="18465" y="127889"/>
                  </a:lnTo>
                  <a:lnTo>
                    <a:pt x="18669" y="129413"/>
                  </a:lnTo>
                  <a:lnTo>
                    <a:pt x="19558" y="133858"/>
                  </a:lnTo>
                  <a:lnTo>
                    <a:pt x="20320" y="135763"/>
                  </a:lnTo>
                  <a:lnTo>
                    <a:pt x="21209" y="137541"/>
                  </a:lnTo>
                  <a:lnTo>
                    <a:pt x="22733" y="140081"/>
                  </a:lnTo>
                  <a:lnTo>
                    <a:pt x="23495" y="141605"/>
                  </a:lnTo>
                  <a:lnTo>
                    <a:pt x="24511" y="142875"/>
                  </a:lnTo>
                  <a:lnTo>
                    <a:pt x="25653" y="144018"/>
                  </a:lnTo>
                  <a:lnTo>
                    <a:pt x="27939" y="146558"/>
                  </a:lnTo>
                  <a:lnTo>
                    <a:pt x="28701" y="147320"/>
                  </a:lnTo>
                  <a:lnTo>
                    <a:pt x="29463" y="147955"/>
                  </a:lnTo>
                  <a:lnTo>
                    <a:pt x="30352" y="148590"/>
                  </a:lnTo>
                  <a:lnTo>
                    <a:pt x="33655" y="151130"/>
                  </a:lnTo>
                  <a:lnTo>
                    <a:pt x="69087" y="166497"/>
                  </a:lnTo>
                  <a:lnTo>
                    <a:pt x="110109" y="176657"/>
                  </a:lnTo>
                  <a:lnTo>
                    <a:pt x="148209" y="183896"/>
                  </a:lnTo>
                  <a:lnTo>
                    <a:pt x="192912" y="191008"/>
                  </a:lnTo>
                  <a:lnTo>
                    <a:pt x="261747" y="200025"/>
                  </a:lnTo>
                  <a:lnTo>
                    <a:pt x="319913" y="206502"/>
                  </a:lnTo>
                  <a:lnTo>
                    <a:pt x="405130" y="214630"/>
                  </a:lnTo>
                  <a:lnTo>
                    <a:pt x="451103" y="218440"/>
                  </a:lnTo>
                  <a:lnTo>
                    <a:pt x="599821" y="228981"/>
                  </a:lnTo>
                  <a:lnTo>
                    <a:pt x="819531" y="240411"/>
                  </a:lnTo>
                  <a:lnTo>
                    <a:pt x="996188" y="246507"/>
                  </a:lnTo>
                  <a:lnTo>
                    <a:pt x="1241425" y="251079"/>
                  </a:lnTo>
                  <a:lnTo>
                    <a:pt x="1257798" y="251150"/>
                  </a:lnTo>
                  <a:lnTo>
                    <a:pt x="1290573" y="232240"/>
                  </a:lnTo>
                  <a:lnTo>
                    <a:pt x="1258033" y="213049"/>
                  </a:lnTo>
                  <a:lnTo>
                    <a:pt x="1118615" y="211328"/>
                  </a:lnTo>
                  <a:lnTo>
                    <a:pt x="878967" y="204597"/>
                  </a:lnTo>
                  <a:lnTo>
                    <a:pt x="654938" y="194056"/>
                  </a:lnTo>
                  <a:lnTo>
                    <a:pt x="501776" y="184150"/>
                  </a:lnTo>
                  <a:lnTo>
                    <a:pt x="365125" y="172720"/>
                  </a:lnTo>
                  <a:lnTo>
                    <a:pt x="323850" y="168656"/>
                  </a:lnTo>
                  <a:lnTo>
                    <a:pt x="248285" y="160020"/>
                  </a:lnTo>
                  <a:lnTo>
                    <a:pt x="183261" y="151003"/>
                  </a:lnTo>
                  <a:lnTo>
                    <a:pt x="129667" y="141732"/>
                  </a:lnTo>
                  <a:lnTo>
                    <a:pt x="88773" y="132461"/>
                  </a:lnTo>
                  <a:lnTo>
                    <a:pt x="66420" y="125222"/>
                  </a:lnTo>
                  <a:lnTo>
                    <a:pt x="56514" y="125222"/>
                  </a:lnTo>
                  <a:lnTo>
                    <a:pt x="53086" y="118110"/>
                  </a:lnTo>
                  <a:lnTo>
                    <a:pt x="53368" y="118110"/>
                  </a:lnTo>
                  <a:lnTo>
                    <a:pt x="53086" y="117729"/>
                  </a:lnTo>
                  <a:lnTo>
                    <a:pt x="56245" y="117729"/>
                  </a:lnTo>
                  <a:lnTo>
                    <a:pt x="55752" y="104013"/>
                  </a:lnTo>
                  <a:lnTo>
                    <a:pt x="50800" y="64389"/>
                  </a:lnTo>
                  <a:lnTo>
                    <a:pt x="44100" y="37846"/>
                  </a:lnTo>
                  <a:lnTo>
                    <a:pt x="7493" y="37846"/>
                  </a:lnTo>
                  <a:lnTo>
                    <a:pt x="4825" y="37338"/>
                  </a:lnTo>
                  <a:lnTo>
                    <a:pt x="4933" y="36830"/>
                  </a:lnTo>
                  <a:lnTo>
                    <a:pt x="2667" y="36830"/>
                  </a:lnTo>
                  <a:lnTo>
                    <a:pt x="1824" y="35867"/>
                  </a:lnTo>
                  <a:close/>
                </a:path>
                <a:path w="1366520" h="317500">
                  <a:moveTo>
                    <a:pt x="1318895" y="215900"/>
                  </a:moveTo>
                  <a:lnTo>
                    <a:pt x="1290573" y="232240"/>
                  </a:lnTo>
                  <a:lnTo>
                    <a:pt x="1318640" y="248793"/>
                  </a:lnTo>
                  <a:lnTo>
                    <a:pt x="1318895" y="215900"/>
                  </a:lnTo>
                  <a:close/>
                </a:path>
                <a:path w="1366520" h="317500">
                  <a:moveTo>
                    <a:pt x="1328411" y="215900"/>
                  </a:moveTo>
                  <a:lnTo>
                    <a:pt x="1318895" y="215900"/>
                  </a:lnTo>
                  <a:lnTo>
                    <a:pt x="1318640" y="248793"/>
                  </a:lnTo>
                  <a:lnTo>
                    <a:pt x="1328301" y="248793"/>
                  </a:lnTo>
                  <a:lnTo>
                    <a:pt x="1328411" y="215900"/>
                  </a:lnTo>
                  <a:close/>
                </a:path>
                <a:path w="1366520" h="317500">
                  <a:moveTo>
                    <a:pt x="1258033" y="213049"/>
                  </a:moveTo>
                  <a:lnTo>
                    <a:pt x="1290573" y="232240"/>
                  </a:lnTo>
                  <a:lnTo>
                    <a:pt x="1318895" y="215900"/>
                  </a:lnTo>
                  <a:lnTo>
                    <a:pt x="1328411" y="215900"/>
                  </a:lnTo>
                  <a:lnTo>
                    <a:pt x="1328420" y="213360"/>
                  </a:lnTo>
                  <a:lnTo>
                    <a:pt x="1258033" y="213049"/>
                  </a:lnTo>
                  <a:close/>
                </a:path>
                <a:path w="1366520" h="317500">
                  <a:moveTo>
                    <a:pt x="56348" y="123887"/>
                  </a:moveTo>
                  <a:lnTo>
                    <a:pt x="56514" y="125222"/>
                  </a:lnTo>
                  <a:lnTo>
                    <a:pt x="56480" y="124259"/>
                  </a:lnTo>
                  <a:lnTo>
                    <a:pt x="56348" y="123887"/>
                  </a:lnTo>
                  <a:close/>
                </a:path>
                <a:path w="1366520" h="317500">
                  <a:moveTo>
                    <a:pt x="56480" y="124259"/>
                  </a:moveTo>
                  <a:lnTo>
                    <a:pt x="56514" y="125222"/>
                  </a:lnTo>
                  <a:lnTo>
                    <a:pt x="66420" y="125222"/>
                  </a:lnTo>
                  <a:lnTo>
                    <a:pt x="65151" y="124714"/>
                  </a:lnTo>
                  <a:lnTo>
                    <a:pt x="56642" y="124714"/>
                  </a:lnTo>
                  <a:lnTo>
                    <a:pt x="56480" y="124259"/>
                  </a:lnTo>
                  <a:close/>
                </a:path>
                <a:path w="1366520" h="317500">
                  <a:moveTo>
                    <a:pt x="56464" y="123828"/>
                  </a:moveTo>
                  <a:lnTo>
                    <a:pt x="56480" y="124259"/>
                  </a:lnTo>
                  <a:lnTo>
                    <a:pt x="56642" y="124714"/>
                  </a:lnTo>
                  <a:lnTo>
                    <a:pt x="56464" y="123828"/>
                  </a:lnTo>
                  <a:close/>
                </a:path>
                <a:path w="1366520" h="317500">
                  <a:moveTo>
                    <a:pt x="56345" y="120491"/>
                  </a:moveTo>
                  <a:lnTo>
                    <a:pt x="56460" y="123698"/>
                  </a:lnTo>
                  <a:lnTo>
                    <a:pt x="56642" y="124714"/>
                  </a:lnTo>
                  <a:lnTo>
                    <a:pt x="65151" y="124714"/>
                  </a:lnTo>
                  <a:lnTo>
                    <a:pt x="62611" y="123698"/>
                  </a:lnTo>
                  <a:lnTo>
                    <a:pt x="59182" y="122174"/>
                  </a:lnTo>
                  <a:lnTo>
                    <a:pt x="56345" y="120491"/>
                  </a:lnTo>
                  <a:close/>
                </a:path>
                <a:path w="1366520" h="317500">
                  <a:moveTo>
                    <a:pt x="56134" y="122174"/>
                  </a:moveTo>
                  <a:lnTo>
                    <a:pt x="56348" y="123887"/>
                  </a:lnTo>
                  <a:lnTo>
                    <a:pt x="56480" y="124259"/>
                  </a:lnTo>
                  <a:lnTo>
                    <a:pt x="56438" y="123698"/>
                  </a:lnTo>
                  <a:lnTo>
                    <a:pt x="56134" y="122174"/>
                  </a:lnTo>
                  <a:close/>
                </a:path>
                <a:path w="1366520" h="317500">
                  <a:moveTo>
                    <a:pt x="55145" y="120504"/>
                  </a:moveTo>
                  <a:lnTo>
                    <a:pt x="56348" y="123887"/>
                  </a:lnTo>
                  <a:lnTo>
                    <a:pt x="56134" y="122174"/>
                  </a:lnTo>
                  <a:lnTo>
                    <a:pt x="56405" y="122174"/>
                  </a:lnTo>
                  <a:lnTo>
                    <a:pt x="56387" y="121666"/>
                  </a:lnTo>
                  <a:lnTo>
                    <a:pt x="56007" y="121666"/>
                  </a:lnTo>
                  <a:lnTo>
                    <a:pt x="55145" y="120504"/>
                  </a:lnTo>
                  <a:close/>
                </a:path>
                <a:path w="1366520" h="317500">
                  <a:moveTo>
                    <a:pt x="56405" y="122174"/>
                  </a:moveTo>
                  <a:lnTo>
                    <a:pt x="56134" y="122174"/>
                  </a:lnTo>
                  <a:lnTo>
                    <a:pt x="56464" y="123828"/>
                  </a:lnTo>
                  <a:lnTo>
                    <a:pt x="56405" y="122174"/>
                  </a:lnTo>
                  <a:close/>
                </a:path>
                <a:path w="1366520" h="317500">
                  <a:moveTo>
                    <a:pt x="54810" y="119561"/>
                  </a:moveTo>
                  <a:lnTo>
                    <a:pt x="55158" y="120523"/>
                  </a:lnTo>
                  <a:lnTo>
                    <a:pt x="56007" y="121666"/>
                  </a:lnTo>
                  <a:lnTo>
                    <a:pt x="54979" y="119704"/>
                  </a:lnTo>
                  <a:lnTo>
                    <a:pt x="54810" y="119561"/>
                  </a:lnTo>
                  <a:close/>
                </a:path>
                <a:path w="1366520" h="317500">
                  <a:moveTo>
                    <a:pt x="54979" y="119704"/>
                  </a:moveTo>
                  <a:lnTo>
                    <a:pt x="56007" y="121666"/>
                  </a:lnTo>
                  <a:lnTo>
                    <a:pt x="56387" y="121666"/>
                  </a:lnTo>
                  <a:lnTo>
                    <a:pt x="56345" y="120491"/>
                  </a:lnTo>
                  <a:lnTo>
                    <a:pt x="55866" y="120142"/>
                  </a:lnTo>
                  <a:lnTo>
                    <a:pt x="55499" y="120142"/>
                  </a:lnTo>
                  <a:lnTo>
                    <a:pt x="54979" y="119704"/>
                  </a:lnTo>
                  <a:close/>
                </a:path>
                <a:path w="1366520" h="317500">
                  <a:moveTo>
                    <a:pt x="53839" y="118744"/>
                  </a:moveTo>
                  <a:lnTo>
                    <a:pt x="55145" y="120504"/>
                  </a:lnTo>
                  <a:lnTo>
                    <a:pt x="54860" y="119704"/>
                  </a:lnTo>
                  <a:lnTo>
                    <a:pt x="54775" y="119532"/>
                  </a:lnTo>
                  <a:lnTo>
                    <a:pt x="53839" y="118744"/>
                  </a:lnTo>
                  <a:close/>
                </a:path>
                <a:path w="1366520" h="317500">
                  <a:moveTo>
                    <a:pt x="56291" y="118999"/>
                  </a:moveTo>
                  <a:lnTo>
                    <a:pt x="54610" y="118999"/>
                  </a:lnTo>
                  <a:lnTo>
                    <a:pt x="54769" y="119302"/>
                  </a:lnTo>
                  <a:lnTo>
                    <a:pt x="56345" y="120491"/>
                  </a:lnTo>
                  <a:lnTo>
                    <a:pt x="56291" y="118999"/>
                  </a:lnTo>
                  <a:close/>
                </a:path>
                <a:path w="1366520" h="317500">
                  <a:moveTo>
                    <a:pt x="54889" y="119532"/>
                  </a:moveTo>
                  <a:lnTo>
                    <a:pt x="54979" y="119704"/>
                  </a:lnTo>
                  <a:lnTo>
                    <a:pt x="55499" y="120142"/>
                  </a:lnTo>
                  <a:lnTo>
                    <a:pt x="54889" y="119532"/>
                  </a:lnTo>
                  <a:close/>
                </a:path>
                <a:path w="1366520" h="317500">
                  <a:moveTo>
                    <a:pt x="54800" y="119363"/>
                  </a:moveTo>
                  <a:lnTo>
                    <a:pt x="54918" y="119561"/>
                  </a:lnTo>
                  <a:lnTo>
                    <a:pt x="55499" y="120142"/>
                  </a:lnTo>
                  <a:lnTo>
                    <a:pt x="55866" y="120142"/>
                  </a:lnTo>
                  <a:lnTo>
                    <a:pt x="54800" y="119363"/>
                  </a:lnTo>
                  <a:close/>
                </a:path>
                <a:path w="1366520" h="317500">
                  <a:moveTo>
                    <a:pt x="54750" y="119393"/>
                  </a:moveTo>
                  <a:lnTo>
                    <a:pt x="54810" y="119561"/>
                  </a:lnTo>
                  <a:lnTo>
                    <a:pt x="54979" y="119704"/>
                  </a:lnTo>
                  <a:lnTo>
                    <a:pt x="54889" y="119532"/>
                  </a:lnTo>
                  <a:lnTo>
                    <a:pt x="54750" y="119393"/>
                  </a:lnTo>
                  <a:close/>
                </a:path>
                <a:path w="1366520" h="317500">
                  <a:moveTo>
                    <a:pt x="53703" y="118561"/>
                  </a:moveTo>
                  <a:lnTo>
                    <a:pt x="53839" y="118744"/>
                  </a:lnTo>
                  <a:lnTo>
                    <a:pt x="54810" y="119561"/>
                  </a:lnTo>
                  <a:lnTo>
                    <a:pt x="54720" y="119363"/>
                  </a:lnTo>
                  <a:lnTo>
                    <a:pt x="54501" y="119144"/>
                  </a:lnTo>
                  <a:lnTo>
                    <a:pt x="53703" y="118561"/>
                  </a:lnTo>
                  <a:close/>
                </a:path>
                <a:path w="1366520" h="317500">
                  <a:moveTo>
                    <a:pt x="54717" y="119302"/>
                  </a:moveTo>
                  <a:lnTo>
                    <a:pt x="54889" y="119532"/>
                  </a:lnTo>
                  <a:lnTo>
                    <a:pt x="54800" y="119363"/>
                  </a:lnTo>
                  <a:close/>
                </a:path>
                <a:path w="1366520" h="317500">
                  <a:moveTo>
                    <a:pt x="54501" y="119144"/>
                  </a:moveTo>
                  <a:lnTo>
                    <a:pt x="54750" y="119393"/>
                  </a:lnTo>
                  <a:lnTo>
                    <a:pt x="54501" y="119144"/>
                  </a:lnTo>
                  <a:close/>
                </a:path>
                <a:path w="1366520" h="317500">
                  <a:moveTo>
                    <a:pt x="54610" y="118999"/>
                  </a:moveTo>
                  <a:lnTo>
                    <a:pt x="54717" y="119302"/>
                  </a:lnTo>
                  <a:lnTo>
                    <a:pt x="54610" y="118999"/>
                  </a:lnTo>
                  <a:close/>
                </a:path>
                <a:path w="1366520" h="317500">
                  <a:moveTo>
                    <a:pt x="56245" y="117729"/>
                  </a:moveTo>
                  <a:lnTo>
                    <a:pt x="53086" y="117729"/>
                  </a:lnTo>
                  <a:lnTo>
                    <a:pt x="54501" y="119144"/>
                  </a:lnTo>
                  <a:lnTo>
                    <a:pt x="54717" y="119302"/>
                  </a:lnTo>
                  <a:lnTo>
                    <a:pt x="54610" y="118999"/>
                  </a:lnTo>
                  <a:lnTo>
                    <a:pt x="56291" y="118999"/>
                  </a:lnTo>
                  <a:lnTo>
                    <a:pt x="56245" y="117729"/>
                  </a:lnTo>
                  <a:close/>
                </a:path>
                <a:path w="1366520" h="317500">
                  <a:moveTo>
                    <a:pt x="53086" y="117729"/>
                  </a:moveTo>
                  <a:lnTo>
                    <a:pt x="53703" y="118561"/>
                  </a:lnTo>
                  <a:lnTo>
                    <a:pt x="54501" y="119144"/>
                  </a:lnTo>
                  <a:lnTo>
                    <a:pt x="53086" y="117729"/>
                  </a:lnTo>
                  <a:close/>
                </a:path>
                <a:path w="1366520" h="317500">
                  <a:moveTo>
                    <a:pt x="53086" y="118110"/>
                  </a:moveTo>
                  <a:lnTo>
                    <a:pt x="53839" y="118744"/>
                  </a:lnTo>
                  <a:lnTo>
                    <a:pt x="53703" y="118561"/>
                  </a:lnTo>
                  <a:lnTo>
                    <a:pt x="53086" y="118110"/>
                  </a:lnTo>
                  <a:close/>
                </a:path>
                <a:path w="1366520" h="317500">
                  <a:moveTo>
                    <a:pt x="53368" y="118110"/>
                  </a:moveTo>
                  <a:lnTo>
                    <a:pt x="53086" y="118110"/>
                  </a:lnTo>
                  <a:lnTo>
                    <a:pt x="53703" y="118561"/>
                  </a:lnTo>
                  <a:lnTo>
                    <a:pt x="53368" y="118110"/>
                  </a:lnTo>
                  <a:close/>
                </a:path>
                <a:path w="1366520" h="317500">
                  <a:moveTo>
                    <a:pt x="4942" y="36787"/>
                  </a:moveTo>
                  <a:lnTo>
                    <a:pt x="4825" y="37338"/>
                  </a:lnTo>
                  <a:lnTo>
                    <a:pt x="7493" y="37846"/>
                  </a:lnTo>
                  <a:lnTo>
                    <a:pt x="4942" y="36787"/>
                  </a:lnTo>
                  <a:close/>
                </a:path>
                <a:path w="1366520" h="317500">
                  <a:moveTo>
                    <a:pt x="12700" y="0"/>
                  </a:moveTo>
                  <a:lnTo>
                    <a:pt x="5143" y="35831"/>
                  </a:lnTo>
                  <a:lnTo>
                    <a:pt x="5045" y="36830"/>
                  </a:lnTo>
                  <a:lnTo>
                    <a:pt x="7493" y="37846"/>
                  </a:lnTo>
                  <a:lnTo>
                    <a:pt x="44100" y="37846"/>
                  </a:lnTo>
                  <a:lnTo>
                    <a:pt x="41783" y="31115"/>
                  </a:lnTo>
                  <a:lnTo>
                    <a:pt x="38735" y="24130"/>
                  </a:lnTo>
                  <a:lnTo>
                    <a:pt x="35306" y="17399"/>
                  </a:lnTo>
                  <a:lnTo>
                    <a:pt x="32638" y="13589"/>
                  </a:lnTo>
                  <a:lnTo>
                    <a:pt x="32131" y="12700"/>
                  </a:lnTo>
                  <a:lnTo>
                    <a:pt x="30861" y="11176"/>
                  </a:lnTo>
                  <a:lnTo>
                    <a:pt x="28194" y="8255"/>
                  </a:lnTo>
                  <a:lnTo>
                    <a:pt x="27177" y="7112"/>
                  </a:lnTo>
                  <a:lnTo>
                    <a:pt x="26035" y="6096"/>
                  </a:lnTo>
                  <a:lnTo>
                    <a:pt x="24764" y="5334"/>
                  </a:lnTo>
                  <a:lnTo>
                    <a:pt x="22098" y="3429"/>
                  </a:lnTo>
                  <a:lnTo>
                    <a:pt x="20065" y="2159"/>
                  </a:lnTo>
                  <a:lnTo>
                    <a:pt x="17780" y="1143"/>
                  </a:lnTo>
                  <a:lnTo>
                    <a:pt x="15367" y="635"/>
                  </a:lnTo>
                  <a:lnTo>
                    <a:pt x="12700" y="0"/>
                  </a:lnTo>
                  <a:close/>
                </a:path>
                <a:path w="1366520" h="317500">
                  <a:moveTo>
                    <a:pt x="1703" y="35679"/>
                  </a:moveTo>
                  <a:lnTo>
                    <a:pt x="1824" y="35867"/>
                  </a:lnTo>
                  <a:lnTo>
                    <a:pt x="2667" y="36830"/>
                  </a:lnTo>
                  <a:lnTo>
                    <a:pt x="1931" y="35831"/>
                  </a:lnTo>
                  <a:lnTo>
                    <a:pt x="1703" y="35679"/>
                  </a:lnTo>
                  <a:close/>
                </a:path>
                <a:path w="1366520" h="317500">
                  <a:moveTo>
                    <a:pt x="1931" y="35831"/>
                  </a:moveTo>
                  <a:lnTo>
                    <a:pt x="2667" y="36830"/>
                  </a:lnTo>
                  <a:lnTo>
                    <a:pt x="3428" y="36830"/>
                  </a:lnTo>
                  <a:lnTo>
                    <a:pt x="1931" y="35831"/>
                  </a:lnTo>
                  <a:close/>
                </a:path>
                <a:path w="1366520" h="317500">
                  <a:moveTo>
                    <a:pt x="1619" y="35407"/>
                  </a:moveTo>
                  <a:lnTo>
                    <a:pt x="1931" y="35831"/>
                  </a:lnTo>
                  <a:lnTo>
                    <a:pt x="3428" y="36830"/>
                  </a:lnTo>
                  <a:lnTo>
                    <a:pt x="2012" y="35571"/>
                  </a:lnTo>
                  <a:lnTo>
                    <a:pt x="1619" y="35407"/>
                  </a:lnTo>
                  <a:close/>
                </a:path>
                <a:path w="1366520" h="317500">
                  <a:moveTo>
                    <a:pt x="2012" y="35571"/>
                  </a:moveTo>
                  <a:lnTo>
                    <a:pt x="3428" y="36830"/>
                  </a:lnTo>
                  <a:lnTo>
                    <a:pt x="4933" y="36830"/>
                  </a:lnTo>
                  <a:lnTo>
                    <a:pt x="2012" y="35571"/>
                  </a:lnTo>
                  <a:close/>
                </a:path>
                <a:path w="1366520" h="317500">
                  <a:moveTo>
                    <a:pt x="1600" y="35610"/>
                  </a:moveTo>
                  <a:lnTo>
                    <a:pt x="1824" y="35867"/>
                  </a:lnTo>
                  <a:lnTo>
                    <a:pt x="1703" y="35679"/>
                  </a:lnTo>
                  <a:close/>
                </a:path>
                <a:path w="1366520" h="317500">
                  <a:moveTo>
                    <a:pt x="1494" y="35356"/>
                  </a:moveTo>
                  <a:lnTo>
                    <a:pt x="1703" y="35679"/>
                  </a:lnTo>
                  <a:lnTo>
                    <a:pt x="1931" y="35831"/>
                  </a:lnTo>
                  <a:lnTo>
                    <a:pt x="1619" y="35407"/>
                  </a:lnTo>
                  <a:close/>
                </a:path>
                <a:path w="1366520" h="317500">
                  <a:moveTo>
                    <a:pt x="1310" y="35279"/>
                  </a:moveTo>
                  <a:lnTo>
                    <a:pt x="1600" y="35610"/>
                  </a:lnTo>
                  <a:lnTo>
                    <a:pt x="1494" y="35356"/>
                  </a:lnTo>
                  <a:lnTo>
                    <a:pt x="1310" y="35279"/>
                  </a:lnTo>
                  <a:close/>
                </a:path>
                <a:path w="1366520" h="317500">
                  <a:moveTo>
                    <a:pt x="762" y="35052"/>
                  </a:moveTo>
                  <a:lnTo>
                    <a:pt x="1600" y="35610"/>
                  </a:lnTo>
                  <a:lnTo>
                    <a:pt x="1310" y="35279"/>
                  </a:lnTo>
                  <a:lnTo>
                    <a:pt x="762" y="35052"/>
                  </a:lnTo>
                  <a:close/>
                </a:path>
                <a:path w="1366520" h="317500">
                  <a:moveTo>
                    <a:pt x="1220" y="34866"/>
                  </a:moveTo>
                  <a:lnTo>
                    <a:pt x="1619" y="35407"/>
                  </a:lnTo>
                  <a:lnTo>
                    <a:pt x="2012" y="35571"/>
                  </a:lnTo>
                  <a:lnTo>
                    <a:pt x="1220" y="34866"/>
                  </a:lnTo>
                  <a:close/>
                </a:path>
                <a:path w="1366520" h="317500">
                  <a:moveTo>
                    <a:pt x="1123" y="34780"/>
                  </a:moveTo>
                  <a:lnTo>
                    <a:pt x="1494" y="35356"/>
                  </a:lnTo>
                  <a:lnTo>
                    <a:pt x="1220" y="34866"/>
                  </a:lnTo>
                  <a:close/>
                </a:path>
                <a:path w="1366520" h="317500">
                  <a:moveTo>
                    <a:pt x="0" y="33782"/>
                  </a:moveTo>
                  <a:lnTo>
                    <a:pt x="1310" y="35279"/>
                  </a:lnTo>
                  <a:lnTo>
                    <a:pt x="1494" y="35356"/>
                  </a:lnTo>
                  <a:lnTo>
                    <a:pt x="1123" y="34780"/>
                  </a:lnTo>
                  <a:lnTo>
                    <a:pt x="0" y="33782"/>
                  </a:lnTo>
                  <a:close/>
                </a:path>
                <a:path w="1366520" h="317500">
                  <a:moveTo>
                    <a:pt x="888" y="34417"/>
                  </a:moveTo>
                  <a:lnTo>
                    <a:pt x="1123" y="34780"/>
                  </a:lnTo>
                  <a:lnTo>
                    <a:pt x="888" y="344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02152" y="2549651"/>
              <a:ext cx="489203" cy="1757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29501" y="2565145"/>
              <a:ext cx="318770" cy="1506855"/>
            </a:xfrm>
            <a:custGeom>
              <a:avLst/>
              <a:gdLst/>
              <a:ahLst/>
              <a:cxnLst/>
              <a:rect l="l" t="t" r="r" b="b"/>
              <a:pathLst>
                <a:path w="318770" h="1506854">
                  <a:moveTo>
                    <a:pt x="16605" y="1335553"/>
                  </a:moveTo>
                  <a:lnTo>
                    <a:pt x="9429" y="1337945"/>
                  </a:lnTo>
                  <a:lnTo>
                    <a:pt x="3730" y="1342923"/>
                  </a:lnTo>
                  <a:lnTo>
                    <a:pt x="507" y="1349486"/>
                  </a:lnTo>
                  <a:lnTo>
                    <a:pt x="0" y="1356786"/>
                  </a:lnTo>
                  <a:lnTo>
                    <a:pt x="2444" y="1363979"/>
                  </a:lnTo>
                  <a:lnTo>
                    <a:pt x="84867" y="1506854"/>
                  </a:lnTo>
                  <a:lnTo>
                    <a:pt x="107114" y="1469135"/>
                  </a:lnTo>
                  <a:lnTo>
                    <a:pt x="65944" y="1469008"/>
                  </a:lnTo>
                  <a:lnTo>
                    <a:pt x="66304" y="1398483"/>
                  </a:lnTo>
                  <a:lnTo>
                    <a:pt x="35464" y="1344929"/>
                  </a:lnTo>
                  <a:lnTo>
                    <a:pt x="30432" y="1339248"/>
                  </a:lnTo>
                  <a:lnTo>
                    <a:pt x="23875" y="1336055"/>
                  </a:lnTo>
                  <a:lnTo>
                    <a:pt x="16605" y="1335553"/>
                  </a:lnTo>
                  <a:close/>
                </a:path>
                <a:path w="318770" h="1506854">
                  <a:moveTo>
                    <a:pt x="66304" y="1398483"/>
                  </a:moveTo>
                  <a:lnTo>
                    <a:pt x="65944" y="1469008"/>
                  </a:lnTo>
                  <a:lnTo>
                    <a:pt x="104044" y="1469135"/>
                  </a:lnTo>
                  <a:lnTo>
                    <a:pt x="104093" y="1459610"/>
                  </a:lnTo>
                  <a:lnTo>
                    <a:pt x="101504" y="1459610"/>
                  </a:lnTo>
                  <a:lnTo>
                    <a:pt x="68611" y="1459356"/>
                  </a:lnTo>
                  <a:lnTo>
                    <a:pt x="85195" y="1431289"/>
                  </a:lnTo>
                  <a:lnTo>
                    <a:pt x="66304" y="1398483"/>
                  </a:lnTo>
                  <a:close/>
                </a:path>
                <a:path w="318770" h="1506854">
                  <a:moveTo>
                    <a:pt x="154834" y="1336222"/>
                  </a:moveTo>
                  <a:lnTo>
                    <a:pt x="104404" y="1398779"/>
                  </a:lnTo>
                  <a:lnTo>
                    <a:pt x="104044" y="1469135"/>
                  </a:lnTo>
                  <a:lnTo>
                    <a:pt x="107114" y="1469135"/>
                  </a:lnTo>
                  <a:lnTo>
                    <a:pt x="168687" y="1364741"/>
                  </a:lnTo>
                  <a:lnTo>
                    <a:pt x="171154" y="1357620"/>
                  </a:lnTo>
                  <a:lnTo>
                    <a:pt x="170703" y="1350343"/>
                  </a:lnTo>
                  <a:lnTo>
                    <a:pt x="167562" y="1343757"/>
                  </a:lnTo>
                  <a:lnTo>
                    <a:pt x="161956" y="1338706"/>
                  </a:lnTo>
                  <a:lnTo>
                    <a:pt x="154834" y="1336222"/>
                  </a:lnTo>
                  <a:close/>
                </a:path>
                <a:path w="318770" h="1506854">
                  <a:moveTo>
                    <a:pt x="85195" y="1431289"/>
                  </a:moveTo>
                  <a:lnTo>
                    <a:pt x="68611" y="1459356"/>
                  </a:lnTo>
                  <a:lnTo>
                    <a:pt x="101504" y="1459610"/>
                  </a:lnTo>
                  <a:lnTo>
                    <a:pt x="85195" y="1431289"/>
                  </a:lnTo>
                  <a:close/>
                </a:path>
                <a:path w="318770" h="1506854">
                  <a:moveTo>
                    <a:pt x="104404" y="1398779"/>
                  </a:moveTo>
                  <a:lnTo>
                    <a:pt x="85195" y="1431289"/>
                  </a:lnTo>
                  <a:lnTo>
                    <a:pt x="101504" y="1459610"/>
                  </a:lnTo>
                  <a:lnTo>
                    <a:pt x="104093" y="1459610"/>
                  </a:lnTo>
                  <a:lnTo>
                    <a:pt x="104404" y="1398779"/>
                  </a:lnTo>
                  <a:close/>
                </a:path>
                <a:path w="318770" h="1506854">
                  <a:moveTo>
                    <a:pt x="281400" y="1920"/>
                  </a:moveTo>
                  <a:lnTo>
                    <a:pt x="245268" y="15875"/>
                  </a:lnTo>
                  <a:lnTo>
                    <a:pt x="191674" y="21716"/>
                  </a:lnTo>
                  <a:lnTo>
                    <a:pt x="190531" y="21716"/>
                  </a:lnTo>
                  <a:lnTo>
                    <a:pt x="189261" y="21843"/>
                  </a:lnTo>
                  <a:lnTo>
                    <a:pt x="188118" y="22098"/>
                  </a:lnTo>
                  <a:lnTo>
                    <a:pt x="185705" y="22732"/>
                  </a:lnTo>
                  <a:lnTo>
                    <a:pt x="183673" y="23113"/>
                  </a:lnTo>
                  <a:lnTo>
                    <a:pt x="181895" y="23875"/>
                  </a:lnTo>
                  <a:lnTo>
                    <a:pt x="180244" y="24891"/>
                  </a:lnTo>
                  <a:lnTo>
                    <a:pt x="177704" y="26415"/>
                  </a:lnTo>
                  <a:lnTo>
                    <a:pt x="176053" y="27304"/>
                  </a:lnTo>
                  <a:lnTo>
                    <a:pt x="174656" y="28448"/>
                  </a:lnTo>
                  <a:lnTo>
                    <a:pt x="170973" y="32512"/>
                  </a:lnTo>
                  <a:lnTo>
                    <a:pt x="170338" y="33146"/>
                  </a:lnTo>
                  <a:lnTo>
                    <a:pt x="154336" y="67817"/>
                  </a:lnTo>
                  <a:lnTo>
                    <a:pt x="144049" y="109092"/>
                  </a:lnTo>
                  <a:lnTo>
                    <a:pt x="136683" y="148843"/>
                  </a:lnTo>
                  <a:lnTo>
                    <a:pt x="129571" y="195706"/>
                  </a:lnTo>
                  <a:lnTo>
                    <a:pt x="122586" y="249300"/>
                  </a:lnTo>
                  <a:lnTo>
                    <a:pt x="118268" y="288670"/>
                  </a:lnTo>
                  <a:lnTo>
                    <a:pt x="115982" y="309244"/>
                  </a:lnTo>
                  <a:lnTo>
                    <a:pt x="111664" y="352678"/>
                  </a:lnTo>
                  <a:lnTo>
                    <a:pt x="107600" y="398652"/>
                  </a:lnTo>
                  <a:lnTo>
                    <a:pt x="99726" y="497331"/>
                  </a:lnTo>
                  <a:lnTo>
                    <a:pt x="95916" y="550037"/>
                  </a:lnTo>
                  <a:lnTo>
                    <a:pt x="92487" y="604774"/>
                  </a:lnTo>
                  <a:lnTo>
                    <a:pt x="88941" y="663575"/>
                  </a:lnTo>
                  <a:lnTo>
                    <a:pt x="85778" y="721867"/>
                  </a:lnTo>
                  <a:lnTo>
                    <a:pt x="82876" y="781557"/>
                  </a:lnTo>
                  <a:lnTo>
                    <a:pt x="80101" y="842771"/>
                  </a:lnTo>
                  <a:lnTo>
                    <a:pt x="77571" y="905382"/>
                  </a:lnTo>
                  <a:lnTo>
                    <a:pt x="75172" y="969137"/>
                  </a:lnTo>
                  <a:lnTo>
                    <a:pt x="73149" y="1034033"/>
                  </a:lnTo>
                  <a:lnTo>
                    <a:pt x="71380" y="1099820"/>
                  </a:lnTo>
                  <a:lnTo>
                    <a:pt x="69733" y="1166495"/>
                  </a:lnTo>
                  <a:lnTo>
                    <a:pt x="68347" y="1233677"/>
                  </a:lnTo>
                  <a:lnTo>
                    <a:pt x="66450" y="1369821"/>
                  </a:lnTo>
                  <a:lnTo>
                    <a:pt x="66304" y="1398483"/>
                  </a:lnTo>
                  <a:lnTo>
                    <a:pt x="85195" y="1431289"/>
                  </a:lnTo>
                  <a:lnTo>
                    <a:pt x="104404" y="1398779"/>
                  </a:lnTo>
                  <a:lnTo>
                    <a:pt x="104552" y="1369821"/>
                  </a:lnTo>
                  <a:lnTo>
                    <a:pt x="106473" y="1232915"/>
                  </a:lnTo>
                  <a:lnTo>
                    <a:pt x="107877" y="1165478"/>
                  </a:lnTo>
                  <a:lnTo>
                    <a:pt x="109408" y="1098803"/>
                  </a:lnTo>
                  <a:lnTo>
                    <a:pt x="111323" y="1032763"/>
                  </a:lnTo>
                  <a:lnTo>
                    <a:pt x="113368" y="967739"/>
                  </a:lnTo>
                  <a:lnTo>
                    <a:pt x="115787" y="903858"/>
                  </a:lnTo>
                  <a:lnTo>
                    <a:pt x="118141" y="842771"/>
                  </a:lnTo>
                  <a:lnTo>
                    <a:pt x="121155" y="779652"/>
                  </a:lnTo>
                  <a:lnTo>
                    <a:pt x="124101" y="719708"/>
                  </a:lnTo>
                  <a:lnTo>
                    <a:pt x="127285" y="661415"/>
                  </a:lnTo>
                  <a:lnTo>
                    <a:pt x="130460" y="607187"/>
                  </a:lnTo>
                  <a:lnTo>
                    <a:pt x="134016" y="552830"/>
                  </a:lnTo>
                  <a:lnTo>
                    <a:pt x="137699" y="500379"/>
                  </a:lnTo>
                  <a:lnTo>
                    <a:pt x="143541" y="425576"/>
                  </a:lnTo>
                  <a:lnTo>
                    <a:pt x="147605" y="378840"/>
                  </a:lnTo>
                  <a:lnTo>
                    <a:pt x="151669" y="334517"/>
                  </a:lnTo>
                  <a:lnTo>
                    <a:pt x="153955" y="313308"/>
                  </a:lnTo>
                  <a:lnTo>
                    <a:pt x="156114" y="292862"/>
                  </a:lnTo>
                  <a:lnTo>
                    <a:pt x="160432" y="253873"/>
                  </a:lnTo>
                  <a:lnTo>
                    <a:pt x="169449" y="185038"/>
                  </a:lnTo>
                  <a:lnTo>
                    <a:pt x="176561" y="141731"/>
                  </a:lnTo>
                  <a:lnTo>
                    <a:pt x="185959" y="96265"/>
                  </a:lnTo>
                  <a:lnTo>
                    <a:pt x="198151" y="59816"/>
                  </a:lnTo>
                  <a:lnTo>
                    <a:pt x="194214" y="59816"/>
                  </a:lnTo>
                  <a:lnTo>
                    <a:pt x="194535" y="59689"/>
                  </a:lnTo>
                  <a:lnTo>
                    <a:pt x="193071" y="59689"/>
                  </a:lnTo>
                  <a:lnTo>
                    <a:pt x="195080" y="59474"/>
                  </a:lnTo>
                  <a:lnTo>
                    <a:pt x="198186" y="58246"/>
                  </a:lnTo>
                  <a:lnTo>
                    <a:pt x="200333" y="56541"/>
                  </a:lnTo>
                  <a:lnTo>
                    <a:pt x="200564" y="56261"/>
                  </a:lnTo>
                  <a:lnTo>
                    <a:pt x="201326" y="55752"/>
                  </a:lnTo>
                  <a:lnTo>
                    <a:pt x="239345" y="55752"/>
                  </a:lnTo>
                  <a:lnTo>
                    <a:pt x="254412" y="52958"/>
                  </a:lnTo>
                  <a:lnTo>
                    <a:pt x="295306" y="38353"/>
                  </a:lnTo>
                  <a:lnTo>
                    <a:pt x="305720" y="31368"/>
                  </a:lnTo>
                  <a:lnTo>
                    <a:pt x="306609" y="30733"/>
                  </a:lnTo>
                  <a:lnTo>
                    <a:pt x="315499" y="19303"/>
                  </a:lnTo>
                  <a:lnTo>
                    <a:pt x="316642" y="17399"/>
                  </a:lnTo>
                  <a:lnTo>
                    <a:pt x="317404" y="15366"/>
                  </a:lnTo>
                  <a:lnTo>
                    <a:pt x="317785" y="13207"/>
                  </a:lnTo>
                  <a:lnTo>
                    <a:pt x="318293" y="9905"/>
                  </a:lnTo>
                  <a:lnTo>
                    <a:pt x="298840" y="6476"/>
                  </a:lnTo>
                  <a:lnTo>
                    <a:pt x="280193" y="6476"/>
                  </a:lnTo>
                  <a:lnTo>
                    <a:pt x="280701" y="3937"/>
                  </a:lnTo>
                  <a:lnTo>
                    <a:pt x="280701" y="3428"/>
                  </a:lnTo>
                  <a:lnTo>
                    <a:pt x="280923" y="3048"/>
                  </a:lnTo>
                  <a:lnTo>
                    <a:pt x="280320" y="3048"/>
                  </a:lnTo>
                  <a:lnTo>
                    <a:pt x="281400" y="1920"/>
                  </a:lnTo>
                  <a:close/>
                </a:path>
                <a:path w="318770" h="1506854">
                  <a:moveTo>
                    <a:pt x="195172" y="59615"/>
                  </a:moveTo>
                  <a:lnTo>
                    <a:pt x="194680" y="59632"/>
                  </a:lnTo>
                  <a:lnTo>
                    <a:pt x="194214" y="59816"/>
                  </a:lnTo>
                  <a:lnTo>
                    <a:pt x="195172" y="59615"/>
                  </a:lnTo>
                  <a:close/>
                </a:path>
                <a:path w="318770" h="1506854">
                  <a:moveTo>
                    <a:pt x="198365" y="59502"/>
                  </a:moveTo>
                  <a:lnTo>
                    <a:pt x="195172" y="59615"/>
                  </a:lnTo>
                  <a:lnTo>
                    <a:pt x="194214" y="59816"/>
                  </a:lnTo>
                  <a:lnTo>
                    <a:pt x="198151" y="59816"/>
                  </a:lnTo>
                  <a:lnTo>
                    <a:pt x="198365" y="59502"/>
                  </a:lnTo>
                  <a:close/>
                </a:path>
                <a:path w="318770" h="1506854">
                  <a:moveTo>
                    <a:pt x="195080" y="59474"/>
                  </a:moveTo>
                  <a:lnTo>
                    <a:pt x="193071" y="59689"/>
                  </a:lnTo>
                  <a:lnTo>
                    <a:pt x="194680" y="59632"/>
                  </a:lnTo>
                  <a:lnTo>
                    <a:pt x="195080" y="59474"/>
                  </a:lnTo>
                  <a:close/>
                </a:path>
                <a:path w="318770" h="1506854">
                  <a:moveTo>
                    <a:pt x="194680" y="59632"/>
                  </a:moveTo>
                  <a:lnTo>
                    <a:pt x="193071" y="59689"/>
                  </a:lnTo>
                  <a:lnTo>
                    <a:pt x="194535" y="59689"/>
                  </a:lnTo>
                  <a:lnTo>
                    <a:pt x="194680" y="59632"/>
                  </a:lnTo>
                  <a:close/>
                </a:path>
                <a:path w="318770" h="1506854">
                  <a:moveTo>
                    <a:pt x="196627" y="59308"/>
                  </a:moveTo>
                  <a:lnTo>
                    <a:pt x="195080" y="59474"/>
                  </a:lnTo>
                  <a:lnTo>
                    <a:pt x="194680" y="59632"/>
                  </a:lnTo>
                  <a:lnTo>
                    <a:pt x="195172" y="59615"/>
                  </a:lnTo>
                  <a:lnTo>
                    <a:pt x="196627" y="59308"/>
                  </a:lnTo>
                  <a:close/>
                </a:path>
                <a:path w="318770" h="1506854">
                  <a:moveTo>
                    <a:pt x="198496" y="59308"/>
                  </a:moveTo>
                  <a:lnTo>
                    <a:pt x="196627" y="59308"/>
                  </a:lnTo>
                  <a:lnTo>
                    <a:pt x="195172" y="59615"/>
                  </a:lnTo>
                  <a:lnTo>
                    <a:pt x="198365" y="59502"/>
                  </a:lnTo>
                  <a:lnTo>
                    <a:pt x="198496" y="59308"/>
                  </a:lnTo>
                  <a:close/>
                </a:path>
                <a:path w="318770" h="1506854">
                  <a:moveTo>
                    <a:pt x="225430" y="57657"/>
                  </a:moveTo>
                  <a:lnTo>
                    <a:pt x="199675" y="57657"/>
                  </a:lnTo>
                  <a:lnTo>
                    <a:pt x="199546" y="57761"/>
                  </a:lnTo>
                  <a:lnTo>
                    <a:pt x="198365" y="59502"/>
                  </a:lnTo>
                  <a:lnTo>
                    <a:pt x="214534" y="58927"/>
                  </a:lnTo>
                  <a:lnTo>
                    <a:pt x="225430" y="57657"/>
                  </a:lnTo>
                  <a:close/>
                </a:path>
                <a:path w="318770" h="1506854">
                  <a:moveTo>
                    <a:pt x="198186" y="58246"/>
                  </a:moveTo>
                  <a:lnTo>
                    <a:pt x="195080" y="59474"/>
                  </a:lnTo>
                  <a:lnTo>
                    <a:pt x="196627" y="59308"/>
                  </a:lnTo>
                  <a:lnTo>
                    <a:pt x="198496" y="59308"/>
                  </a:lnTo>
                  <a:lnTo>
                    <a:pt x="197008" y="59181"/>
                  </a:lnTo>
                  <a:lnTo>
                    <a:pt x="198186" y="58246"/>
                  </a:lnTo>
                  <a:close/>
                </a:path>
                <a:path w="318770" h="1506854">
                  <a:moveTo>
                    <a:pt x="199288" y="57811"/>
                  </a:moveTo>
                  <a:lnTo>
                    <a:pt x="198186" y="58246"/>
                  </a:lnTo>
                  <a:lnTo>
                    <a:pt x="197008" y="59181"/>
                  </a:lnTo>
                  <a:lnTo>
                    <a:pt x="199181" y="57940"/>
                  </a:lnTo>
                  <a:lnTo>
                    <a:pt x="199288" y="57811"/>
                  </a:lnTo>
                  <a:close/>
                </a:path>
                <a:path w="318770" h="1506854">
                  <a:moveTo>
                    <a:pt x="199181" y="57940"/>
                  </a:moveTo>
                  <a:lnTo>
                    <a:pt x="197008" y="59181"/>
                  </a:lnTo>
                  <a:lnTo>
                    <a:pt x="198582" y="59181"/>
                  </a:lnTo>
                  <a:lnTo>
                    <a:pt x="199099" y="58419"/>
                  </a:lnTo>
                  <a:lnTo>
                    <a:pt x="198786" y="58419"/>
                  </a:lnTo>
                  <a:lnTo>
                    <a:pt x="199181" y="57940"/>
                  </a:lnTo>
                  <a:close/>
                </a:path>
                <a:path w="318770" h="1506854">
                  <a:moveTo>
                    <a:pt x="199317" y="57862"/>
                  </a:moveTo>
                  <a:lnTo>
                    <a:pt x="199181" y="57940"/>
                  </a:lnTo>
                  <a:lnTo>
                    <a:pt x="198786" y="58419"/>
                  </a:lnTo>
                  <a:lnTo>
                    <a:pt x="199317" y="57862"/>
                  </a:lnTo>
                  <a:close/>
                </a:path>
                <a:path w="318770" h="1506854">
                  <a:moveTo>
                    <a:pt x="199579" y="57713"/>
                  </a:moveTo>
                  <a:lnTo>
                    <a:pt x="199317" y="57862"/>
                  </a:lnTo>
                  <a:lnTo>
                    <a:pt x="198786" y="58419"/>
                  </a:lnTo>
                  <a:lnTo>
                    <a:pt x="199099" y="58419"/>
                  </a:lnTo>
                  <a:lnTo>
                    <a:pt x="199579" y="57713"/>
                  </a:lnTo>
                  <a:close/>
                </a:path>
                <a:path w="318770" h="1506854">
                  <a:moveTo>
                    <a:pt x="200333" y="56541"/>
                  </a:moveTo>
                  <a:lnTo>
                    <a:pt x="198186" y="58246"/>
                  </a:lnTo>
                  <a:lnTo>
                    <a:pt x="199288" y="57811"/>
                  </a:lnTo>
                  <a:lnTo>
                    <a:pt x="200333" y="56541"/>
                  </a:lnTo>
                  <a:close/>
                </a:path>
                <a:path w="318770" h="1506854">
                  <a:moveTo>
                    <a:pt x="199413" y="57761"/>
                  </a:moveTo>
                  <a:lnTo>
                    <a:pt x="199181" y="57940"/>
                  </a:lnTo>
                  <a:lnTo>
                    <a:pt x="199317" y="57862"/>
                  </a:lnTo>
                  <a:close/>
                </a:path>
                <a:path w="318770" h="1506854">
                  <a:moveTo>
                    <a:pt x="199595" y="57689"/>
                  </a:moveTo>
                  <a:lnTo>
                    <a:pt x="199413" y="57761"/>
                  </a:lnTo>
                  <a:lnTo>
                    <a:pt x="199595" y="57689"/>
                  </a:lnTo>
                  <a:close/>
                </a:path>
                <a:path w="318770" h="1506854">
                  <a:moveTo>
                    <a:pt x="200421" y="56471"/>
                  </a:moveTo>
                  <a:lnTo>
                    <a:pt x="199288" y="57811"/>
                  </a:lnTo>
                  <a:lnTo>
                    <a:pt x="199875" y="57276"/>
                  </a:lnTo>
                  <a:lnTo>
                    <a:pt x="200421" y="56471"/>
                  </a:lnTo>
                  <a:close/>
                </a:path>
                <a:path w="318770" h="1506854">
                  <a:moveTo>
                    <a:pt x="199875" y="57276"/>
                  </a:moveTo>
                  <a:lnTo>
                    <a:pt x="199413" y="57761"/>
                  </a:lnTo>
                  <a:lnTo>
                    <a:pt x="199616" y="57657"/>
                  </a:lnTo>
                  <a:lnTo>
                    <a:pt x="199875" y="57276"/>
                  </a:lnTo>
                  <a:close/>
                </a:path>
                <a:path w="318770" h="1506854">
                  <a:moveTo>
                    <a:pt x="239345" y="55752"/>
                  </a:moveTo>
                  <a:lnTo>
                    <a:pt x="201326" y="55752"/>
                  </a:lnTo>
                  <a:lnTo>
                    <a:pt x="199875" y="57276"/>
                  </a:lnTo>
                  <a:lnTo>
                    <a:pt x="199595" y="57689"/>
                  </a:lnTo>
                  <a:lnTo>
                    <a:pt x="225430" y="57657"/>
                  </a:lnTo>
                  <a:lnTo>
                    <a:pt x="235235" y="56514"/>
                  </a:lnTo>
                  <a:lnTo>
                    <a:pt x="239345" y="55752"/>
                  </a:lnTo>
                  <a:close/>
                </a:path>
                <a:path w="318770" h="1506854">
                  <a:moveTo>
                    <a:pt x="201326" y="55752"/>
                  </a:moveTo>
                  <a:lnTo>
                    <a:pt x="200421" y="56471"/>
                  </a:lnTo>
                  <a:lnTo>
                    <a:pt x="199875" y="57276"/>
                  </a:lnTo>
                  <a:lnTo>
                    <a:pt x="201326" y="55752"/>
                  </a:lnTo>
                  <a:close/>
                </a:path>
                <a:path w="318770" h="1506854">
                  <a:moveTo>
                    <a:pt x="200564" y="56261"/>
                  </a:moveTo>
                  <a:lnTo>
                    <a:pt x="200333" y="56541"/>
                  </a:lnTo>
                  <a:lnTo>
                    <a:pt x="200564" y="56261"/>
                  </a:lnTo>
                  <a:close/>
                </a:path>
                <a:path w="318770" h="1506854">
                  <a:moveTo>
                    <a:pt x="200687" y="56261"/>
                  </a:moveTo>
                  <a:lnTo>
                    <a:pt x="200421" y="56471"/>
                  </a:lnTo>
                  <a:lnTo>
                    <a:pt x="200687" y="56261"/>
                  </a:lnTo>
                  <a:close/>
                </a:path>
                <a:path w="318770" h="1506854">
                  <a:moveTo>
                    <a:pt x="280828" y="3301"/>
                  </a:moveTo>
                  <a:lnTo>
                    <a:pt x="280193" y="6476"/>
                  </a:lnTo>
                  <a:lnTo>
                    <a:pt x="281349" y="3393"/>
                  </a:lnTo>
                  <a:lnTo>
                    <a:pt x="280828" y="3301"/>
                  </a:lnTo>
                  <a:close/>
                </a:path>
                <a:path w="318770" h="1506854">
                  <a:moveTo>
                    <a:pt x="281349" y="3393"/>
                  </a:moveTo>
                  <a:lnTo>
                    <a:pt x="280193" y="6476"/>
                  </a:lnTo>
                  <a:lnTo>
                    <a:pt x="298840" y="6476"/>
                  </a:lnTo>
                  <a:lnTo>
                    <a:pt x="281349" y="3393"/>
                  </a:lnTo>
                  <a:close/>
                </a:path>
                <a:path w="318770" h="1506854">
                  <a:moveTo>
                    <a:pt x="282064" y="1487"/>
                  </a:moveTo>
                  <a:lnTo>
                    <a:pt x="281581" y="1920"/>
                  </a:lnTo>
                  <a:lnTo>
                    <a:pt x="280701" y="3428"/>
                  </a:lnTo>
                  <a:lnTo>
                    <a:pt x="281987" y="1692"/>
                  </a:lnTo>
                  <a:lnTo>
                    <a:pt x="282064" y="1487"/>
                  </a:lnTo>
                  <a:close/>
                </a:path>
                <a:path w="318770" h="1506854">
                  <a:moveTo>
                    <a:pt x="281987" y="1692"/>
                  </a:moveTo>
                  <a:lnTo>
                    <a:pt x="280701" y="3428"/>
                  </a:lnTo>
                  <a:lnTo>
                    <a:pt x="281384" y="3301"/>
                  </a:lnTo>
                  <a:lnTo>
                    <a:pt x="281987" y="1692"/>
                  </a:lnTo>
                  <a:close/>
                </a:path>
                <a:path w="318770" h="1506854">
                  <a:moveTo>
                    <a:pt x="281384" y="3301"/>
                  </a:moveTo>
                  <a:lnTo>
                    <a:pt x="280828" y="3301"/>
                  </a:lnTo>
                  <a:lnTo>
                    <a:pt x="281349" y="3393"/>
                  </a:lnTo>
                  <a:close/>
                </a:path>
                <a:path w="318770" h="1506854">
                  <a:moveTo>
                    <a:pt x="281730" y="1665"/>
                  </a:moveTo>
                  <a:lnTo>
                    <a:pt x="281400" y="1920"/>
                  </a:lnTo>
                  <a:lnTo>
                    <a:pt x="280320" y="3048"/>
                  </a:lnTo>
                  <a:lnTo>
                    <a:pt x="281582" y="1918"/>
                  </a:lnTo>
                  <a:lnTo>
                    <a:pt x="281730" y="1665"/>
                  </a:lnTo>
                  <a:close/>
                </a:path>
                <a:path w="318770" h="1506854">
                  <a:moveTo>
                    <a:pt x="281582" y="1918"/>
                  </a:moveTo>
                  <a:lnTo>
                    <a:pt x="280320" y="3048"/>
                  </a:lnTo>
                  <a:lnTo>
                    <a:pt x="280923" y="3048"/>
                  </a:lnTo>
                  <a:lnTo>
                    <a:pt x="281582" y="1918"/>
                  </a:lnTo>
                  <a:close/>
                </a:path>
                <a:path w="318770" h="1506854">
                  <a:moveTo>
                    <a:pt x="281862" y="1439"/>
                  </a:moveTo>
                  <a:lnTo>
                    <a:pt x="281400" y="1920"/>
                  </a:lnTo>
                  <a:lnTo>
                    <a:pt x="281730" y="1665"/>
                  </a:lnTo>
                  <a:lnTo>
                    <a:pt x="281862" y="1439"/>
                  </a:lnTo>
                  <a:close/>
                </a:path>
                <a:path w="318770" h="1506854">
                  <a:moveTo>
                    <a:pt x="282107" y="1373"/>
                  </a:moveTo>
                  <a:lnTo>
                    <a:pt x="281714" y="1692"/>
                  </a:lnTo>
                  <a:lnTo>
                    <a:pt x="281582" y="1918"/>
                  </a:lnTo>
                  <a:lnTo>
                    <a:pt x="282064" y="1487"/>
                  </a:lnTo>
                  <a:close/>
                </a:path>
                <a:path w="318770" h="1506854">
                  <a:moveTo>
                    <a:pt x="282287" y="1288"/>
                  </a:moveTo>
                  <a:lnTo>
                    <a:pt x="282064" y="1487"/>
                  </a:lnTo>
                  <a:lnTo>
                    <a:pt x="281987" y="1692"/>
                  </a:lnTo>
                  <a:lnTo>
                    <a:pt x="282287" y="1288"/>
                  </a:lnTo>
                  <a:close/>
                </a:path>
                <a:path w="318770" h="1506854">
                  <a:moveTo>
                    <a:pt x="282224" y="1061"/>
                  </a:moveTo>
                  <a:lnTo>
                    <a:pt x="281834" y="1487"/>
                  </a:lnTo>
                  <a:lnTo>
                    <a:pt x="281730" y="1665"/>
                  </a:lnTo>
                  <a:lnTo>
                    <a:pt x="282022" y="1439"/>
                  </a:lnTo>
                  <a:lnTo>
                    <a:pt x="282139" y="1288"/>
                  </a:lnTo>
                  <a:lnTo>
                    <a:pt x="282224" y="1061"/>
                  </a:lnTo>
                  <a:close/>
                </a:path>
                <a:path w="318770" h="1506854">
                  <a:moveTo>
                    <a:pt x="282380" y="1162"/>
                  </a:moveTo>
                  <a:lnTo>
                    <a:pt x="282107" y="1373"/>
                  </a:lnTo>
                  <a:lnTo>
                    <a:pt x="282287" y="1288"/>
                  </a:lnTo>
                  <a:close/>
                </a:path>
                <a:path w="318770" h="1506854">
                  <a:moveTo>
                    <a:pt x="282479" y="380"/>
                  </a:moveTo>
                  <a:lnTo>
                    <a:pt x="281862" y="1439"/>
                  </a:lnTo>
                  <a:lnTo>
                    <a:pt x="282224" y="1061"/>
                  </a:lnTo>
                  <a:lnTo>
                    <a:pt x="282479" y="380"/>
                  </a:lnTo>
                  <a:close/>
                </a:path>
                <a:path w="318770" h="1506854">
                  <a:moveTo>
                    <a:pt x="283241" y="0"/>
                  </a:moveTo>
                  <a:lnTo>
                    <a:pt x="282224" y="1061"/>
                  </a:lnTo>
                  <a:lnTo>
                    <a:pt x="282107" y="1373"/>
                  </a:lnTo>
                  <a:lnTo>
                    <a:pt x="282380" y="1162"/>
                  </a:lnTo>
                  <a:lnTo>
                    <a:pt x="283241" y="0"/>
                  </a:lnTo>
                  <a:close/>
                </a:path>
                <a:path w="318770" h="1506854">
                  <a:moveTo>
                    <a:pt x="282733" y="888"/>
                  </a:moveTo>
                  <a:lnTo>
                    <a:pt x="282380" y="1162"/>
                  </a:lnTo>
                  <a:lnTo>
                    <a:pt x="282733" y="88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Imagem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082165"/>
            <a:ext cx="342900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7935" y="1647444"/>
            <a:ext cx="5916522" cy="904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843280" y="462280"/>
            <a:ext cx="75514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  <a:latin typeface="+mn-lt"/>
                <a:cs typeface="+mn-lt"/>
              </a:rPr>
              <a:t>Percorrendo</a:t>
            </a:r>
            <a:r>
              <a:rPr sz="3600" spc="-90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+mn-lt"/>
                <a:cs typeface="+mn-lt"/>
              </a:rPr>
              <a:t>Collections</a:t>
            </a:r>
            <a:endParaRPr sz="3600" spc="-5" dirty="0">
              <a:solidFill>
                <a:schemeClr val="bg1"/>
              </a:solidFill>
              <a:latin typeface="+mn-lt"/>
              <a:cs typeface="+mn-l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042" y="3130232"/>
            <a:ext cx="8569325" cy="1587500"/>
            <a:chOff x="304042" y="3130232"/>
            <a:chExt cx="8569325" cy="1587500"/>
          </a:xfrm>
        </p:grpSpPr>
        <p:sp>
          <p:nvSpPr>
            <p:cNvPr id="5" name="object 5"/>
            <p:cNvSpPr/>
            <p:nvPr/>
          </p:nvSpPr>
          <p:spPr>
            <a:xfrm>
              <a:off x="304042" y="3986050"/>
              <a:ext cx="3182085" cy="638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7260" y="3893461"/>
              <a:ext cx="5079141" cy="823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44645" y="3143250"/>
              <a:ext cx="5215255" cy="370840"/>
            </a:xfrm>
            <a:custGeom>
              <a:avLst/>
              <a:gdLst/>
              <a:ahLst/>
              <a:cxnLst/>
              <a:rect l="l" t="t" r="r" b="b"/>
              <a:pathLst>
                <a:path w="5215255" h="370839">
                  <a:moveTo>
                    <a:pt x="521512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215128" y="370332"/>
                  </a:lnTo>
                  <a:lnTo>
                    <a:pt x="5215128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44645" y="3143250"/>
              <a:ext cx="5215255" cy="370840"/>
            </a:xfrm>
            <a:custGeom>
              <a:avLst/>
              <a:gdLst/>
              <a:ahLst/>
              <a:cxnLst/>
              <a:rect l="l" t="t" r="r" b="b"/>
              <a:pathLst>
                <a:path w="5215255" h="370839">
                  <a:moveTo>
                    <a:pt x="0" y="370332"/>
                  </a:moveTo>
                  <a:lnTo>
                    <a:pt x="5215128" y="370332"/>
                  </a:lnTo>
                  <a:lnTo>
                    <a:pt x="521512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true"/>
          <p:nvPr/>
        </p:nvSpPr>
        <p:spPr>
          <a:xfrm>
            <a:off x="3665346" y="3169411"/>
            <a:ext cx="51758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cs typeface="+mn-lt"/>
              </a:rPr>
              <a:t>Iterator</a:t>
            </a:r>
            <a:endParaRPr sz="1800" spc="-5" dirty="0">
              <a:solidFill>
                <a:srgbClr val="0D0D0D"/>
              </a:solidFill>
              <a:cs typeface="+mn-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2628" y="3130232"/>
            <a:ext cx="3455035" cy="396875"/>
            <a:chOff x="202628" y="3130232"/>
            <a:chExt cx="3455035" cy="396875"/>
          </a:xfrm>
        </p:grpSpPr>
        <p:sp>
          <p:nvSpPr>
            <p:cNvPr id="11" name="object 11"/>
            <p:cNvSpPr/>
            <p:nvPr/>
          </p:nvSpPr>
          <p:spPr>
            <a:xfrm>
              <a:off x="215645" y="3143250"/>
              <a:ext cx="3429000" cy="370840"/>
            </a:xfrm>
            <a:custGeom>
              <a:avLst/>
              <a:gdLst/>
              <a:ahLst/>
              <a:cxnLst/>
              <a:rect l="l" t="t" r="r" b="b"/>
              <a:pathLst>
                <a:path w="3429000" h="370839">
                  <a:moveTo>
                    <a:pt x="34290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429000" y="37033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5645" y="3143250"/>
              <a:ext cx="3429000" cy="370840"/>
            </a:xfrm>
            <a:custGeom>
              <a:avLst/>
              <a:gdLst/>
              <a:ahLst/>
              <a:cxnLst/>
              <a:rect l="l" t="t" r="r" b="b"/>
              <a:pathLst>
                <a:path w="3429000" h="370839">
                  <a:moveTo>
                    <a:pt x="0" y="370332"/>
                  </a:moveTo>
                  <a:lnTo>
                    <a:pt x="3429000" y="37033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true"/>
          <p:nvPr/>
        </p:nvSpPr>
        <p:spPr>
          <a:xfrm>
            <a:off x="234695" y="3169411"/>
            <a:ext cx="33909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48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cs typeface="+mn-lt"/>
              </a:rPr>
              <a:t>Enhaced-for</a:t>
            </a:r>
            <a:endParaRPr sz="1800">
              <a:cs typeface="+mn-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3923" y="3102864"/>
            <a:ext cx="8769350" cy="2199640"/>
            <a:chOff x="153923" y="3102864"/>
            <a:chExt cx="8769350" cy="2199640"/>
          </a:xfrm>
        </p:grpSpPr>
        <p:sp>
          <p:nvSpPr>
            <p:cNvPr id="15" name="object 15"/>
            <p:cNvSpPr/>
            <p:nvPr/>
          </p:nvSpPr>
          <p:spPr>
            <a:xfrm>
              <a:off x="3601212" y="3102864"/>
              <a:ext cx="5320284" cy="124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44645" y="3141726"/>
              <a:ext cx="5215255" cy="1905"/>
            </a:xfrm>
            <a:custGeom>
              <a:avLst/>
              <a:gdLst/>
              <a:ahLst/>
              <a:cxnLst/>
              <a:rect l="l" t="t" r="r" b="b"/>
              <a:pathLst>
                <a:path w="5215255" h="1905">
                  <a:moveTo>
                    <a:pt x="0" y="0"/>
                  </a:moveTo>
                  <a:lnTo>
                    <a:pt x="5215001" y="165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2923" y="3125724"/>
              <a:ext cx="124967" cy="21747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44645" y="3144774"/>
              <a:ext cx="1905" cy="2072005"/>
            </a:xfrm>
            <a:custGeom>
              <a:avLst/>
              <a:gdLst/>
              <a:ahLst/>
              <a:cxnLst/>
              <a:rect l="l" t="t" r="r" b="b"/>
              <a:pathLst>
                <a:path w="1904" h="2072004">
                  <a:moveTo>
                    <a:pt x="1650" y="0"/>
                  </a:moveTo>
                  <a:lnTo>
                    <a:pt x="0" y="2071751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3923" y="3104388"/>
              <a:ext cx="3534155" cy="1234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5646" y="3143250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3429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923" y="3125724"/>
              <a:ext cx="123444" cy="21747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646" y="3144774"/>
              <a:ext cx="0" cy="2071370"/>
            </a:xfrm>
            <a:custGeom>
              <a:avLst/>
              <a:gdLst/>
              <a:ahLst/>
              <a:cxnLst/>
              <a:rect l="l" t="t" r="r" b="b"/>
              <a:pathLst>
                <a:path h="2071370">
                  <a:moveTo>
                    <a:pt x="0" y="0"/>
                  </a:moveTo>
                  <a:lnTo>
                    <a:pt x="0" y="2070862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2211" y="5177028"/>
              <a:ext cx="8749284" cy="1249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646" y="5215890"/>
              <a:ext cx="8644255" cy="1905"/>
            </a:xfrm>
            <a:custGeom>
              <a:avLst/>
              <a:gdLst/>
              <a:ahLst/>
              <a:cxnLst/>
              <a:rect l="l" t="t" r="r" b="b"/>
              <a:pathLst>
                <a:path w="8644255" h="1904">
                  <a:moveTo>
                    <a:pt x="0" y="0"/>
                  </a:moveTo>
                  <a:lnTo>
                    <a:pt x="8644001" y="1651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8052" y="3125724"/>
              <a:ext cx="124968" cy="21747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859773" y="3144774"/>
              <a:ext cx="1270" cy="2071370"/>
            </a:xfrm>
            <a:custGeom>
              <a:avLst/>
              <a:gdLst/>
              <a:ahLst/>
              <a:cxnLst/>
              <a:rect l="l" t="t" r="r" b="b"/>
              <a:pathLst>
                <a:path w="1270" h="2071370">
                  <a:moveTo>
                    <a:pt x="761" y="0"/>
                  </a:moveTo>
                  <a:lnTo>
                    <a:pt x="0" y="2070862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135" y="1290827"/>
            <a:ext cx="5916522" cy="904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441960" y="370205"/>
            <a:ext cx="79571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bg1"/>
                </a:solidFill>
                <a:latin typeface="+mn-lt"/>
                <a:cs typeface="+mn-lt"/>
              </a:rPr>
              <a:t>Java 8 – método</a:t>
            </a:r>
            <a:r>
              <a:rPr sz="4800" spc="-55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sz="4800" spc="-5" dirty="0">
                <a:solidFill>
                  <a:schemeClr val="bg1"/>
                </a:solidFill>
                <a:latin typeface="+mn-lt"/>
                <a:cs typeface="+mn-lt"/>
              </a:rPr>
              <a:t>forEach</a:t>
            </a:r>
            <a:endParaRPr sz="4800" spc="-5" dirty="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219" y="3528841"/>
            <a:ext cx="4724769" cy="1991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true"/>
          <p:nvPr/>
        </p:nvSpPr>
        <p:spPr>
          <a:xfrm>
            <a:off x="5715127" y="2925572"/>
            <a:ext cx="28829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Usando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forEach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spc="160" dirty="0">
                <a:solidFill>
                  <a:srgbClr val="7E7E7E"/>
                </a:solidFill>
                <a:latin typeface="Arial"/>
                <a:cs typeface="Arial"/>
              </a:rPr>
              <a:t>forma  </a:t>
            </a:r>
            <a:r>
              <a:rPr sz="1600" spc="130" dirty="0">
                <a:solidFill>
                  <a:srgbClr val="7E7E7E"/>
                </a:solidFill>
                <a:latin typeface="Arial"/>
                <a:cs typeface="Arial"/>
              </a:rPr>
              <a:t>imperativa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com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anonymous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inner</a:t>
            </a:r>
            <a:r>
              <a:rPr sz="1600" spc="2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7E7E7E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68671" y="3123056"/>
            <a:ext cx="1548765" cy="1702435"/>
            <a:chOff x="5308091" y="2382011"/>
            <a:chExt cx="1548765" cy="1702435"/>
          </a:xfrm>
        </p:grpSpPr>
        <p:sp>
          <p:nvSpPr>
            <p:cNvPr id="7" name="object 7"/>
            <p:cNvSpPr/>
            <p:nvPr/>
          </p:nvSpPr>
          <p:spPr>
            <a:xfrm>
              <a:off x="5308091" y="2382011"/>
              <a:ext cx="978408" cy="629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50636" y="2561081"/>
              <a:ext cx="723265" cy="385445"/>
            </a:xfrm>
            <a:custGeom>
              <a:avLst/>
              <a:gdLst/>
              <a:ahLst/>
              <a:cxnLst/>
              <a:rect l="l" t="t" r="r" b="b"/>
              <a:pathLst>
                <a:path w="723264" h="385444">
                  <a:moveTo>
                    <a:pt x="617640" y="42011"/>
                  </a:moveTo>
                  <a:lnTo>
                    <a:pt x="0" y="350773"/>
                  </a:lnTo>
                  <a:lnTo>
                    <a:pt x="17017" y="384937"/>
                  </a:lnTo>
                  <a:lnTo>
                    <a:pt x="634744" y="76015"/>
                  </a:lnTo>
                  <a:lnTo>
                    <a:pt x="655360" y="44477"/>
                  </a:lnTo>
                  <a:lnTo>
                    <a:pt x="617640" y="42011"/>
                  </a:lnTo>
                  <a:close/>
                </a:path>
                <a:path w="723264" h="385444">
                  <a:moveTo>
                    <a:pt x="721050" y="10540"/>
                  </a:moveTo>
                  <a:lnTo>
                    <a:pt x="680592" y="10540"/>
                  </a:lnTo>
                  <a:lnTo>
                    <a:pt x="697611" y="44576"/>
                  </a:lnTo>
                  <a:lnTo>
                    <a:pt x="634744" y="76015"/>
                  </a:lnTo>
                  <a:lnTo>
                    <a:pt x="600837" y="127888"/>
                  </a:lnTo>
                  <a:lnTo>
                    <a:pt x="597993" y="134889"/>
                  </a:lnTo>
                  <a:lnTo>
                    <a:pt x="598090" y="142176"/>
                  </a:lnTo>
                  <a:lnTo>
                    <a:pt x="600926" y="148891"/>
                  </a:lnTo>
                  <a:lnTo>
                    <a:pt x="606298" y="154177"/>
                  </a:lnTo>
                  <a:lnTo>
                    <a:pt x="613300" y="157021"/>
                  </a:lnTo>
                  <a:lnTo>
                    <a:pt x="620601" y="156924"/>
                  </a:lnTo>
                  <a:lnTo>
                    <a:pt x="627354" y="154088"/>
                  </a:lnTo>
                  <a:lnTo>
                    <a:pt x="632713" y="148716"/>
                  </a:lnTo>
                  <a:lnTo>
                    <a:pt x="723011" y="10667"/>
                  </a:lnTo>
                  <a:lnTo>
                    <a:pt x="721050" y="10540"/>
                  </a:lnTo>
                  <a:close/>
                </a:path>
                <a:path w="723264" h="385444">
                  <a:moveTo>
                    <a:pt x="655360" y="44477"/>
                  </a:moveTo>
                  <a:lnTo>
                    <a:pt x="634744" y="76015"/>
                  </a:lnTo>
                  <a:lnTo>
                    <a:pt x="693547" y="46608"/>
                  </a:lnTo>
                  <a:lnTo>
                    <a:pt x="687959" y="46608"/>
                  </a:lnTo>
                  <a:lnTo>
                    <a:pt x="655360" y="44477"/>
                  </a:lnTo>
                  <a:close/>
                </a:path>
                <a:path w="723264" h="385444">
                  <a:moveTo>
                    <a:pt x="673226" y="17144"/>
                  </a:moveTo>
                  <a:lnTo>
                    <a:pt x="655360" y="44477"/>
                  </a:lnTo>
                  <a:lnTo>
                    <a:pt x="687959" y="46608"/>
                  </a:lnTo>
                  <a:lnTo>
                    <a:pt x="673226" y="17144"/>
                  </a:lnTo>
                  <a:close/>
                </a:path>
                <a:path w="723264" h="385444">
                  <a:moveTo>
                    <a:pt x="683894" y="17144"/>
                  </a:moveTo>
                  <a:lnTo>
                    <a:pt x="673226" y="17144"/>
                  </a:lnTo>
                  <a:lnTo>
                    <a:pt x="687959" y="46608"/>
                  </a:lnTo>
                  <a:lnTo>
                    <a:pt x="693547" y="46608"/>
                  </a:lnTo>
                  <a:lnTo>
                    <a:pt x="697611" y="44576"/>
                  </a:lnTo>
                  <a:lnTo>
                    <a:pt x="683894" y="17144"/>
                  </a:lnTo>
                  <a:close/>
                </a:path>
                <a:path w="723264" h="385444">
                  <a:moveTo>
                    <a:pt x="680592" y="10540"/>
                  </a:moveTo>
                  <a:lnTo>
                    <a:pt x="617640" y="42011"/>
                  </a:lnTo>
                  <a:lnTo>
                    <a:pt x="655360" y="44477"/>
                  </a:lnTo>
                  <a:lnTo>
                    <a:pt x="673226" y="17144"/>
                  </a:lnTo>
                  <a:lnTo>
                    <a:pt x="683894" y="17144"/>
                  </a:lnTo>
                  <a:lnTo>
                    <a:pt x="680592" y="10540"/>
                  </a:lnTo>
                  <a:close/>
                </a:path>
                <a:path w="723264" h="385444">
                  <a:moveTo>
                    <a:pt x="558291" y="0"/>
                  </a:moveTo>
                  <a:lnTo>
                    <a:pt x="550832" y="1027"/>
                  </a:lnTo>
                  <a:lnTo>
                    <a:pt x="544528" y="4699"/>
                  </a:lnTo>
                  <a:lnTo>
                    <a:pt x="540057" y="10465"/>
                  </a:lnTo>
                  <a:lnTo>
                    <a:pt x="538099" y="17779"/>
                  </a:lnTo>
                  <a:lnTo>
                    <a:pt x="539126" y="25292"/>
                  </a:lnTo>
                  <a:lnTo>
                    <a:pt x="542798" y="31591"/>
                  </a:lnTo>
                  <a:lnTo>
                    <a:pt x="548564" y="36032"/>
                  </a:lnTo>
                  <a:lnTo>
                    <a:pt x="555878" y="37972"/>
                  </a:lnTo>
                  <a:lnTo>
                    <a:pt x="617640" y="42011"/>
                  </a:lnTo>
                  <a:lnTo>
                    <a:pt x="680592" y="10540"/>
                  </a:lnTo>
                  <a:lnTo>
                    <a:pt x="721050" y="10540"/>
                  </a:lnTo>
                  <a:lnTo>
                    <a:pt x="55829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39383" y="3596639"/>
              <a:ext cx="1117091" cy="487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82817" y="3739657"/>
              <a:ext cx="862330" cy="280035"/>
            </a:xfrm>
            <a:custGeom>
              <a:avLst/>
              <a:gdLst/>
              <a:ahLst/>
              <a:cxnLst/>
              <a:rect l="l" t="t" r="r" b="b"/>
              <a:pathLst>
                <a:path w="862329" h="280035">
                  <a:moveTo>
                    <a:pt x="752411" y="54509"/>
                  </a:moveTo>
                  <a:lnTo>
                    <a:pt x="0" y="242554"/>
                  </a:lnTo>
                  <a:lnTo>
                    <a:pt x="9144" y="279511"/>
                  </a:lnTo>
                  <a:lnTo>
                    <a:pt x="761392" y="91507"/>
                  </a:lnTo>
                  <a:lnTo>
                    <a:pt x="788562" y="65029"/>
                  </a:lnTo>
                  <a:lnTo>
                    <a:pt x="752411" y="54509"/>
                  </a:lnTo>
                  <a:close/>
                </a:path>
                <a:path w="862329" h="280035">
                  <a:moveTo>
                    <a:pt x="830075" y="37449"/>
                  </a:moveTo>
                  <a:lnTo>
                    <a:pt x="820674" y="37449"/>
                  </a:lnTo>
                  <a:lnTo>
                    <a:pt x="829817" y="74406"/>
                  </a:lnTo>
                  <a:lnTo>
                    <a:pt x="761392" y="91507"/>
                  </a:lnTo>
                  <a:lnTo>
                    <a:pt x="717169" y="134604"/>
                  </a:lnTo>
                  <a:lnTo>
                    <a:pt x="712932" y="140864"/>
                  </a:lnTo>
                  <a:lnTo>
                    <a:pt x="711469" y="148018"/>
                  </a:lnTo>
                  <a:lnTo>
                    <a:pt x="712793" y="155195"/>
                  </a:lnTo>
                  <a:lnTo>
                    <a:pt x="716915" y="161528"/>
                  </a:lnTo>
                  <a:lnTo>
                    <a:pt x="723175" y="165838"/>
                  </a:lnTo>
                  <a:lnTo>
                    <a:pt x="730329" y="167338"/>
                  </a:lnTo>
                  <a:lnTo>
                    <a:pt x="737506" y="166028"/>
                  </a:lnTo>
                  <a:lnTo>
                    <a:pt x="743838" y="161909"/>
                  </a:lnTo>
                  <a:lnTo>
                    <a:pt x="861949" y="46720"/>
                  </a:lnTo>
                  <a:lnTo>
                    <a:pt x="830075" y="37449"/>
                  </a:lnTo>
                  <a:close/>
                </a:path>
                <a:path w="862329" h="280035">
                  <a:moveTo>
                    <a:pt x="788562" y="65029"/>
                  </a:moveTo>
                  <a:lnTo>
                    <a:pt x="761392" y="91507"/>
                  </a:lnTo>
                  <a:lnTo>
                    <a:pt x="829817" y="74406"/>
                  </a:lnTo>
                  <a:lnTo>
                    <a:pt x="829755" y="74152"/>
                  </a:lnTo>
                  <a:lnTo>
                    <a:pt x="819912" y="74152"/>
                  </a:lnTo>
                  <a:lnTo>
                    <a:pt x="788562" y="65029"/>
                  </a:lnTo>
                  <a:close/>
                </a:path>
                <a:path w="862329" h="280035">
                  <a:moveTo>
                    <a:pt x="811911" y="42275"/>
                  </a:moveTo>
                  <a:lnTo>
                    <a:pt x="788562" y="65029"/>
                  </a:lnTo>
                  <a:lnTo>
                    <a:pt x="819912" y="74152"/>
                  </a:lnTo>
                  <a:lnTo>
                    <a:pt x="811911" y="42275"/>
                  </a:lnTo>
                  <a:close/>
                </a:path>
                <a:path w="862329" h="280035">
                  <a:moveTo>
                    <a:pt x="821868" y="42275"/>
                  </a:moveTo>
                  <a:lnTo>
                    <a:pt x="811911" y="42275"/>
                  </a:lnTo>
                  <a:lnTo>
                    <a:pt x="819912" y="74152"/>
                  </a:lnTo>
                  <a:lnTo>
                    <a:pt x="829755" y="74152"/>
                  </a:lnTo>
                  <a:lnTo>
                    <a:pt x="821868" y="42275"/>
                  </a:lnTo>
                  <a:close/>
                </a:path>
                <a:path w="862329" h="280035">
                  <a:moveTo>
                    <a:pt x="820674" y="37449"/>
                  </a:moveTo>
                  <a:lnTo>
                    <a:pt x="752411" y="54509"/>
                  </a:lnTo>
                  <a:lnTo>
                    <a:pt x="788562" y="65029"/>
                  </a:lnTo>
                  <a:lnTo>
                    <a:pt x="811911" y="42275"/>
                  </a:lnTo>
                  <a:lnTo>
                    <a:pt x="821868" y="42275"/>
                  </a:lnTo>
                  <a:lnTo>
                    <a:pt x="820674" y="37449"/>
                  </a:lnTo>
                  <a:close/>
                </a:path>
                <a:path w="862329" h="280035">
                  <a:moveTo>
                    <a:pt x="695958" y="0"/>
                  </a:moveTo>
                  <a:lnTo>
                    <a:pt x="689022" y="2238"/>
                  </a:lnTo>
                  <a:lnTo>
                    <a:pt x="683396" y="6905"/>
                  </a:lnTo>
                  <a:lnTo>
                    <a:pt x="679831" y="13573"/>
                  </a:lnTo>
                  <a:lnTo>
                    <a:pt x="679213" y="21139"/>
                  </a:lnTo>
                  <a:lnTo>
                    <a:pt x="681466" y="28098"/>
                  </a:lnTo>
                  <a:lnTo>
                    <a:pt x="686171" y="33700"/>
                  </a:lnTo>
                  <a:lnTo>
                    <a:pt x="692912" y="37195"/>
                  </a:lnTo>
                  <a:lnTo>
                    <a:pt x="752411" y="54509"/>
                  </a:lnTo>
                  <a:lnTo>
                    <a:pt x="820674" y="37449"/>
                  </a:lnTo>
                  <a:lnTo>
                    <a:pt x="830075" y="37449"/>
                  </a:lnTo>
                  <a:lnTo>
                    <a:pt x="703453" y="619"/>
                  </a:lnTo>
                  <a:lnTo>
                    <a:pt x="69595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true"/>
          <p:nvPr/>
        </p:nvSpPr>
        <p:spPr>
          <a:xfrm>
            <a:off x="5042281" y="4416552"/>
            <a:ext cx="3416300" cy="182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2615" marR="5080" indent="-58547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Usando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forEach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com  Lambada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 marL="12700" marR="300990" algn="ctr">
              <a:lnSpc>
                <a:spcPct val="100000"/>
              </a:lnSpc>
            </a:pPr>
            <a:r>
              <a:rPr sz="1600" spc="55" dirty="0">
                <a:solidFill>
                  <a:srgbClr val="7E7E7E"/>
                </a:solidFill>
                <a:latin typeface="Arial"/>
                <a:cs typeface="Arial"/>
              </a:rPr>
              <a:t>Usando 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forEach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com </a:t>
            </a:r>
            <a:r>
              <a:rPr sz="1600" spc="110" dirty="0">
                <a:solidFill>
                  <a:srgbClr val="7E7E7E"/>
                </a:solidFill>
                <a:latin typeface="Arial"/>
                <a:cs typeface="Arial"/>
              </a:rPr>
              <a:t>Lambda, 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 </a:t>
            </a:r>
            <a:r>
              <a:rPr sz="1600" spc="160" dirty="0">
                <a:solidFill>
                  <a:srgbClr val="7E7E7E"/>
                </a:solidFill>
                <a:latin typeface="Arial"/>
                <a:cs typeface="Arial"/>
              </a:rPr>
              <a:t>forma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mais 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reduzida,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com 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métodos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1600" spc="3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referência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1628" y="5500115"/>
            <a:ext cx="1618615" cy="489584"/>
            <a:chOff x="3881628" y="4890515"/>
            <a:chExt cx="1618615" cy="489584"/>
          </a:xfrm>
        </p:grpSpPr>
        <p:sp>
          <p:nvSpPr>
            <p:cNvPr id="13" name="object 13"/>
            <p:cNvSpPr/>
            <p:nvPr/>
          </p:nvSpPr>
          <p:spPr>
            <a:xfrm>
              <a:off x="3881628" y="4890515"/>
              <a:ext cx="1618488" cy="4892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20871" y="4910708"/>
              <a:ext cx="1366520" cy="317500"/>
            </a:xfrm>
            <a:custGeom>
              <a:avLst/>
              <a:gdLst/>
              <a:ahLst/>
              <a:cxnLst/>
              <a:rect l="l" t="t" r="r" b="b"/>
              <a:pathLst>
                <a:path w="1366520" h="317500">
                  <a:moveTo>
                    <a:pt x="1257798" y="251150"/>
                  </a:moveTo>
                  <a:lnTo>
                    <a:pt x="1204214" y="282067"/>
                  </a:lnTo>
                  <a:lnTo>
                    <a:pt x="1198532" y="287045"/>
                  </a:lnTo>
                  <a:lnTo>
                    <a:pt x="1195339" y="293608"/>
                  </a:lnTo>
                  <a:lnTo>
                    <a:pt x="1194837" y="300908"/>
                  </a:lnTo>
                  <a:lnTo>
                    <a:pt x="1197228" y="308102"/>
                  </a:lnTo>
                  <a:lnTo>
                    <a:pt x="1202261" y="313783"/>
                  </a:lnTo>
                  <a:lnTo>
                    <a:pt x="1208817" y="316976"/>
                  </a:lnTo>
                  <a:lnTo>
                    <a:pt x="1216088" y="317478"/>
                  </a:lnTo>
                  <a:lnTo>
                    <a:pt x="1223264" y="315087"/>
                  </a:lnTo>
                  <a:lnTo>
                    <a:pt x="1333387" y="251460"/>
                  </a:lnTo>
                  <a:lnTo>
                    <a:pt x="1328292" y="251460"/>
                  </a:lnTo>
                  <a:lnTo>
                    <a:pt x="1257798" y="251150"/>
                  </a:lnTo>
                  <a:close/>
                </a:path>
                <a:path w="1366520" h="317500">
                  <a:moveTo>
                    <a:pt x="1290573" y="232240"/>
                  </a:moveTo>
                  <a:lnTo>
                    <a:pt x="1257798" y="251150"/>
                  </a:lnTo>
                  <a:lnTo>
                    <a:pt x="1328292" y="251460"/>
                  </a:lnTo>
                  <a:lnTo>
                    <a:pt x="1328301" y="248793"/>
                  </a:lnTo>
                  <a:lnTo>
                    <a:pt x="1318640" y="248793"/>
                  </a:lnTo>
                  <a:lnTo>
                    <a:pt x="1290573" y="232240"/>
                  </a:lnTo>
                  <a:close/>
                </a:path>
                <a:path w="1366520" h="317500">
                  <a:moveTo>
                    <a:pt x="1216904" y="146359"/>
                  </a:moveTo>
                  <a:lnTo>
                    <a:pt x="1195601" y="164338"/>
                  </a:lnTo>
                  <a:lnTo>
                    <a:pt x="1195927" y="169973"/>
                  </a:lnTo>
                  <a:lnTo>
                    <a:pt x="1199062" y="176559"/>
                  </a:lnTo>
                  <a:lnTo>
                    <a:pt x="1204721" y="181610"/>
                  </a:lnTo>
                  <a:lnTo>
                    <a:pt x="1258033" y="213049"/>
                  </a:lnTo>
                  <a:lnTo>
                    <a:pt x="1328419" y="213360"/>
                  </a:lnTo>
                  <a:lnTo>
                    <a:pt x="1328292" y="251460"/>
                  </a:lnTo>
                  <a:lnTo>
                    <a:pt x="1333387" y="251460"/>
                  </a:lnTo>
                  <a:lnTo>
                    <a:pt x="1366139" y="232537"/>
                  </a:lnTo>
                  <a:lnTo>
                    <a:pt x="1224026" y="148844"/>
                  </a:lnTo>
                  <a:lnTo>
                    <a:pt x="1216904" y="146359"/>
                  </a:lnTo>
                  <a:close/>
                </a:path>
                <a:path w="1366520" h="317500">
                  <a:moveTo>
                    <a:pt x="1824" y="35867"/>
                  </a:moveTo>
                  <a:lnTo>
                    <a:pt x="13588" y="72390"/>
                  </a:lnTo>
                  <a:lnTo>
                    <a:pt x="18465" y="127889"/>
                  </a:lnTo>
                  <a:lnTo>
                    <a:pt x="18668" y="129413"/>
                  </a:lnTo>
                  <a:lnTo>
                    <a:pt x="19557" y="133858"/>
                  </a:lnTo>
                  <a:lnTo>
                    <a:pt x="20319" y="135763"/>
                  </a:lnTo>
                  <a:lnTo>
                    <a:pt x="21208" y="137541"/>
                  </a:lnTo>
                  <a:lnTo>
                    <a:pt x="22732" y="140081"/>
                  </a:lnTo>
                  <a:lnTo>
                    <a:pt x="23494" y="141605"/>
                  </a:lnTo>
                  <a:lnTo>
                    <a:pt x="24511" y="142875"/>
                  </a:lnTo>
                  <a:lnTo>
                    <a:pt x="25653" y="144018"/>
                  </a:lnTo>
                  <a:lnTo>
                    <a:pt x="27939" y="146558"/>
                  </a:lnTo>
                  <a:lnTo>
                    <a:pt x="28701" y="147320"/>
                  </a:lnTo>
                  <a:lnTo>
                    <a:pt x="29463" y="147955"/>
                  </a:lnTo>
                  <a:lnTo>
                    <a:pt x="30352" y="148590"/>
                  </a:lnTo>
                  <a:lnTo>
                    <a:pt x="33654" y="151130"/>
                  </a:lnTo>
                  <a:lnTo>
                    <a:pt x="69087" y="166497"/>
                  </a:lnTo>
                  <a:lnTo>
                    <a:pt x="110108" y="176657"/>
                  </a:lnTo>
                  <a:lnTo>
                    <a:pt x="148208" y="183896"/>
                  </a:lnTo>
                  <a:lnTo>
                    <a:pt x="192912" y="191008"/>
                  </a:lnTo>
                  <a:lnTo>
                    <a:pt x="261746" y="200025"/>
                  </a:lnTo>
                  <a:lnTo>
                    <a:pt x="319913" y="206502"/>
                  </a:lnTo>
                  <a:lnTo>
                    <a:pt x="405129" y="214630"/>
                  </a:lnTo>
                  <a:lnTo>
                    <a:pt x="451103" y="218440"/>
                  </a:lnTo>
                  <a:lnTo>
                    <a:pt x="599820" y="228981"/>
                  </a:lnTo>
                  <a:lnTo>
                    <a:pt x="819530" y="240411"/>
                  </a:lnTo>
                  <a:lnTo>
                    <a:pt x="996188" y="246507"/>
                  </a:lnTo>
                  <a:lnTo>
                    <a:pt x="1241425" y="251079"/>
                  </a:lnTo>
                  <a:lnTo>
                    <a:pt x="1257798" y="251150"/>
                  </a:lnTo>
                  <a:lnTo>
                    <a:pt x="1290573" y="232240"/>
                  </a:lnTo>
                  <a:lnTo>
                    <a:pt x="1258033" y="213049"/>
                  </a:lnTo>
                  <a:lnTo>
                    <a:pt x="1118615" y="211328"/>
                  </a:lnTo>
                  <a:lnTo>
                    <a:pt x="878966" y="204597"/>
                  </a:lnTo>
                  <a:lnTo>
                    <a:pt x="654938" y="194056"/>
                  </a:lnTo>
                  <a:lnTo>
                    <a:pt x="501776" y="184150"/>
                  </a:lnTo>
                  <a:lnTo>
                    <a:pt x="365125" y="172720"/>
                  </a:lnTo>
                  <a:lnTo>
                    <a:pt x="323850" y="168656"/>
                  </a:lnTo>
                  <a:lnTo>
                    <a:pt x="248284" y="160020"/>
                  </a:lnTo>
                  <a:lnTo>
                    <a:pt x="183261" y="151003"/>
                  </a:lnTo>
                  <a:lnTo>
                    <a:pt x="129666" y="141732"/>
                  </a:lnTo>
                  <a:lnTo>
                    <a:pt x="88773" y="132461"/>
                  </a:lnTo>
                  <a:lnTo>
                    <a:pt x="66421" y="125222"/>
                  </a:lnTo>
                  <a:lnTo>
                    <a:pt x="56514" y="125222"/>
                  </a:lnTo>
                  <a:lnTo>
                    <a:pt x="53086" y="118110"/>
                  </a:lnTo>
                  <a:lnTo>
                    <a:pt x="53368" y="118110"/>
                  </a:lnTo>
                  <a:lnTo>
                    <a:pt x="53086" y="117729"/>
                  </a:lnTo>
                  <a:lnTo>
                    <a:pt x="56245" y="117729"/>
                  </a:lnTo>
                  <a:lnTo>
                    <a:pt x="55752" y="104013"/>
                  </a:lnTo>
                  <a:lnTo>
                    <a:pt x="50800" y="64389"/>
                  </a:lnTo>
                  <a:lnTo>
                    <a:pt x="44100" y="37846"/>
                  </a:lnTo>
                  <a:lnTo>
                    <a:pt x="7492" y="37846"/>
                  </a:lnTo>
                  <a:lnTo>
                    <a:pt x="4825" y="37338"/>
                  </a:lnTo>
                  <a:lnTo>
                    <a:pt x="4933" y="36830"/>
                  </a:lnTo>
                  <a:lnTo>
                    <a:pt x="2666" y="36830"/>
                  </a:lnTo>
                  <a:lnTo>
                    <a:pt x="1824" y="35867"/>
                  </a:lnTo>
                  <a:close/>
                </a:path>
                <a:path w="1366520" h="317500">
                  <a:moveTo>
                    <a:pt x="1318894" y="215900"/>
                  </a:moveTo>
                  <a:lnTo>
                    <a:pt x="1290573" y="232240"/>
                  </a:lnTo>
                  <a:lnTo>
                    <a:pt x="1318640" y="248793"/>
                  </a:lnTo>
                  <a:lnTo>
                    <a:pt x="1318894" y="215900"/>
                  </a:lnTo>
                  <a:close/>
                </a:path>
                <a:path w="1366520" h="317500">
                  <a:moveTo>
                    <a:pt x="1328411" y="215900"/>
                  </a:moveTo>
                  <a:lnTo>
                    <a:pt x="1318894" y="215900"/>
                  </a:lnTo>
                  <a:lnTo>
                    <a:pt x="1318640" y="248793"/>
                  </a:lnTo>
                  <a:lnTo>
                    <a:pt x="1328301" y="248793"/>
                  </a:lnTo>
                  <a:lnTo>
                    <a:pt x="1328411" y="215900"/>
                  </a:lnTo>
                  <a:close/>
                </a:path>
                <a:path w="1366520" h="317500">
                  <a:moveTo>
                    <a:pt x="1258033" y="213049"/>
                  </a:moveTo>
                  <a:lnTo>
                    <a:pt x="1290573" y="232240"/>
                  </a:lnTo>
                  <a:lnTo>
                    <a:pt x="1318894" y="215900"/>
                  </a:lnTo>
                  <a:lnTo>
                    <a:pt x="1328411" y="215900"/>
                  </a:lnTo>
                  <a:lnTo>
                    <a:pt x="1328419" y="213360"/>
                  </a:lnTo>
                  <a:lnTo>
                    <a:pt x="1258033" y="213049"/>
                  </a:lnTo>
                  <a:close/>
                </a:path>
                <a:path w="1366520" h="317500">
                  <a:moveTo>
                    <a:pt x="56348" y="123887"/>
                  </a:moveTo>
                  <a:lnTo>
                    <a:pt x="56514" y="125222"/>
                  </a:lnTo>
                  <a:lnTo>
                    <a:pt x="56480" y="124259"/>
                  </a:lnTo>
                  <a:lnTo>
                    <a:pt x="56348" y="123887"/>
                  </a:lnTo>
                  <a:close/>
                </a:path>
                <a:path w="1366520" h="317500">
                  <a:moveTo>
                    <a:pt x="56480" y="124259"/>
                  </a:moveTo>
                  <a:lnTo>
                    <a:pt x="56514" y="125222"/>
                  </a:lnTo>
                  <a:lnTo>
                    <a:pt x="66421" y="125222"/>
                  </a:lnTo>
                  <a:lnTo>
                    <a:pt x="65151" y="124714"/>
                  </a:lnTo>
                  <a:lnTo>
                    <a:pt x="56641" y="124714"/>
                  </a:lnTo>
                  <a:lnTo>
                    <a:pt x="56480" y="124259"/>
                  </a:lnTo>
                  <a:close/>
                </a:path>
                <a:path w="1366520" h="317500">
                  <a:moveTo>
                    <a:pt x="56464" y="123828"/>
                  </a:moveTo>
                  <a:lnTo>
                    <a:pt x="56480" y="124259"/>
                  </a:lnTo>
                  <a:lnTo>
                    <a:pt x="56641" y="124714"/>
                  </a:lnTo>
                  <a:lnTo>
                    <a:pt x="56464" y="123828"/>
                  </a:lnTo>
                  <a:close/>
                </a:path>
                <a:path w="1366520" h="317500">
                  <a:moveTo>
                    <a:pt x="56345" y="120491"/>
                  </a:moveTo>
                  <a:lnTo>
                    <a:pt x="56460" y="123698"/>
                  </a:lnTo>
                  <a:lnTo>
                    <a:pt x="56641" y="124714"/>
                  </a:lnTo>
                  <a:lnTo>
                    <a:pt x="65151" y="124714"/>
                  </a:lnTo>
                  <a:lnTo>
                    <a:pt x="62611" y="123698"/>
                  </a:lnTo>
                  <a:lnTo>
                    <a:pt x="59181" y="122174"/>
                  </a:lnTo>
                  <a:lnTo>
                    <a:pt x="56345" y="120491"/>
                  </a:lnTo>
                  <a:close/>
                </a:path>
                <a:path w="1366520" h="317500">
                  <a:moveTo>
                    <a:pt x="56133" y="122174"/>
                  </a:moveTo>
                  <a:lnTo>
                    <a:pt x="56348" y="123887"/>
                  </a:lnTo>
                  <a:lnTo>
                    <a:pt x="56480" y="124259"/>
                  </a:lnTo>
                  <a:lnTo>
                    <a:pt x="56438" y="123698"/>
                  </a:lnTo>
                  <a:lnTo>
                    <a:pt x="56133" y="122174"/>
                  </a:lnTo>
                  <a:close/>
                </a:path>
                <a:path w="1366520" h="317500">
                  <a:moveTo>
                    <a:pt x="55145" y="120504"/>
                  </a:moveTo>
                  <a:lnTo>
                    <a:pt x="56348" y="123887"/>
                  </a:lnTo>
                  <a:lnTo>
                    <a:pt x="56133" y="122174"/>
                  </a:lnTo>
                  <a:lnTo>
                    <a:pt x="56405" y="122174"/>
                  </a:lnTo>
                  <a:lnTo>
                    <a:pt x="56387" y="121666"/>
                  </a:lnTo>
                  <a:lnTo>
                    <a:pt x="56006" y="121666"/>
                  </a:lnTo>
                  <a:lnTo>
                    <a:pt x="55145" y="120504"/>
                  </a:lnTo>
                  <a:close/>
                </a:path>
                <a:path w="1366520" h="317500">
                  <a:moveTo>
                    <a:pt x="56405" y="122174"/>
                  </a:moveTo>
                  <a:lnTo>
                    <a:pt x="56133" y="122174"/>
                  </a:lnTo>
                  <a:lnTo>
                    <a:pt x="56464" y="123828"/>
                  </a:lnTo>
                  <a:lnTo>
                    <a:pt x="56405" y="122174"/>
                  </a:lnTo>
                  <a:close/>
                </a:path>
                <a:path w="1366520" h="317500">
                  <a:moveTo>
                    <a:pt x="54810" y="119561"/>
                  </a:moveTo>
                  <a:lnTo>
                    <a:pt x="55158" y="120523"/>
                  </a:lnTo>
                  <a:lnTo>
                    <a:pt x="56006" y="121666"/>
                  </a:lnTo>
                  <a:lnTo>
                    <a:pt x="54979" y="119704"/>
                  </a:lnTo>
                  <a:lnTo>
                    <a:pt x="54810" y="119561"/>
                  </a:lnTo>
                  <a:close/>
                </a:path>
                <a:path w="1366520" h="317500">
                  <a:moveTo>
                    <a:pt x="54979" y="119704"/>
                  </a:moveTo>
                  <a:lnTo>
                    <a:pt x="56006" y="121666"/>
                  </a:lnTo>
                  <a:lnTo>
                    <a:pt x="56387" y="121666"/>
                  </a:lnTo>
                  <a:lnTo>
                    <a:pt x="56345" y="120491"/>
                  </a:lnTo>
                  <a:lnTo>
                    <a:pt x="55866" y="120142"/>
                  </a:lnTo>
                  <a:lnTo>
                    <a:pt x="55499" y="120142"/>
                  </a:lnTo>
                  <a:lnTo>
                    <a:pt x="54979" y="119704"/>
                  </a:lnTo>
                  <a:close/>
                </a:path>
                <a:path w="1366520" h="317500">
                  <a:moveTo>
                    <a:pt x="53839" y="118744"/>
                  </a:moveTo>
                  <a:lnTo>
                    <a:pt x="55145" y="120504"/>
                  </a:lnTo>
                  <a:lnTo>
                    <a:pt x="54860" y="119704"/>
                  </a:lnTo>
                  <a:lnTo>
                    <a:pt x="54775" y="119532"/>
                  </a:lnTo>
                  <a:lnTo>
                    <a:pt x="53839" y="118744"/>
                  </a:lnTo>
                  <a:close/>
                </a:path>
                <a:path w="1366520" h="317500">
                  <a:moveTo>
                    <a:pt x="56291" y="118999"/>
                  </a:moveTo>
                  <a:lnTo>
                    <a:pt x="54609" y="118999"/>
                  </a:lnTo>
                  <a:lnTo>
                    <a:pt x="54769" y="119302"/>
                  </a:lnTo>
                  <a:lnTo>
                    <a:pt x="56345" y="120491"/>
                  </a:lnTo>
                  <a:lnTo>
                    <a:pt x="56291" y="118999"/>
                  </a:lnTo>
                  <a:close/>
                </a:path>
                <a:path w="1366520" h="317500">
                  <a:moveTo>
                    <a:pt x="54889" y="119532"/>
                  </a:moveTo>
                  <a:lnTo>
                    <a:pt x="54979" y="119704"/>
                  </a:lnTo>
                  <a:lnTo>
                    <a:pt x="55499" y="120142"/>
                  </a:lnTo>
                  <a:lnTo>
                    <a:pt x="54889" y="119532"/>
                  </a:lnTo>
                  <a:close/>
                </a:path>
                <a:path w="1366520" h="317500">
                  <a:moveTo>
                    <a:pt x="54800" y="119363"/>
                  </a:moveTo>
                  <a:lnTo>
                    <a:pt x="54918" y="119561"/>
                  </a:lnTo>
                  <a:lnTo>
                    <a:pt x="55499" y="120142"/>
                  </a:lnTo>
                  <a:lnTo>
                    <a:pt x="55866" y="120142"/>
                  </a:lnTo>
                  <a:lnTo>
                    <a:pt x="54800" y="119363"/>
                  </a:lnTo>
                  <a:close/>
                </a:path>
                <a:path w="1366520" h="317500">
                  <a:moveTo>
                    <a:pt x="54750" y="119393"/>
                  </a:moveTo>
                  <a:lnTo>
                    <a:pt x="54810" y="119561"/>
                  </a:lnTo>
                  <a:lnTo>
                    <a:pt x="54979" y="119704"/>
                  </a:lnTo>
                  <a:lnTo>
                    <a:pt x="54889" y="119532"/>
                  </a:lnTo>
                  <a:lnTo>
                    <a:pt x="54750" y="119393"/>
                  </a:lnTo>
                  <a:close/>
                </a:path>
                <a:path w="1366520" h="317500">
                  <a:moveTo>
                    <a:pt x="53703" y="118561"/>
                  </a:moveTo>
                  <a:lnTo>
                    <a:pt x="53839" y="118744"/>
                  </a:lnTo>
                  <a:lnTo>
                    <a:pt x="54810" y="119561"/>
                  </a:lnTo>
                  <a:lnTo>
                    <a:pt x="54720" y="119363"/>
                  </a:lnTo>
                  <a:lnTo>
                    <a:pt x="54501" y="119144"/>
                  </a:lnTo>
                  <a:lnTo>
                    <a:pt x="53703" y="118561"/>
                  </a:lnTo>
                  <a:close/>
                </a:path>
                <a:path w="1366520" h="317500">
                  <a:moveTo>
                    <a:pt x="54717" y="119302"/>
                  </a:moveTo>
                  <a:lnTo>
                    <a:pt x="54889" y="119532"/>
                  </a:lnTo>
                  <a:lnTo>
                    <a:pt x="54800" y="119363"/>
                  </a:lnTo>
                  <a:close/>
                </a:path>
                <a:path w="1366520" h="317500">
                  <a:moveTo>
                    <a:pt x="54501" y="119144"/>
                  </a:moveTo>
                  <a:lnTo>
                    <a:pt x="54750" y="119393"/>
                  </a:lnTo>
                  <a:lnTo>
                    <a:pt x="54501" y="119144"/>
                  </a:lnTo>
                  <a:close/>
                </a:path>
                <a:path w="1366520" h="317500">
                  <a:moveTo>
                    <a:pt x="54609" y="118999"/>
                  </a:moveTo>
                  <a:lnTo>
                    <a:pt x="54717" y="119302"/>
                  </a:lnTo>
                  <a:lnTo>
                    <a:pt x="54609" y="118999"/>
                  </a:lnTo>
                  <a:close/>
                </a:path>
                <a:path w="1366520" h="317500">
                  <a:moveTo>
                    <a:pt x="56245" y="117729"/>
                  </a:moveTo>
                  <a:lnTo>
                    <a:pt x="53086" y="117729"/>
                  </a:lnTo>
                  <a:lnTo>
                    <a:pt x="54501" y="119144"/>
                  </a:lnTo>
                  <a:lnTo>
                    <a:pt x="54717" y="119302"/>
                  </a:lnTo>
                  <a:lnTo>
                    <a:pt x="54609" y="118999"/>
                  </a:lnTo>
                  <a:lnTo>
                    <a:pt x="56291" y="118999"/>
                  </a:lnTo>
                  <a:lnTo>
                    <a:pt x="56245" y="117729"/>
                  </a:lnTo>
                  <a:close/>
                </a:path>
                <a:path w="1366520" h="317500">
                  <a:moveTo>
                    <a:pt x="53086" y="117729"/>
                  </a:moveTo>
                  <a:lnTo>
                    <a:pt x="53703" y="118561"/>
                  </a:lnTo>
                  <a:lnTo>
                    <a:pt x="54501" y="119144"/>
                  </a:lnTo>
                  <a:lnTo>
                    <a:pt x="53086" y="117729"/>
                  </a:lnTo>
                  <a:close/>
                </a:path>
                <a:path w="1366520" h="317500">
                  <a:moveTo>
                    <a:pt x="53086" y="118110"/>
                  </a:moveTo>
                  <a:lnTo>
                    <a:pt x="53839" y="118744"/>
                  </a:lnTo>
                  <a:lnTo>
                    <a:pt x="53703" y="118561"/>
                  </a:lnTo>
                  <a:lnTo>
                    <a:pt x="53086" y="118110"/>
                  </a:lnTo>
                  <a:close/>
                </a:path>
                <a:path w="1366520" h="317500">
                  <a:moveTo>
                    <a:pt x="53368" y="118110"/>
                  </a:moveTo>
                  <a:lnTo>
                    <a:pt x="53086" y="118110"/>
                  </a:lnTo>
                  <a:lnTo>
                    <a:pt x="53703" y="118561"/>
                  </a:lnTo>
                  <a:lnTo>
                    <a:pt x="53368" y="118110"/>
                  </a:lnTo>
                  <a:close/>
                </a:path>
                <a:path w="1366520" h="317500">
                  <a:moveTo>
                    <a:pt x="4942" y="36787"/>
                  </a:moveTo>
                  <a:lnTo>
                    <a:pt x="4825" y="37338"/>
                  </a:lnTo>
                  <a:lnTo>
                    <a:pt x="7492" y="37846"/>
                  </a:lnTo>
                  <a:lnTo>
                    <a:pt x="4942" y="36787"/>
                  </a:lnTo>
                  <a:close/>
                </a:path>
                <a:path w="1366520" h="317500">
                  <a:moveTo>
                    <a:pt x="12700" y="0"/>
                  </a:moveTo>
                  <a:lnTo>
                    <a:pt x="5143" y="35831"/>
                  </a:lnTo>
                  <a:lnTo>
                    <a:pt x="5045" y="36830"/>
                  </a:lnTo>
                  <a:lnTo>
                    <a:pt x="7492" y="37846"/>
                  </a:lnTo>
                  <a:lnTo>
                    <a:pt x="44100" y="37846"/>
                  </a:lnTo>
                  <a:lnTo>
                    <a:pt x="41782" y="31115"/>
                  </a:lnTo>
                  <a:lnTo>
                    <a:pt x="28193" y="8255"/>
                  </a:lnTo>
                  <a:lnTo>
                    <a:pt x="27177" y="7112"/>
                  </a:lnTo>
                  <a:lnTo>
                    <a:pt x="26034" y="6096"/>
                  </a:lnTo>
                  <a:lnTo>
                    <a:pt x="24764" y="5334"/>
                  </a:lnTo>
                  <a:lnTo>
                    <a:pt x="22098" y="3429"/>
                  </a:lnTo>
                  <a:lnTo>
                    <a:pt x="20065" y="2159"/>
                  </a:lnTo>
                  <a:lnTo>
                    <a:pt x="17779" y="1143"/>
                  </a:lnTo>
                  <a:lnTo>
                    <a:pt x="15366" y="635"/>
                  </a:lnTo>
                  <a:lnTo>
                    <a:pt x="12700" y="0"/>
                  </a:lnTo>
                  <a:close/>
                </a:path>
                <a:path w="1366520" h="317500">
                  <a:moveTo>
                    <a:pt x="1703" y="35679"/>
                  </a:moveTo>
                  <a:lnTo>
                    <a:pt x="1824" y="35867"/>
                  </a:lnTo>
                  <a:lnTo>
                    <a:pt x="2666" y="36830"/>
                  </a:lnTo>
                  <a:lnTo>
                    <a:pt x="1931" y="35831"/>
                  </a:lnTo>
                  <a:lnTo>
                    <a:pt x="1703" y="35679"/>
                  </a:lnTo>
                  <a:close/>
                </a:path>
                <a:path w="1366520" h="317500">
                  <a:moveTo>
                    <a:pt x="1931" y="35831"/>
                  </a:moveTo>
                  <a:lnTo>
                    <a:pt x="2666" y="36830"/>
                  </a:lnTo>
                  <a:lnTo>
                    <a:pt x="3428" y="36830"/>
                  </a:lnTo>
                  <a:lnTo>
                    <a:pt x="1931" y="35831"/>
                  </a:lnTo>
                  <a:close/>
                </a:path>
                <a:path w="1366520" h="317500">
                  <a:moveTo>
                    <a:pt x="1619" y="35407"/>
                  </a:moveTo>
                  <a:lnTo>
                    <a:pt x="1931" y="35831"/>
                  </a:lnTo>
                  <a:lnTo>
                    <a:pt x="3428" y="36830"/>
                  </a:lnTo>
                  <a:lnTo>
                    <a:pt x="2012" y="35571"/>
                  </a:lnTo>
                  <a:lnTo>
                    <a:pt x="1619" y="35407"/>
                  </a:lnTo>
                  <a:close/>
                </a:path>
                <a:path w="1366520" h="317500">
                  <a:moveTo>
                    <a:pt x="2012" y="35571"/>
                  </a:moveTo>
                  <a:lnTo>
                    <a:pt x="3428" y="36830"/>
                  </a:lnTo>
                  <a:lnTo>
                    <a:pt x="4933" y="36830"/>
                  </a:lnTo>
                  <a:lnTo>
                    <a:pt x="2012" y="35571"/>
                  </a:lnTo>
                  <a:close/>
                </a:path>
                <a:path w="1366520" h="317500">
                  <a:moveTo>
                    <a:pt x="1600" y="35610"/>
                  </a:moveTo>
                  <a:lnTo>
                    <a:pt x="1824" y="35867"/>
                  </a:lnTo>
                  <a:lnTo>
                    <a:pt x="1703" y="35679"/>
                  </a:lnTo>
                  <a:close/>
                </a:path>
                <a:path w="1366520" h="317500">
                  <a:moveTo>
                    <a:pt x="1494" y="35356"/>
                  </a:moveTo>
                  <a:lnTo>
                    <a:pt x="1703" y="35679"/>
                  </a:lnTo>
                  <a:lnTo>
                    <a:pt x="1931" y="35831"/>
                  </a:lnTo>
                  <a:lnTo>
                    <a:pt x="1619" y="35407"/>
                  </a:lnTo>
                  <a:close/>
                </a:path>
                <a:path w="1366520" h="317500">
                  <a:moveTo>
                    <a:pt x="1310" y="35279"/>
                  </a:moveTo>
                  <a:lnTo>
                    <a:pt x="1600" y="35610"/>
                  </a:lnTo>
                  <a:lnTo>
                    <a:pt x="1494" y="35356"/>
                  </a:lnTo>
                  <a:lnTo>
                    <a:pt x="1310" y="35279"/>
                  </a:lnTo>
                  <a:close/>
                </a:path>
                <a:path w="1366520" h="317500">
                  <a:moveTo>
                    <a:pt x="762" y="35052"/>
                  </a:moveTo>
                  <a:lnTo>
                    <a:pt x="1600" y="35610"/>
                  </a:lnTo>
                  <a:lnTo>
                    <a:pt x="1310" y="35279"/>
                  </a:lnTo>
                  <a:lnTo>
                    <a:pt x="762" y="35052"/>
                  </a:lnTo>
                  <a:close/>
                </a:path>
                <a:path w="1366520" h="317500">
                  <a:moveTo>
                    <a:pt x="1220" y="34866"/>
                  </a:moveTo>
                  <a:lnTo>
                    <a:pt x="1619" y="35407"/>
                  </a:lnTo>
                  <a:lnTo>
                    <a:pt x="2012" y="35571"/>
                  </a:lnTo>
                  <a:lnTo>
                    <a:pt x="1220" y="34866"/>
                  </a:lnTo>
                  <a:close/>
                </a:path>
                <a:path w="1366520" h="317500">
                  <a:moveTo>
                    <a:pt x="1123" y="34780"/>
                  </a:moveTo>
                  <a:lnTo>
                    <a:pt x="1494" y="35356"/>
                  </a:lnTo>
                  <a:lnTo>
                    <a:pt x="1220" y="34866"/>
                  </a:lnTo>
                  <a:close/>
                </a:path>
                <a:path w="1366520" h="317500">
                  <a:moveTo>
                    <a:pt x="0" y="33782"/>
                  </a:moveTo>
                  <a:lnTo>
                    <a:pt x="1310" y="35279"/>
                  </a:lnTo>
                  <a:lnTo>
                    <a:pt x="1494" y="35356"/>
                  </a:lnTo>
                  <a:lnTo>
                    <a:pt x="1123" y="34780"/>
                  </a:lnTo>
                  <a:lnTo>
                    <a:pt x="0" y="33782"/>
                  </a:lnTo>
                  <a:close/>
                </a:path>
                <a:path w="1366520" h="317500">
                  <a:moveTo>
                    <a:pt x="888" y="34417"/>
                  </a:moveTo>
                  <a:lnTo>
                    <a:pt x="1123" y="34780"/>
                  </a:lnTo>
                  <a:lnTo>
                    <a:pt x="888" y="344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59151"/>
            <a:ext cx="9144000" cy="4498975"/>
            <a:chOff x="0" y="2359151"/>
            <a:chExt cx="9144000" cy="4498975"/>
          </a:xfrm>
        </p:grpSpPr>
        <p:sp>
          <p:nvSpPr>
            <p:cNvPr id="3" name="object 3"/>
            <p:cNvSpPr/>
            <p:nvPr/>
          </p:nvSpPr>
          <p:spPr>
            <a:xfrm>
              <a:off x="755904" y="2359151"/>
              <a:ext cx="6048756" cy="387400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30823" y="4509516"/>
              <a:ext cx="853440" cy="853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80123" y="4561366"/>
              <a:ext cx="1641398" cy="789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18247" y="4579619"/>
              <a:ext cx="1565148" cy="7132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18247" y="4579619"/>
              <a:ext cx="1565275" cy="713740"/>
            </a:xfrm>
            <a:custGeom>
              <a:avLst/>
              <a:gdLst/>
              <a:ahLst/>
              <a:cxnLst/>
              <a:rect l="l" t="t" r="r" b="b"/>
              <a:pathLst>
                <a:path w="1565275" h="713739">
                  <a:moveTo>
                    <a:pt x="0" y="713231"/>
                  </a:moveTo>
                  <a:lnTo>
                    <a:pt x="1565148" y="713231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1323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457200" y="430213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chemeClr val="bg1"/>
                </a:solidFill>
                <a:latin typeface="+mn-lt"/>
                <a:cs typeface="+mn-lt"/>
              </a:rPr>
              <a:t>Classificando</a:t>
            </a:r>
            <a:r>
              <a:rPr sz="3200" spc="-65" dirty="0">
                <a:solidFill>
                  <a:schemeClr val="bg1"/>
                </a:solidFill>
                <a:latin typeface="+mn-lt"/>
                <a:cs typeface="+mn-lt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+mn-lt"/>
                <a:cs typeface="+mn-lt"/>
              </a:rPr>
              <a:t>Coleções: </a:t>
            </a:r>
            <a:r>
              <a:rPr sz="3200" i="1" spc="-5" dirty="0">
                <a:solidFill>
                  <a:schemeClr val="bg1"/>
                </a:solidFill>
                <a:latin typeface="+mn-lt"/>
                <a:cs typeface="+mn-lt"/>
              </a:rPr>
              <a:t>Collections.sort</a:t>
            </a:r>
            <a:endParaRPr sz="3200" i="1" spc="-5" dirty="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456565" y="1099185"/>
            <a:ext cx="7952740" cy="531495"/>
          </a:xfrm>
          <a:prstGeom prst="rect">
            <a:avLst/>
          </a:prstGeom>
          <a:solidFill>
            <a:srgbClr val="DDD9C3"/>
          </a:solidFill>
          <a:ln w="9144">
            <a:solidFill>
              <a:srgbClr val="93895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33475" marR="94615" indent="-1030605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cs typeface="+mn-lt"/>
              </a:rPr>
              <a:t>A </a:t>
            </a:r>
            <a:r>
              <a:rPr sz="1600" spc="-10" dirty="0">
                <a:cs typeface="+mn-lt"/>
              </a:rPr>
              <a:t>classe </a:t>
            </a:r>
            <a:r>
              <a:rPr sz="1600" b="1" spc="-5" dirty="0">
                <a:cs typeface="+mn-lt"/>
              </a:rPr>
              <a:t>Collections </a:t>
            </a:r>
            <a:r>
              <a:rPr sz="1600" spc="-5" dirty="0">
                <a:cs typeface="+mn-lt"/>
              </a:rPr>
              <a:t>nos permite </a:t>
            </a:r>
            <a:r>
              <a:rPr sz="1600" spc="-10" dirty="0">
                <a:cs typeface="+mn-lt"/>
              </a:rPr>
              <a:t>ordenar coleções, </a:t>
            </a:r>
            <a:r>
              <a:rPr sz="1600" spc="-5" dirty="0">
                <a:cs typeface="+mn-lt"/>
              </a:rPr>
              <a:t>através do um </a:t>
            </a:r>
            <a:r>
              <a:rPr sz="1600" spc="-10" dirty="0">
                <a:cs typeface="+mn-lt"/>
              </a:rPr>
              <a:t>método  estático </a:t>
            </a:r>
            <a:r>
              <a:rPr sz="1600" b="1" spc="-5" dirty="0">
                <a:cs typeface="+mn-lt"/>
              </a:rPr>
              <a:t>sort</a:t>
            </a:r>
            <a:r>
              <a:rPr sz="1600" spc="-5" dirty="0">
                <a:cs typeface="+mn-lt"/>
              </a:rPr>
              <a:t>, </a:t>
            </a:r>
            <a:r>
              <a:rPr sz="1600" spc="-10" dirty="0">
                <a:cs typeface="+mn-lt"/>
              </a:rPr>
              <a:t>que recebe </a:t>
            </a:r>
            <a:r>
              <a:rPr sz="1600" spc="-5" dirty="0">
                <a:cs typeface="+mn-lt"/>
              </a:rPr>
              <a:t>um </a:t>
            </a:r>
            <a:r>
              <a:rPr sz="1600" b="1" spc="-5" dirty="0">
                <a:cs typeface="+mn-lt"/>
              </a:rPr>
              <a:t>List </a:t>
            </a:r>
            <a:r>
              <a:rPr sz="1600" spc="-10" dirty="0">
                <a:cs typeface="+mn-lt"/>
              </a:rPr>
              <a:t>como</a:t>
            </a:r>
            <a:r>
              <a:rPr sz="1600" spc="170" dirty="0">
                <a:cs typeface="+mn-lt"/>
              </a:rPr>
              <a:t> </a:t>
            </a:r>
            <a:r>
              <a:rPr sz="1600" spc="-5" dirty="0">
                <a:cs typeface="+mn-lt"/>
              </a:rPr>
              <a:t>argumento.</a:t>
            </a:r>
            <a:endParaRPr sz="1600">
              <a:cs typeface="+mn-lt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7579868" y="477202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Ordenação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00955" y="4799076"/>
            <a:ext cx="2875915" cy="315595"/>
            <a:chOff x="4600955" y="4799076"/>
            <a:chExt cx="2875915" cy="315595"/>
          </a:xfrm>
        </p:grpSpPr>
        <p:sp>
          <p:nvSpPr>
            <p:cNvPr id="12" name="object 12"/>
            <p:cNvSpPr/>
            <p:nvPr/>
          </p:nvSpPr>
          <p:spPr>
            <a:xfrm>
              <a:off x="4600955" y="4799076"/>
              <a:ext cx="1388364" cy="315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44389" y="4876927"/>
              <a:ext cx="1187450" cy="120650"/>
            </a:xfrm>
            <a:custGeom>
              <a:avLst/>
              <a:gdLst/>
              <a:ahLst/>
              <a:cxnLst/>
              <a:rect l="l" t="t" r="r" b="b"/>
              <a:pathLst>
                <a:path w="1187450" h="120650">
                  <a:moveTo>
                    <a:pt x="1135525" y="60071"/>
                  </a:moveTo>
                  <a:lnTo>
                    <a:pt x="1076960" y="94234"/>
                  </a:lnTo>
                  <a:lnTo>
                    <a:pt x="1070737" y="97790"/>
                  </a:lnTo>
                  <a:lnTo>
                    <a:pt x="1068705" y="105791"/>
                  </a:lnTo>
                  <a:lnTo>
                    <a:pt x="1072261" y="111887"/>
                  </a:lnTo>
                  <a:lnTo>
                    <a:pt x="1075817" y="118110"/>
                  </a:lnTo>
                  <a:lnTo>
                    <a:pt x="1083818" y="120142"/>
                  </a:lnTo>
                  <a:lnTo>
                    <a:pt x="1090040" y="116586"/>
                  </a:lnTo>
                  <a:lnTo>
                    <a:pt x="1164730" y="73025"/>
                  </a:lnTo>
                  <a:lnTo>
                    <a:pt x="1161161" y="73025"/>
                  </a:lnTo>
                  <a:lnTo>
                    <a:pt x="1161161" y="71247"/>
                  </a:lnTo>
                  <a:lnTo>
                    <a:pt x="1154684" y="71247"/>
                  </a:lnTo>
                  <a:lnTo>
                    <a:pt x="1135525" y="60071"/>
                  </a:lnTo>
                  <a:close/>
                </a:path>
                <a:path w="1187450" h="120650">
                  <a:moveTo>
                    <a:pt x="1113318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113318" y="73025"/>
                  </a:lnTo>
                  <a:lnTo>
                    <a:pt x="1135525" y="60071"/>
                  </a:lnTo>
                  <a:lnTo>
                    <a:pt x="1113318" y="47117"/>
                  </a:lnTo>
                  <a:close/>
                </a:path>
                <a:path w="1187450" h="120650">
                  <a:moveTo>
                    <a:pt x="1164730" y="47117"/>
                  </a:moveTo>
                  <a:lnTo>
                    <a:pt x="1161161" y="47117"/>
                  </a:lnTo>
                  <a:lnTo>
                    <a:pt x="1161161" y="73025"/>
                  </a:lnTo>
                  <a:lnTo>
                    <a:pt x="1164730" y="73025"/>
                  </a:lnTo>
                  <a:lnTo>
                    <a:pt x="1186942" y="60071"/>
                  </a:lnTo>
                  <a:lnTo>
                    <a:pt x="1164730" y="47117"/>
                  </a:lnTo>
                  <a:close/>
                </a:path>
                <a:path w="1187450" h="120650">
                  <a:moveTo>
                    <a:pt x="1154684" y="48895"/>
                  </a:moveTo>
                  <a:lnTo>
                    <a:pt x="1135525" y="60071"/>
                  </a:lnTo>
                  <a:lnTo>
                    <a:pt x="1154684" y="71247"/>
                  </a:lnTo>
                  <a:lnTo>
                    <a:pt x="1154684" y="48895"/>
                  </a:lnTo>
                  <a:close/>
                </a:path>
                <a:path w="1187450" h="120650">
                  <a:moveTo>
                    <a:pt x="1161161" y="48895"/>
                  </a:moveTo>
                  <a:lnTo>
                    <a:pt x="1154684" y="48895"/>
                  </a:lnTo>
                  <a:lnTo>
                    <a:pt x="1154684" y="71247"/>
                  </a:lnTo>
                  <a:lnTo>
                    <a:pt x="1161161" y="71247"/>
                  </a:lnTo>
                  <a:lnTo>
                    <a:pt x="1161161" y="48895"/>
                  </a:lnTo>
                  <a:close/>
                </a:path>
                <a:path w="1187450" h="120650">
                  <a:moveTo>
                    <a:pt x="1083818" y="0"/>
                  </a:moveTo>
                  <a:lnTo>
                    <a:pt x="1075817" y="2031"/>
                  </a:lnTo>
                  <a:lnTo>
                    <a:pt x="1072261" y="8255"/>
                  </a:lnTo>
                  <a:lnTo>
                    <a:pt x="1068705" y="14350"/>
                  </a:lnTo>
                  <a:lnTo>
                    <a:pt x="1070737" y="22352"/>
                  </a:lnTo>
                  <a:lnTo>
                    <a:pt x="1076960" y="25908"/>
                  </a:lnTo>
                  <a:lnTo>
                    <a:pt x="1135525" y="60071"/>
                  </a:lnTo>
                  <a:lnTo>
                    <a:pt x="1154684" y="48895"/>
                  </a:lnTo>
                  <a:lnTo>
                    <a:pt x="1161161" y="48895"/>
                  </a:lnTo>
                  <a:lnTo>
                    <a:pt x="1161161" y="47117"/>
                  </a:lnTo>
                  <a:lnTo>
                    <a:pt x="1164730" y="47117"/>
                  </a:lnTo>
                  <a:lnTo>
                    <a:pt x="1090040" y="3556"/>
                  </a:lnTo>
                  <a:lnTo>
                    <a:pt x="10838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41591" y="4799076"/>
              <a:ext cx="835151" cy="3154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85026" y="4876927"/>
              <a:ext cx="633730" cy="120650"/>
            </a:xfrm>
            <a:custGeom>
              <a:avLst/>
              <a:gdLst/>
              <a:ahLst/>
              <a:cxnLst/>
              <a:rect l="l" t="t" r="r" b="b"/>
              <a:pathLst>
                <a:path w="633729" h="120650">
                  <a:moveTo>
                    <a:pt x="581932" y="60071"/>
                  </a:moveTo>
                  <a:lnTo>
                    <a:pt x="523367" y="94234"/>
                  </a:lnTo>
                  <a:lnTo>
                    <a:pt x="517144" y="97790"/>
                  </a:lnTo>
                  <a:lnTo>
                    <a:pt x="515112" y="105791"/>
                  </a:lnTo>
                  <a:lnTo>
                    <a:pt x="518668" y="111887"/>
                  </a:lnTo>
                  <a:lnTo>
                    <a:pt x="522350" y="118110"/>
                  </a:lnTo>
                  <a:lnTo>
                    <a:pt x="530225" y="120142"/>
                  </a:lnTo>
                  <a:lnTo>
                    <a:pt x="536448" y="116586"/>
                  </a:lnTo>
                  <a:lnTo>
                    <a:pt x="611137" y="73025"/>
                  </a:lnTo>
                  <a:lnTo>
                    <a:pt x="607695" y="73025"/>
                  </a:lnTo>
                  <a:lnTo>
                    <a:pt x="607695" y="71247"/>
                  </a:lnTo>
                  <a:lnTo>
                    <a:pt x="601091" y="71247"/>
                  </a:lnTo>
                  <a:lnTo>
                    <a:pt x="581932" y="60071"/>
                  </a:lnTo>
                  <a:close/>
                </a:path>
                <a:path w="633729" h="120650">
                  <a:moveTo>
                    <a:pt x="559725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59725" y="73025"/>
                  </a:lnTo>
                  <a:lnTo>
                    <a:pt x="581932" y="60071"/>
                  </a:lnTo>
                  <a:lnTo>
                    <a:pt x="559725" y="47117"/>
                  </a:lnTo>
                  <a:close/>
                </a:path>
                <a:path w="633729" h="120650">
                  <a:moveTo>
                    <a:pt x="611137" y="47117"/>
                  </a:moveTo>
                  <a:lnTo>
                    <a:pt x="607695" y="47117"/>
                  </a:lnTo>
                  <a:lnTo>
                    <a:pt x="607695" y="73025"/>
                  </a:lnTo>
                  <a:lnTo>
                    <a:pt x="611137" y="73025"/>
                  </a:lnTo>
                  <a:lnTo>
                    <a:pt x="633349" y="60071"/>
                  </a:lnTo>
                  <a:lnTo>
                    <a:pt x="611137" y="47117"/>
                  </a:lnTo>
                  <a:close/>
                </a:path>
                <a:path w="633729" h="120650">
                  <a:moveTo>
                    <a:pt x="601091" y="48895"/>
                  </a:moveTo>
                  <a:lnTo>
                    <a:pt x="581932" y="60071"/>
                  </a:lnTo>
                  <a:lnTo>
                    <a:pt x="601091" y="71247"/>
                  </a:lnTo>
                  <a:lnTo>
                    <a:pt x="601091" y="48895"/>
                  </a:lnTo>
                  <a:close/>
                </a:path>
                <a:path w="633729" h="120650">
                  <a:moveTo>
                    <a:pt x="607695" y="48895"/>
                  </a:moveTo>
                  <a:lnTo>
                    <a:pt x="601091" y="48895"/>
                  </a:lnTo>
                  <a:lnTo>
                    <a:pt x="601091" y="71247"/>
                  </a:lnTo>
                  <a:lnTo>
                    <a:pt x="607695" y="71247"/>
                  </a:lnTo>
                  <a:lnTo>
                    <a:pt x="607695" y="48895"/>
                  </a:lnTo>
                  <a:close/>
                </a:path>
                <a:path w="633729" h="120650">
                  <a:moveTo>
                    <a:pt x="530225" y="0"/>
                  </a:moveTo>
                  <a:lnTo>
                    <a:pt x="522350" y="2031"/>
                  </a:lnTo>
                  <a:lnTo>
                    <a:pt x="518668" y="8255"/>
                  </a:lnTo>
                  <a:lnTo>
                    <a:pt x="515112" y="14350"/>
                  </a:lnTo>
                  <a:lnTo>
                    <a:pt x="517144" y="22352"/>
                  </a:lnTo>
                  <a:lnTo>
                    <a:pt x="523367" y="25908"/>
                  </a:lnTo>
                  <a:lnTo>
                    <a:pt x="581932" y="60071"/>
                  </a:lnTo>
                  <a:lnTo>
                    <a:pt x="601091" y="48895"/>
                  </a:lnTo>
                  <a:lnTo>
                    <a:pt x="607695" y="48895"/>
                  </a:lnTo>
                  <a:lnTo>
                    <a:pt x="607695" y="47117"/>
                  </a:lnTo>
                  <a:lnTo>
                    <a:pt x="611137" y="47117"/>
                  </a:lnTo>
                  <a:lnTo>
                    <a:pt x="536448" y="3556"/>
                  </a:lnTo>
                  <a:lnTo>
                    <a:pt x="53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1873757" y="494348"/>
            <a:ext cx="539559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bg1"/>
                </a:solidFill>
              </a:rPr>
              <a:t>Interface</a:t>
            </a:r>
            <a:r>
              <a:rPr sz="3200" spc="-105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Comparable</a:t>
            </a:r>
            <a:endParaRPr sz="3200" spc="-5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true"/>
          <p:nvPr/>
        </p:nvSpPr>
        <p:spPr>
          <a:xfrm>
            <a:off x="790828" y="1309878"/>
            <a:ext cx="7562215" cy="784860"/>
          </a:xfrm>
          <a:prstGeom prst="rect">
            <a:avLst/>
          </a:prstGeom>
          <a:solidFill>
            <a:srgbClr val="E6B8B8"/>
          </a:solidFill>
          <a:ln w="9144">
            <a:solidFill>
              <a:srgbClr val="943735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48615" marR="338455" indent="-3175" algn="ctr">
              <a:lnSpc>
                <a:spcPct val="103000"/>
              </a:lnSpc>
              <a:spcBef>
                <a:spcPts val="205"/>
              </a:spcBef>
            </a:pPr>
            <a:r>
              <a:rPr sz="1600" spc="-5" dirty="0">
                <a:cs typeface="+mn-lt"/>
              </a:rPr>
              <a:t>Para </a:t>
            </a:r>
            <a:r>
              <a:rPr sz="1600" spc="-10" dirty="0">
                <a:cs typeface="+mn-lt"/>
              </a:rPr>
              <a:t>ordenar objetos </a:t>
            </a:r>
            <a:r>
              <a:rPr sz="1600" spc="-5" dirty="0">
                <a:cs typeface="+mn-lt"/>
              </a:rPr>
              <a:t>criados </a:t>
            </a:r>
            <a:r>
              <a:rPr sz="1600" spc="-10" dirty="0">
                <a:cs typeface="+mn-lt"/>
              </a:rPr>
              <a:t>devemos </a:t>
            </a:r>
            <a:r>
              <a:rPr sz="1600" spc="-5" dirty="0">
                <a:cs typeface="+mn-lt"/>
              </a:rPr>
              <a:t>implementar a </a:t>
            </a:r>
            <a:r>
              <a:rPr sz="1600" spc="-10" dirty="0">
                <a:cs typeface="+mn-lt"/>
              </a:rPr>
              <a:t>interface  </a:t>
            </a:r>
            <a:r>
              <a:rPr sz="1600" b="1" spc="-10" dirty="0">
                <a:cs typeface="+mn-lt"/>
              </a:rPr>
              <a:t>java.lang.Comparable</a:t>
            </a:r>
            <a:r>
              <a:rPr sz="1600" spc="-10" dirty="0">
                <a:cs typeface="+mn-lt"/>
              </a:rPr>
              <a:t>, definindo </a:t>
            </a:r>
            <a:r>
              <a:rPr sz="1600" spc="-5" dirty="0">
                <a:cs typeface="+mn-lt"/>
              </a:rPr>
              <a:t>o método </a:t>
            </a:r>
            <a:r>
              <a:rPr sz="1600" b="1" spc="-5" dirty="0">
                <a:cs typeface="+mn-lt"/>
              </a:rPr>
              <a:t>int compareTo(Object) </a:t>
            </a:r>
            <a:r>
              <a:rPr sz="1600" spc="-10" dirty="0">
                <a:cs typeface="+mn-lt"/>
              </a:rPr>
              <a:t>do  objeto</a:t>
            </a:r>
            <a:r>
              <a:rPr sz="1600" spc="10" dirty="0">
                <a:cs typeface="+mn-lt"/>
              </a:rPr>
              <a:t> </a:t>
            </a:r>
            <a:r>
              <a:rPr sz="1600" spc="-10" dirty="0">
                <a:cs typeface="+mn-lt"/>
              </a:rPr>
              <a:t>criado.</a:t>
            </a:r>
            <a:endParaRPr sz="1600">
              <a:cs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166" y="4651247"/>
            <a:ext cx="944922" cy="3611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23186" y="4416519"/>
            <a:ext cx="550375" cy="82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52297" y="4416519"/>
            <a:ext cx="551793" cy="824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/>
          <p:nvPr/>
        </p:nvSpPr>
        <p:spPr>
          <a:xfrm>
            <a:off x="2557652" y="2897581"/>
            <a:ext cx="46443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81225" algn="l"/>
                <a:tab pos="4064635" algn="l"/>
              </a:tabLst>
            </a:pPr>
            <a:r>
              <a:rPr sz="8800" b="1" spc="-10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-</a:t>
            </a:r>
            <a:r>
              <a:rPr sz="8800" b="1" spc="-5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1</a:t>
            </a:r>
            <a:r>
              <a:rPr sz="8800" b="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	</a:t>
            </a:r>
            <a:r>
              <a:rPr sz="8800" b="1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0</a:t>
            </a:r>
            <a:r>
              <a:rPr sz="8800" b="1" dirty="0">
                <a:solidFill>
                  <a:srgbClr val="375F92"/>
                </a:solidFill>
                <a:latin typeface="Carlito" panose="020F0502020204030204"/>
                <a:cs typeface="Carlito" panose="020F0502020204030204"/>
              </a:rPr>
              <a:t>	</a:t>
            </a:r>
            <a:r>
              <a:rPr sz="8800" b="1" spc="-5" dirty="0">
                <a:latin typeface="Carlito" panose="020F0502020204030204"/>
                <a:cs typeface="Carlito" panose="020F0502020204030204"/>
              </a:rPr>
              <a:t>1</a:t>
            </a:r>
            <a:endParaRPr sz="8800">
              <a:latin typeface="Carlito" panose="020F0502020204030204"/>
              <a:cs typeface="Carlito" panose="020F0502020204030204"/>
            </a:endParaRPr>
          </a:p>
        </p:txBody>
      </p:sp>
      <p:pic>
        <p:nvPicPr>
          <p:cNvPr id="9" name="Imagem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" y="1602105"/>
            <a:ext cx="1438910" cy="47961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946" y="3468529"/>
            <a:ext cx="2271713" cy="2271713"/>
          </a:xfrm>
          <a:prstGeom prst="rect">
            <a:avLst/>
          </a:prstGeom>
        </p:spPr>
      </p:pic>
      <p:sp>
        <p:nvSpPr>
          <p:cNvPr id="3" name="Caixa de Texto 2"/>
          <p:cNvSpPr txBox="true"/>
          <p:nvPr/>
        </p:nvSpPr>
        <p:spPr>
          <a:xfrm>
            <a:off x="2727484" y="1837849"/>
            <a:ext cx="26504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6600">
                <a:solidFill>
                  <a:schemeClr val="bg1"/>
                </a:solidFill>
              </a:rPr>
              <a:t>Thanks</a:t>
            </a:r>
            <a:endParaRPr lang="pt-PT" altLang="pt-BR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950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Collection Framework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" name="Caixa de Texto 1"/>
          <p:cNvSpPr txBox="true"/>
          <p:nvPr/>
        </p:nvSpPr>
        <p:spPr>
          <a:xfrm>
            <a:off x="463550" y="1760855"/>
            <a:ext cx="78098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A estrutura de coleções Java é um conjunto de classes e interfaces que implementam estruturas de dados de coleção comumente reutilizáveis.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Embora referido como uma estrutura, ele funciona como uma biblioteca.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A estrutura de coleções fornece as duas interfaces que definem várias coleções e classes que as implementam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735" y="4098290"/>
            <a:ext cx="3183255" cy="250571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5194300"/>
            <a:ext cx="1386205" cy="13862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30" y="4408170"/>
            <a:ext cx="667385" cy="6673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90" y="5211445"/>
            <a:ext cx="424815" cy="4248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90" y="5871845"/>
            <a:ext cx="424815" cy="4248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90" y="5236845"/>
            <a:ext cx="424815" cy="4248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8273415" y="5973445"/>
            <a:ext cx="323215" cy="323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950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Hierarquia ArrayList Class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05816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88975" y="184213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82795" y="1257300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571365" y="1993265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571365" y="2821940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571365" y="3670935"/>
            <a:ext cx="20574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559935" y="4591685"/>
            <a:ext cx="20574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5058410" y="1270000"/>
            <a:ext cx="1063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Iterable</a:t>
            </a:r>
            <a:endParaRPr lang="pt-PT" altLang="pt-BR"/>
          </a:p>
        </p:txBody>
      </p:sp>
      <p:sp>
        <p:nvSpPr>
          <p:cNvPr id="10" name="Caixa de Texto 9"/>
          <p:cNvSpPr txBox="true"/>
          <p:nvPr/>
        </p:nvSpPr>
        <p:spPr>
          <a:xfrm>
            <a:off x="5033010" y="2006600"/>
            <a:ext cx="1312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Collection</a:t>
            </a:r>
            <a:endParaRPr lang="pt-PT" altLang="pt-BR"/>
          </a:p>
        </p:txBody>
      </p:sp>
      <p:sp>
        <p:nvSpPr>
          <p:cNvPr id="12" name="Caixa de Texto 11"/>
          <p:cNvSpPr txBox="true"/>
          <p:nvPr/>
        </p:nvSpPr>
        <p:spPr>
          <a:xfrm>
            <a:off x="5312410" y="2819400"/>
            <a:ext cx="58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List</a:t>
            </a:r>
            <a:endParaRPr lang="pt-PT" altLang="pt-BR"/>
          </a:p>
        </p:txBody>
      </p:sp>
      <p:sp>
        <p:nvSpPr>
          <p:cNvPr id="13" name="Caixa de Texto 12"/>
          <p:cNvSpPr txBox="true"/>
          <p:nvPr/>
        </p:nvSpPr>
        <p:spPr>
          <a:xfrm>
            <a:off x="4855210" y="3657600"/>
            <a:ext cx="1615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Abstract List</a:t>
            </a:r>
            <a:endParaRPr lang="pt-PT" altLang="pt-BR"/>
          </a:p>
        </p:txBody>
      </p:sp>
      <p:sp>
        <p:nvSpPr>
          <p:cNvPr id="14" name="Caixa de Texto 13"/>
          <p:cNvSpPr txBox="true"/>
          <p:nvPr/>
        </p:nvSpPr>
        <p:spPr>
          <a:xfrm>
            <a:off x="5007610" y="4572000"/>
            <a:ext cx="119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ArrayList</a:t>
            </a:r>
            <a:endParaRPr lang="pt-PT" altLang="pt-BR"/>
          </a:p>
        </p:txBody>
      </p:sp>
      <p:cxnSp>
        <p:nvCxnSpPr>
          <p:cNvPr id="15" name="Conector de Seta Reta 14"/>
          <p:cNvCxnSpPr/>
          <p:nvPr/>
        </p:nvCxnSpPr>
        <p:spPr>
          <a:xfrm flipV="true">
            <a:off x="5562600" y="16764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true">
            <a:off x="5537200" y="24892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true">
            <a:off x="5588000" y="33020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true">
            <a:off x="5588000" y="4140200"/>
            <a:ext cx="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 de Texto 19"/>
          <p:cNvSpPr txBox="true"/>
          <p:nvPr/>
        </p:nvSpPr>
        <p:spPr>
          <a:xfrm>
            <a:off x="5949950" y="167640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extends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5924550" y="241300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extends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true"/>
          <p:nvPr/>
        </p:nvSpPr>
        <p:spPr>
          <a:xfrm>
            <a:off x="5721350" y="3225800"/>
            <a:ext cx="9347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implements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5924550" y="411480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extends</a:t>
            </a:r>
            <a:endParaRPr lang="pt-PT" altLang="pt-B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05816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88975" y="184213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82995" y="800100"/>
            <a:ext cx="11715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3896995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8" name="Grupo 27"/>
          <p:cNvGrpSpPr/>
          <p:nvPr/>
        </p:nvGrpSpPr>
        <p:grpSpPr>
          <a:xfrm>
            <a:off x="4125595" y="800100"/>
            <a:ext cx="2057400" cy="381000"/>
            <a:chOff x="7217" y="1260"/>
            <a:chExt cx="3240" cy="600"/>
          </a:xfrm>
        </p:grpSpPr>
        <p:sp>
          <p:nvSpPr>
            <p:cNvPr id="4" name="Retângulo 3"/>
            <p:cNvSpPr/>
            <p:nvPr/>
          </p:nvSpPr>
          <p:spPr>
            <a:xfrm>
              <a:off x="7217" y="1260"/>
              <a:ext cx="3240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true"/>
            <p:nvPr/>
          </p:nvSpPr>
          <p:spPr>
            <a:xfrm>
              <a:off x="7726" y="1400"/>
              <a:ext cx="2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</a:rPr>
                <a:t>java.util.ArrayList</a:t>
              </a:r>
              <a:endParaRPr lang="pt-PT" altLang="pt-BR" sz="1200">
                <a:solidFill>
                  <a:schemeClr val="bg1"/>
                </a:solidFill>
              </a:endParaRPr>
            </a:p>
          </p:txBody>
        </p:sp>
      </p:grpSp>
      <p:sp>
        <p:nvSpPr>
          <p:cNvPr id="14" name="Caixa de Texto 13"/>
          <p:cNvSpPr txBox="true"/>
          <p:nvPr/>
        </p:nvSpPr>
        <p:spPr>
          <a:xfrm>
            <a:off x="3992245" y="28390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0</a:t>
            </a:r>
            <a:endParaRPr lang="pt-PT" altLang="pt-BR"/>
          </a:p>
        </p:txBody>
      </p:sp>
      <p:sp>
        <p:nvSpPr>
          <p:cNvPr id="20" name="Caixa de Texto 19"/>
          <p:cNvSpPr txBox="true"/>
          <p:nvPr/>
        </p:nvSpPr>
        <p:spPr>
          <a:xfrm>
            <a:off x="6086475" y="1965325"/>
            <a:ext cx="1010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elementData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true"/>
          <p:nvPr/>
        </p:nvSpPr>
        <p:spPr>
          <a:xfrm>
            <a:off x="4798695" y="3736975"/>
            <a:ext cx="7112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Amanda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25" name="Caixa de Texto 24"/>
          <p:cNvSpPr txBox="true"/>
          <p:nvPr/>
        </p:nvSpPr>
        <p:spPr>
          <a:xfrm>
            <a:off x="4062730" y="3736975"/>
            <a:ext cx="4845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Vitor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true"/>
          <p:nvPr/>
        </p:nvSpPr>
        <p:spPr>
          <a:xfrm>
            <a:off x="2939415" y="6012180"/>
            <a:ext cx="6055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>
                <a:solidFill>
                  <a:schemeClr val="bg1"/>
                </a:solidFill>
              </a:rPr>
              <a:t>ArrayList é uma parte da Collection framework presente package </a:t>
            </a:r>
            <a:endParaRPr lang="pt-PT" altLang="pt-BR" sz="1400">
              <a:solidFill>
                <a:schemeClr val="bg1"/>
              </a:solidFill>
            </a:endParaRPr>
          </a:p>
          <a:p>
            <a:r>
              <a:rPr lang="pt-PT" altLang="pt-BR" sz="1400">
                <a:solidFill>
                  <a:schemeClr val="bg1"/>
                </a:solidFill>
              </a:rPr>
              <a:t>java.util  provendo arrays dinâmicos</a:t>
            </a:r>
            <a:r>
              <a:rPr lang="pt-PT" altLang="pt-BR">
                <a:solidFill>
                  <a:schemeClr val="bg1"/>
                </a:solidFill>
              </a:rPr>
              <a:t> 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30" name="Caixa de Texto 29"/>
          <p:cNvSpPr txBox="true"/>
          <p:nvPr/>
        </p:nvSpPr>
        <p:spPr>
          <a:xfrm>
            <a:off x="6238240" y="806450"/>
            <a:ext cx="99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size : 5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415790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3" name="Caixa de Texto 32"/>
          <p:cNvSpPr txBox="true"/>
          <p:nvPr/>
        </p:nvSpPr>
        <p:spPr>
          <a:xfrm>
            <a:off x="4530725" y="28517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1</a:t>
            </a:r>
            <a:endParaRPr lang="pt-PT" altLang="pt-BR"/>
          </a:p>
        </p:txBody>
      </p:sp>
      <p:sp>
        <p:nvSpPr>
          <p:cNvPr id="34" name="Retângulo 33"/>
          <p:cNvSpPr/>
          <p:nvPr/>
        </p:nvSpPr>
        <p:spPr>
          <a:xfrm>
            <a:off x="4947920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true"/>
          <p:nvPr/>
        </p:nvSpPr>
        <p:spPr>
          <a:xfrm>
            <a:off x="5043170" y="28390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2</a:t>
            </a:r>
            <a:endParaRPr lang="pt-PT" altLang="pt-BR"/>
          </a:p>
        </p:txBody>
      </p:sp>
      <p:sp>
        <p:nvSpPr>
          <p:cNvPr id="36" name="Retângulo 35"/>
          <p:cNvSpPr/>
          <p:nvPr/>
        </p:nvSpPr>
        <p:spPr>
          <a:xfrm>
            <a:off x="5466715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Caixa de Texto 36"/>
          <p:cNvSpPr txBox="true"/>
          <p:nvPr/>
        </p:nvSpPr>
        <p:spPr>
          <a:xfrm>
            <a:off x="5600700" y="284543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3</a:t>
            </a:r>
            <a:endParaRPr lang="pt-PT" altLang="pt-BR"/>
          </a:p>
        </p:txBody>
      </p:sp>
      <p:sp>
        <p:nvSpPr>
          <p:cNvPr id="38" name="Retângulo 37"/>
          <p:cNvSpPr/>
          <p:nvPr/>
        </p:nvSpPr>
        <p:spPr>
          <a:xfrm>
            <a:off x="6000115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true"/>
          <p:nvPr/>
        </p:nvSpPr>
        <p:spPr>
          <a:xfrm>
            <a:off x="6095365" y="28517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4</a:t>
            </a:r>
            <a:endParaRPr lang="pt-PT" altLang="pt-BR"/>
          </a:p>
        </p:txBody>
      </p:sp>
      <p:sp>
        <p:nvSpPr>
          <p:cNvPr id="40" name="Retângulo 39"/>
          <p:cNvSpPr/>
          <p:nvPr/>
        </p:nvSpPr>
        <p:spPr>
          <a:xfrm>
            <a:off x="7037705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2" name="Retângulo 41"/>
          <p:cNvSpPr/>
          <p:nvPr/>
        </p:nvSpPr>
        <p:spPr>
          <a:xfrm>
            <a:off x="6518910" y="2839085"/>
            <a:ext cx="518795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Caixa de Texto 43"/>
          <p:cNvSpPr txBox="true"/>
          <p:nvPr/>
        </p:nvSpPr>
        <p:spPr>
          <a:xfrm>
            <a:off x="5571490" y="3736975"/>
            <a:ext cx="4286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Ana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45" name="Caixa de Texto 44"/>
          <p:cNvSpPr txBox="true"/>
          <p:nvPr/>
        </p:nvSpPr>
        <p:spPr>
          <a:xfrm>
            <a:off x="6145530" y="3736975"/>
            <a:ext cx="629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Larissa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46" name="Caixa de Texto 45"/>
          <p:cNvSpPr txBox="true"/>
          <p:nvPr/>
        </p:nvSpPr>
        <p:spPr>
          <a:xfrm>
            <a:off x="3288030" y="3736975"/>
            <a:ext cx="570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dhiuly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47" name="Caixa de Texto 46"/>
          <p:cNvSpPr txBox="true"/>
          <p:nvPr/>
        </p:nvSpPr>
        <p:spPr>
          <a:xfrm>
            <a:off x="6578600" y="2851785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...</a:t>
            </a:r>
            <a:endParaRPr lang="pt-PT" altLang="pt-BR"/>
          </a:p>
        </p:txBody>
      </p:sp>
      <p:sp>
        <p:nvSpPr>
          <p:cNvPr id="48" name="Caixa de Texto 47"/>
          <p:cNvSpPr txBox="true"/>
          <p:nvPr/>
        </p:nvSpPr>
        <p:spPr>
          <a:xfrm>
            <a:off x="7096760" y="2858135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...</a:t>
            </a:r>
            <a:endParaRPr lang="pt-PT" altLang="pt-BR"/>
          </a:p>
        </p:txBody>
      </p:sp>
      <p:cxnSp>
        <p:nvCxnSpPr>
          <p:cNvPr id="49" name="Conector Angulado 48"/>
          <p:cNvCxnSpPr>
            <a:stCxn id="14" idx="2"/>
            <a:endCxn id="46" idx="0"/>
          </p:cNvCxnSpPr>
          <p:nvPr/>
        </p:nvCxnSpPr>
        <p:spPr>
          <a:xfrm rot="5400000">
            <a:off x="3600450" y="3180715"/>
            <a:ext cx="529590" cy="582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3" idx="2"/>
            <a:endCxn id="25" idx="0"/>
          </p:cNvCxnSpPr>
          <p:nvPr/>
        </p:nvCxnSpPr>
        <p:spPr>
          <a:xfrm rot="5400000">
            <a:off x="4241800" y="3283585"/>
            <a:ext cx="516890" cy="389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35" idx="2"/>
            <a:endCxn id="23" idx="0"/>
          </p:cNvCxnSpPr>
          <p:nvPr/>
        </p:nvCxnSpPr>
        <p:spPr>
          <a:xfrm rot="5400000">
            <a:off x="4916170" y="3445510"/>
            <a:ext cx="529590" cy="53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37" idx="2"/>
            <a:endCxn id="44" idx="0"/>
          </p:cNvCxnSpPr>
          <p:nvPr/>
        </p:nvCxnSpPr>
        <p:spPr>
          <a:xfrm rot="5400000" flipV="true">
            <a:off x="5513705" y="3464560"/>
            <a:ext cx="523240" cy="20955"/>
          </a:xfrm>
          <a:prstGeom prst="bentConnector3">
            <a:avLst>
              <a:gd name="adj1" fmla="val 49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39" idx="2"/>
            <a:endCxn id="45" idx="0"/>
          </p:cNvCxnSpPr>
          <p:nvPr/>
        </p:nvCxnSpPr>
        <p:spPr>
          <a:xfrm rot="5400000" flipV="true">
            <a:off x="6101715" y="3378200"/>
            <a:ext cx="516890" cy="200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rot="5400000" flipV="true">
            <a:off x="4918710" y="1876425"/>
            <a:ext cx="1614805" cy="190500"/>
          </a:xfrm>
          <a:prstGeom prst="bentConnector3">
            <a:avLst>
              <a:gd name="adj1" fmla="val -2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05816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22300" y="975360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20" name="Caixa de Texto 19"/>
          <p:cNvSpPr txBox="true"/>
          <p:nvPr/>
        </p:nvSpPr>
        <p:spPr>
          <a:xfrm>
            <a:off x="6455410" y="730250"/>
            <a:ext cx="16059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Array List Initialization</a:t>
            </a:r>
            <a:endParaRPr lang="pt-PT" altLang="pt-BR" sz="10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596900" y="1940560"/>
            <a:ext cx="1282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b="1">
                <a:solidFill>
                  <a:schemeClr val="bg1"/>
                </a:solidFill>
              </a:rPr>
              <a:t>Internal </a:t>
            </a:r>
            <a:endParaRPr lang="pt-PT" altLang="pt-BR" b="1">
              <a:solidFill>
                <a:schemeClr val="bg1"/>
              </a:solidFill>
            </a:endParaRPr>
          </a:p>
          <a:p>
            <a:pPr algn="ctr"/>
            <a:r>
              <a:rPr lang="pt-PT" altLang="pt-BR" b="1">
                <a:solidFill>
                  <a:schemeClr val="bg1"/>
                </a:solidFill>
              </a:rPr>
              <a:t>Working</a:t>
            </a:r>
            <a:endParaRPr lang="pt-PT" altLang="pt-BR" b="1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851150" y="652780"/>
            <a:ext cx="2658110" cy="586105"/>
            <a:chOff x="6134" y="4471"/>
            <a:chExt cx="4186" cy="923"/>
          </a:xfrm>
        </p:grpSpPr>
        <p:sp>
          <p:nvSpPr>
            <p:cNvPr id="8" name="Retângulo 7"/>
            <p:cNvSpPr/>
            <p:nvPr/>
          </p:nvSpPr>
          <p:spPr>
            <a:xfrm>
              <a:off x="6137" y="4471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954" y="4471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792" y="4471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609" y="4471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9449" y="4471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true"/>
            <p:nvPr/>
          </p:nvSpPr>
          <p:spPr>
            <a:xfrm>
              <a:off x="6134" y="5106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myArr[0]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7" name="Caixa de Texto 6"/>
            <p:cNvSpPr txBox="true"/>
            <p:nvPr/>
          </p:nvSpPr>
          <p:spPr>
            <a:xfrm>
              <a:off x="6945" y="5106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myArr[1]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0" name="Caixa de Texto 9"/>
            <p:cNvSpPr txBox="true"/>
            <p:nvPr/>
          </p:nvSpPr>
          <p:spPr>
            <a:xfrm>
              <a:off x="7828" y="5106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myArr[2]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1" name="Caixa de Texto 10"/>
            <p:cNvSpPr txBox="true"/>
            <p:nvPr/>
          </p:nvSpPr>
          <p:spPr>
            <a:xfrm>
              <a:off x="8654" y="5106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myArr[3]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2" name="Caixa de Texto 11"/>
            <p:cNvSpPr txBox="true"/>
            <p:nvPr/>
          </p:nvSpPr>
          <p:spPr>
            <a:xfrm>
              <a:off x="9494" y="5106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myArr[4]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2887345" y="2484120"/>
            <a:ext cx="2658110" cy="586105"/>
            <a:chOff x="4907" y="3912"/>
            <a:chExt cx="4186" cy="923"/>
          </a:xfrm>
        </p:grpSpPr>
        <p:sp>
          <p:nvSpPr>
            <p:cNvPr id="16" name="Retângulo 15"/>
            <p:cNvSpPr/>
            <p:nvPr/>
          </p:nvSpPr>
          <p:spPr>
            <a:xfrm>
              <a:off x="4910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7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565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382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222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true"/>
            <p:nvPr/>
          </p:nvSpPr>
          <p:spPr>
            <a:xfrm>
              <a:off x="4907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myArr[0]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27" name="Caixa de Texto 26"/>
            <p:cNvSpPr txBox="true"/>
            <p:nvPr/>
          </p:nvSpPr>
          <p:spPr>
            <a:xfrm>
              <a:off x="5718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myArr[1]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29" name="Caixa de Texto 28"/>
            <p:cNvSpPr txBox="true"/>
            <p:nvPr/>
          </p:nvSpPr>
          <p:spPr>
            <a:xfrm>
              <a:off x="6601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myArr[2]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31" name="Caixa de Texto 30"/>
            <p:cNvSpPr txBox="true"/>
            <p:nvPr/>
          </p:nvSpPr>
          <p:spPr>
            <a:xfrm>
              <a:off x="7427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myArr[3]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41" name="Caixa de Texto 40"/>
            <p:cNvSpPr txBox="true"/>
            <p:nvPr/>
          </p:nvSpPr>
          <p:spPr>
            <a:xfrm>
              <a:off x="8267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myArr[4]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55995" y="1459865"/>
            <a:ext cx="2658110" cy="586105"/>
            <a:chOff x="9537" y="2299"/>
            <a:chExt cx="4186" cy="923"/>
          </a:xfrm>
        </p:grpSpPr>
        <p:sp>
          <p:nvSpPr>
            <p:cNvPr id="66" name="Retângulo 65"/>
            <p:cNvSpPr/>
            <p:nvPr/>
          </p:nvSpPr>
          <p:spPr>
            <a:xfrm>
              <a:off x="9540" y="2299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10357" y="2299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195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12012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2852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Caixa de Texto 70"/>
            <p:cNvSpPr txBox="true"/>
            <p:nvPr/>
          </p:nvSpPr>
          <p:spPr>
            <a:xfrm>
              <a:off x="953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myArr[0]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72" name="Caixa de Texto 71"/>
            <p:cNvSpPr txBox="true"/>
            <p:nvPr/>
          </p:nvSpPr>
          <p:spPr>
            <a:xfrm>
              <a:off x="10348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myArr[1]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73" name="Caixa de Texto 72"/>
            <p:cNvSpPr txBox="true"/>
            <p:nvPr/>
          </p:nvSpPr>
          <p:spPr>
            <a:xfrm>
              <a:off x="11231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myArr[2]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74" name="Caixa de Texto 73"/>
            <p:cNvSpPr txBox="true"/>
            <p:nvPr/>
          </p:nvSpPr>
          <p:spPr>
            <a:xfrm>
              <a:off x="1205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myArr[3]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75" name="Caixa de Texto 74"/>
            <p:cNvSpPr txBox="true"/>
            <p:nvPr/>
          </p:nvSpPr>
          <p:spPr>
            <a:xfrm>
              <a:off x="1289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myArr[4]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</p:grpSp>
      <p:pic>
        <p:nvPicPr>
          <p:cNvPr id="76" name="Imagem 7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459865"/>
            <a:ext cx="594360" cy="594360"/>
          </a:xfrm>
          <a:prstGeom prst="rect">
            <a:avLst/>
          </a:prstGeom>
        </p:spPr>
      </p:pic>
      <p:sp>
        <p:nvSpPr>
          <p:cNvPr id="78" name="Caixa de Texto 77"/>
          <p:cNvSpPr txBox="true"/>
          <p:nvPr/>
        </p:nvSpPr>
        <p:spPr>
          <a:xfrm>
            <a:off x="3884930" y="1695450"/>
            <a:ext cx="10528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add elements</a:t>
            </a:r>
            <a:endParaRPr lang="pt-PT" altLang="pt-BR" sz="1000">
              <a:solidFill>
                <a:schemeClr val="bg1"/>
              </a:solidFill>
            </a:endParaRPr>
          </a:p>
        </p:txBody>
      </p:sp>
      <p:pic>
        <p:nvPicPr>
          <p:cNvPr id="79" name="Imagem 7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55" y="461645"/>
            <a:ext cx="594360" cy="594360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95" y="2196465"/>
            <a:ext cx="594360" cy="594360"/>
          </a:xfrm>
          <a:prstGeom prst="rect">
            <a:avLst/>
          </a:prstGeom>
        </p:spPr>
      </p:pic>
      <p:sp>
        <p:nvSpPr>
          <p:cNvPr id="82" name="Caixa de Texto 81"/>
          <p:cNvSpPr txBox="true"/>
          <p:nvPr/>
        </p:nvSpPr>
        <p:spPr>
          <a:xfrm>
            <a:off x="6570980" y="2467610"/>
            <a:ext cx="13449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Capacity ArrayList</a:t>
            </a:r>
            <a:endParaRPr lang="pt-PT" altLang="pt-BR" sz="1000">
              <a:solidFill>
                <a:schemeClr val="bg1"/>
              </a:solidFill>
            </a:endParaRPr>
          </a:p>
        </p:txBody>
      </p:sp>
      <p:pic>
        <p:nvPicPr>
          <p:cNvPr id="83" name="Imagem 8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3263265"/>
            <a:ext cx="594360" cy="594360"/>
          </a:xfrm>
          <a:prstGeom prst="rect">
            <a:avLst/>
          </a:prstGeom>
        </p:spPr>
      </p:pic>
      <p:sp>
        <p:nvSpPr>
          <p:cNvPr id="84" name="Caixa de Texto 83"/>
          <p:cNvSpPr txBox="true"/>
          <p:nvPr/>
        </p:nvSpPr>
        <p:spPr>
          <a:xfrm>
            <a:off x="3997960" y="3437890"/>
            <a:ext cx="16751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Creating new Array</a:t>
            </a:r>
            <a:endParaRPr lang="pt-PT" altLang="pt-BR" sz="1000">
              <a:solidFill>
                <a:schemeClr val="bg1"/>
              </a:solidFill>
            </a:endParaRPr>
          </a:p>
          <a:p>
            <a:r>
              <a:rPr lang="pt-PT" altLang="pt-BR" sz="1000">
                <a:solidFill>
                  <a:schemeClr val="bg1"/>
                </a:solidFill>
              </a:rPr>
              <a:t>&amp; moving the elements</a:t>
            </a:r>
            <a:endParaRPr lang="pt-PT" altLang="pt-BR" sz="1000">
              <a:solidFill>
                <a:schemeClr val="bg1"/>
              </a:solidFill>
            </a:endParaRPr>
          </a:p>
          <a:p>
            <a:r>
              <a:rPr lang="pt-PT" altLang="pt-BR" sz="1000">
                <a:solidFill>
                  <a:schemeClr val="bg1"/>
                </a:solidFill>
              </a:rPr>
              <a:t>to new array</a:t>
            </a:r>
            <a:endParaRPr lang="pt-PT" altLang="pt-BR" sz="1000">
              <a:solidFill>
                <a:schemeClr val="bg1"/>
              </a:solidFill>
            </a:endParaRPr>
          </a:p>
        </p:txBody>
      </p:sp>
      <p:grpSp>
        <p:nvGrpSpPr>
          <p:cNvPr id="97" name="Grupo 96"/>
          <p:cNvGrpSpPr/>
          <p:nvPr/>
        </p:nvGrpSpPr>
        <p:grpSpPr>
          <a:xfrm>
            <a:off x="6161405" y="3236595"/>
            <a:ext cx="2658110" cy="586105"/>
            <a:chOff x="4907" y="3912"/>
            <a:chExt cx="4186" cy="923"/>
          </a:xfrm>
        </p:grpSpPr>
        <p:sp>
          <p:nvSpPr>
            <p:cNvPr id="98" name="Retângulo 97"/>
            <p:cNvSpPr/>
            <p:nvPr/>
          </p:nvSpPr>
          <p:spPr>
            <a:xfrm>
              <a:off x="4910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27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565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7382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8222" y="3912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3" name="Caixa de Texto 102"/>
            <p:cNvSpPr txBox="true"/>
            <p:nvPr/>
          </p:nvSpPr>
          <p:spPr>
            <a:xfrm>
              <a:off x="4907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myArr[0]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04" name="Caixa de Texto 103"/>
            <p:cNvSpPr txBox="true"/>
            <p:nvPr/>
          </p:nvSpPr>
          <p:spPr>
            <a:xfrm>
              <a:off x="5718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myArr[1]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05" name="Caixa de Texto 104"/>
            <p:cNvSpPr txBox="true"/>
            <p:nvPr/>
          </p:nvSpPr>
          <p:spPr>
            <a:xfrm>
              <a:off x="6601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myArr[2]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06" name="Caixa de Texto 105"/>
            <p:cNvSpPr txBox="true"/>
            <p:nvPr/>
          </p:nvSpPr>
          <p:spPr>
            <a:xfrm>
              <a:off x="7427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myArr[3]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07" name="Caixa de Texto 106"/>
            <p:cNvSpPr txBox="true"/>
            <p:nvPr/>
          </p:nvSpPr>
          <p:spPr>
            <a:xfrm>
              <a:off x="8267" y="4547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myArr[4]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2961640" y="5008245"/>
            <a:ext cx="2658110" cy="586105"/>
            <a:chOff x="9537" y="2299"/>
            <a:chExt cx="4186" cy="923"/>
          </a:xfrm>
        </p:grpSpPr>
        <p:sp>
          <p:nvSpPr>
            <p:cNvPr id="110" name="Retângulo 109"/>
            <p:cNvSpPr/>
            <p:nvPr/>
          </p:nvSpPr>
          <p:spPr>
            <a:xfrm>
              <a:off x="9540" y="2299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10357" y="2299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11195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12012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12852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5" name="Caixa de Texto 114"/>
            <p:cNvSpPr txBox="true"/>
            <p:nvPr/>
          </p:nvSpPr>
          <p:spPr>
            <a:xfrm>
              <a:off x="953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myArr[0]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16" name="Caixa de Texto 115"/>
            <p:cNvSpPr txBox="true"/>
            <p:nvPr/>
          </p:nvSpPr>
          <p:spPr>
            <a:xfrm>
              <a:off x="10348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myArr[1]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17" name="Caixa de Texto 116"/>
            <p:cNvSpPr txBox="true"/>
            <p:nvPr/>
          </p:nvSpPr>
          <p:spPr>
            <a:xfrm>
              <a:off x="11231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myArr[2]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18" name="Caixa de Texto 117"/>
            <p:cNvSpPr txBox="true"/>
            <p:nvPr/>
          </p:nvSpPr>
          <p:spPr>
            <a:xfrm>
              <a:off x="1205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myArr[3]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19" name="Caixa de Texto 118"/>
            <p:cNvSpPr txBox="true"/>
            <p:nvPr/>
          </p:nvSpPr>
          <p:spPr>
            <a:xfrm>
              <a:off x="1289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myArr[4]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6197600" y="4182745"/>
            <a:ext cx="2658110" cy="586105"/>
            <a:chOff x="9537" y="2299"/>
            <a:chExt cx="4186" cy="923"/>
          </a:xfrm>
        </p:grpSpPr>
        <p:sp>
          <p:nvSpPr>
            <p:cNvPr id="121" name="Retângulo 120"/>
            <p:cNvSpPr/>
            <p:nvPr/>
          </p:nvSpPr>
          <p:spPr>
            <a:xfrm>
              <a:off x="9540" y="2299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10357" y="2299"/>
              <a:ext cx="817" cy="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1195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12012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2852" y="2299"/>
              <a:ext cx="817" cy="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true"/>
            <p:nvPr/>
          </p:nvSpPr>
          <p:spPr>
            <a:xfrm>
              <a:off x="953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myArr[0]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27" name="Caixa de Texto 126"/>
            <p:cNvSpPr txBox="true"/>
            <p:nvPr/>
          </p:nvSpPr>
          <p:spPr>
            <a:xfrm>
              <a:off x="10348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myArr[1]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28" name="Caixa de Texto 127"/>
            <p:cNvSpPr txBox="true"/>
            <p:nvPr/>
          </p:nvSpPr>
          <p:spPr>
            <a:xfrm>
              <a:off x="11231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myArr[2]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29" name="Caixa de Texto 128"/>
            <p:cNvSpPr txBox="true"/>
            <p:nvPr/>
          </p:nvSpPr>
          <p:spPr>
            <a:xfrm>
              <a:off x="1205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myArr[3]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  <p:sp>
          <p:nvSpPr>
            <p:cNvPr id="130" name="Caixa de Texto 129"/>
            <p:cNvSpPr txBox="true"/>
            <p:nvPr/>
          </p:nvSpPr>
          <p:spPr>
            <a:xfrm>
              <a:off x="12897" y="2934"/>
              <a:ext cx="8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pt-BR" sz="600">
                  <a:solidFill>
                    <a:schemeClr val="bg1"/>
                  </a:solidFill>
                </a:rPr>
                <a:t>myArr[4]</a:t>
              </a:r>
              <a:endParaRPr lang="pt-PT" altLang="pt-BR" sz="60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Conector Angulado 130"/>
          <p:cNvCxnSpPr>
            <a:stCxn id="38" idx="3"/>
          </p:cNvCxnSpPr>
          <p:nvPr/>
        </p:nvCxnSpPr>
        <p:spPr>
          <a:xfrm>
            <a:off x="5474970" y="843280"/>
            <a:ext cx="925830" cy="833120"/>
          </a:xfrm>
          <a:prstGeom prst="bentConnector3">
            <a:avLst>
              <a:gd name="adj1" fmla="val 5000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do 131"/>
          <p:cNvCxnSpPr/>
          <p:nvPr/>
        </p:nvCxnSpPr>
        <p:spPr>
          <a:xfrm rot="10800000" flipV="true">
            <a:off x="5334000" y="1753870"/>
            <a:ext cx="1057910" cy="913130"/>
          </a:xfrm>
          <a:prstGeom prst="bentConnector3">
            <a:avLst>
              <a:gd name="adj1" fmla="val 4994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do 132"/>
          <p:cNvCxnSpPr/>
          <p:nvPr/>
        </p:nvCxnSpPr>
        <p:spPr>
          <a:xfrm>
            <a:off x="5334000" y="2743200"/>
            <a:ext cx="1143000" cy="685800"/>
          </a:xfrm>
          <a:prstGeom prst="bentConnector3">
            <a:avLst>
              <a:gd name="adj1" fmla="val 50056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do 133"/>
          <p:cNvCxnSpPr/>
          <p:nvPr/>
        </p:nvCxnSpPr>
        <p:spPr>
          <a:xfrm rot="10800000" flipV="true">
            <a:off x="5334000" y="4395470"/>
            <a:ext cx="1065530" cy="786130"/>
          </a:xfrm>
          <a:prstGeom prst="bentConnector3">
            <a:avLst>
              <a:gd name="adj1" fmla="val 4994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rvo Seta para a direita 134"/>
          <p:cNvSpPr/>
          <p:nvPr/>
        </p:nvSpPr>
        <p:spPr>
          <a:xfrm>
            <a:off x="5715000" y="3505200"/>
            <a:ext cx="533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136" name="Imagem 13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95" y="4990465"/>
            <a:ext cx="594360" cy="594360"/>
          </a:xfrm>
          <a:prstGeom prst="rect">
            <a:avLst/>
          </a:prstGeom>
        </p:spPr>
      </p:pic>
      <p:sp>
        <p:nvSpPr>
          <p:cNvPr id="137" name="Caixa de Texto 136"/>
          <p:cNvSpPr txBox="true"/>
          <p:nvPr/>
        </p:nvSpPr>
        <p:spPr>
          <a:xfrm>
            <a:off x="6316980" y="5261610"/>
            <a:ext cx="18872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</a:rPr>
              <a:t>Size is increased to double</a:t>
            </a:r>
            <a:endParaRPr lang="pt-PT" altLang="pt-B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05816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88975" y="1842135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25595" y="800100"/>
            <a:ext cx="3582035" cy="463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5394960" y="894080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540385" y="978535"/>
            <a:ext cx="184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Constructors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3886200" y="609600"/>
            <a:ext cx="4267200" cy="8382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4100195" y="2070100"/>
            <a:ext cx="3582035" cy="4635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true"/>
          <p:nvPr/>
        </p:nvSpPr>
        <p:spPr>
          <a:xfrm>
            <a:off x="4833620" y="2164080"/>
            <a:ext cx="2528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ArrayList(Collection c)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3860800" y="1879600"/>
            <a:ext cx="4267200" cy="8382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4074795" y="3263900"/>
            <a:ext cx="3582035" cy="4635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true"/>
          <p:nvPr/>
        </p:nvSpPr>
        <p:spPr>
          <a:xfrm>
            <a:off x="4833620" y="3354705"/>
            <a:ext cx="2193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ArrayList(int Capacity)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3835400" y="3073400"/>
            <a:ext cx="4267200" cy="8382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1169670"/>
            <a:ext cx="4545330" cy="1584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524002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88975" y="1169670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1955" y="2326005"/>
            <a:ext cx="1979930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41375" y="237172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540385" y="525780"/>
            <a:ext cx="184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Constructors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62560" y="22117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376555" y="32912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aixa de Texto 7"/>
          <p:cNvSpPr txBox="true"/>
          <p:nvPr/>
        </p:nvSpPr>
        <p:spPr>
          <a:xfrm>
            <a:off x="441325" y="33369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ArrayList(Collection)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137160" y="31769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16"/>
          <p:cNvSpPr/>
          <p:nvPr/>
        </p:nvSpPr>
        <p:spPr>
          <a:xfrm>
            <a:off x="376555" y="42818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441325" y="43275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ArrayList(int capacity)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137160" y="41675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true"/>
          <p:nvPr/>
        </p:nvSpPr>
        <p:spPr>
          <a:xfrm>
            <a:off x="3032125" y="742315"/>
            <a:ext cx="5787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Syntax: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&lt;E&gt; myArray = </a:t>
            </a:r>
            <a:r>
              <a:rPr lang="pt-PT" altLang="pt-BR" sz="1600">
                <a:solidFill>
                  <a:srgbClr val="00B050"/>
                </a:solidFill>
              </a:rPr>
              <a:t>new </a:t>
            </a:r>
            <a:r>
              <a:rPr lang="pt-PT" altLang="pt-BR" sz="1600">
                <a:solidFill>
                  <a:srgbClr val="00B0F0"/>
                </a:solidFill>
              </a:rPr>
              <a:t>ArrayList</a:t>
            </a:r>
            <a:r>
              <a:rPr lang="pt-PT" altLang="pt-BR" sz="1600">
                <a:solidFill>
                  <a:schemeClr val="bg1"/>
                </a:solidFill>
              </a:rPr>
              <a:t>&lt;E&gt;();</a:t>
            </a:r>
            <a:endParaRPr lang="pt-PT" altLang="pt-BR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20" y="1537970"/>
            <a:ext cx="4545330" cy="1584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524002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true"/>
          <p:nvPr/>
        </p:nvSpPr>
        <p:spPr>
          <a:xfrm>
            <a:off x="688975" y="1169670"/>
            <a:ext cx="1350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ArrayList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1955" y="23260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true"/>
          <p:nvPr/>
        </p:nvSpPr>
        <p:spPr>
          <a:xfrm>
            <a:off x="841375" y="237172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true"/>
          <p:nvPr/>
        </p:nvSpPr>
        <p:spPr>
          <a:xfrm>
            <a:off x="540385" y="525780"/>
            <a:ext cx="184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</a:rPr>
              <a:t>Constructors</a:t>
            </a:r>
            <a:endParaRPr lang="pt-PT" altLang="pt-BR" b="1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62560" y="22117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376555" y="3291205"/>
            <a:ext cx="1979930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aixa de Texto 7"/>
          <p:cNvSpPr txBox="true"/>
          <p:nvPr/>
        </p:nvSpPr>
        <p:spPr>
          <a:xfrm>
            <a:off x="441325" y="33369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ArrayList(Collection)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137160" y="31769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16"/>
          <p:cNvSpPr/>
          <p:nvPr/>
        </p:nvSpPr>
        <p:spPr>
          <a:xfrm>
            <a:off x="376555" y="42818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true"/>
          <p:nvPr/>
        </p:nvSpPr>
        <p:spPr>
          <a:xfrm>
            <a:off x="441325" y="43275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</a:rPr>
              <a:t>ArrayList(int capacity)</a:t>
            </a:r>
            <a:endParaRPr lang="pt-PT" altLang="pt-BR" sz="1200">
              <a:solidFill>
                <a:schemeClr val="bg1"/>
              </a:solidFill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137160" y="4167505"/>
            <a:ext cx="2343150" cy="6858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true"/>
          <p:nvPr/>
        </p:nvSpPr>
        <p:spPr>
          <a:xfrm>
            <a:off x="3081020" y="1060450"/>
            <a:ext cx="5787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600">
                <a:solidFill>
                  <a:schemeClr val="bg1"/>
                </a:solidFill>
              </a:rPr>
              <a:t>Syntax:</a:t>
            </a:r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endParaRPr lang="pt-PT" altLang="pt-BR" sz="1600">
              <a:solidFill>
                <a:schemeClr val="bg1"/>
              </a:solidFill>
            </a:endParaRPr>
          </a:p>
          <a:p>
            <a:r>
              <a:rPr lang="pt-PT" altLang="pt-BR" sz="1600">
                <a:solidFill>
                  <a:schemeClr val="bg1"/>
                </a:solidFill>
              </a:rPr>
              <a:t>public </a:t>
            </a:r>
            <a:r>
              <a:rPr lang="pt-PT" altLang="pt-BR" sz="1600">
                <a:solidFill>
                  <a:srgbClr val="00B050"/>
                </a:solidFill>
              </a:rPr>
              <a:t>boolean</a:t>
            </a:r>
            <a:r>
              <a:rPr lang="pt-PT" altLang="pt-BR" sz="1600">
                <a:solidFill>
                  <a:schemeClr val="bg1"/>
                </a:solidFill>
              </a:rPr>
              <a:t> addAll(Collection c)</a:t>
            </a:r>
            <a:endParaRPr lang="pt-PT" altLang="pt-BR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5717</Words>
  <Application>WPS Presentation</Application>
  <PresentationFormat>On-screen Show (4:3)</PresentationFormat>
  <Paragraphs>558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Nimbus Roman No9 L</vt:lpstr>
      <vt:lpstr>Georgia</vt:lpstr>
      <vt:lpstr>Feena Casual</vt:lpstr>
      <vt:lpstr>Arial</vt:lpstr>
      <vt:lpstr>Carlito</vt:lpstr>
      <vt:lpstr>微软雅黑</vt:lpstr>
      <vt:lpstr>Droid Sans Fallback</vt:lpstr>
      <vt:lpstr>Arial Unicode MS</vt:lpstr>
      <vt:lpstr>Calibri</vt:lpstr>
      <vt:lpstr>DejaVu Sans</vt:lpstr>
      <vt:lpstr>Standard Symbols PS</vt:lpstr>
      <vt:lpstr>AvantGarde LT Medium</vt:lpstr>
      <vt:lpstr>AnjaliOldLipi</vt:lpstr>
      <vt:lpstr>Michroma</vt:lpstr>
      <vt:lpstr>Default Design</vt:lpstr>
      <vt:lpstr>PowerPoint 演示文稿</vt:lpstr>
      <vt:lpstr>Java Collection Framework</vt:lpstr>
      <vt:lpstr>Java Collection Framework</vt:lpstr>
      <vt:lpstr>Hierarquia ArrayList Class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Interfaces Set e List</vt:lpstr>
      <vt:lpstr>Generics e Coleções Java</vt:lpstr>
      <vt:lpstr>Generics e Coleções Java</vt:lpstr>
      <vt:lpstr>Interface Iterator, Iterable</vt:lpstr>
      <vt:lpstr>Percorrendo Collections</vt:lpstr>
      <vt:lpstr>Java 8 – método forEach</vt:lpstr>
      <vt:lpstr>Classificando Coleções: Collections.sort</vt:lpstr>
      <vt:lpstr>Interface Comparable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67</cp:revision>
  <dcterms:created xsi:type="dcterms:W3CDTF">2021-03-12T13:51:30Z</dcterms:created>
  <dcterms:modified xsi:type="dcterms:W3CDTF">2021-03-12T13:51:30Z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1900-01-00T21:00:00Z</vt:filetime>
  </property>
  <property fmtid="{D5CDD505-2E9C-101B-9397-08002B2CF9AE}" pid="3" name="KSOProductBuildVer">
    <vt:lpwstr>1033-11.1.0.10161</vt:lpwstr>
  </property>
</Properties>
</file>