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890270"/>
            <a:ext cx="9144000" cy="507682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4901565"/>
            <a:ext cx="1386205" cy="1386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weder</dc:creator>
  <cp:lastModifiedBy>weder</cp:lastModifiedBy>
  <cp:revision>2</cp:revision>
  <dcterms:created xsi:type="dcterms:W3CDTF">2020-03-30T22:05:54Z</dcterms:created>
  <dcterms:modified xsi:type="dcterms:W3CDTF">2020-03-30T22:05:54Z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