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18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18.png"/><Relationship Id="rId4" Type="http://schemas.openxmlformats.org/officeDocument/2006/relationships/image" Target="../media/image49.png"/><Relationship Id="rId3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700783"/>
            <a:ext cx="9144000" cy="5157470"/>
            <a:chOff x="0" y="1700783"/>
            <a:chExt cx="9144000" cy="5157470"/>
          </a:xfrm>
        </p:grpSpPr>
        <p:sp>
          <p:nvSpPr>
            <p:cNvPr id="3" name="object 3"/>
            <p:cNvSpPr/>
            <p:nvPr/>
          </p:nvSpPr>
          <p:spPr>
            <a:xfrm>
              <a:off x="1043939" y="1700783"/>
              <a:ext cx="4175760" cy="41757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436108" y="2807208"/>
              <a:ext cx="2438399" cy="1838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1200" y="655638"/>
            <a:ext cx="822960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 marR="5080" indent="548640">
              <a:lnSpc>
                <a:spcPct val="100000"/>
              </a:lnSpc>
              <a:spcBef>
                <a:spcPts val="105"/>
              </a:spcBef>
            </a:pPr>
            <a:r>
              <a:rPr sz="2400" dirty="0"/>
              <a:t>Java </a:t>
            </a:r>
            <a:r>
              <a:rPr sz="2400" spc="-5" dirty="0"/>
              <a:t>Orientado </a:t>
            </a:r>
            <a:r>
              <a:rPr sz="2400" dirty="0"/>
              <a:t>a </a:t>
            </a:r>
            <a:r>
              <a:rPr sz="2400" spc="-5" dirty="0"/>
              <a:t>Objetos  </a:t>
            </a:r>
            <a:r>
              <a:rPr sz="2400" dirty="0"/>
              <a:t>Lendo e </a:t>
            </a:r>
            <a:r>
              <a:rPr sz="2400" spc="-5" dirty="0"/>
              <a:t>Escrevendo</a:t>
            </a:r>
            <a:r>
              <a:rPr sz="2400" spc="-40" dirty="0"/>
              <a:t> </a:t>
            </a:r>
            <a:r>
              <a:rPr sz="2400" spc="-5" dirty="0"/>
              <a:t>Arquivos</a:t>
            </a:r>
            <a:endParaRPr sz="2400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4821935"/>
            <a:ext cx="9144000" cy="2036445"/>
            <a:chOff x="0" y="4821935"/>
            <a:chExt cx="9144000" cy="2036445"/>
          </a:xfrm>
        </p:grpSpPr>
        <p:sp>
          <p:nvSpPr>
            <p:cNvPr id="3" name="object 3"/>
            <p:cNvSpPr/>
            <p:nvPr/>
          </p:nvSpPr>
          <p:spPr>
            <a:xfrm>
              <a:off x="1748025" y="4840244"/>
              <a:ext cx="5219705" cy="6598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42516" y="4821935"/>
              <a:ext cx="5029200" cy="755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86127" y="4858511"/>
              <a:ext cx="5143500" cy="584200"/>
            </a:xfrm>
            <a:custGeom>
              <a:avLst/>
              <a:gdLst/>
              <a:ahLst/>
              <a:cxnLst/>
              <a:rect l="l" t="t" r="r" b="b"/>
              <a:pathLst>
                <a:path w="5143500" h="584200">
                  <a:moveTo>
                    <a:pt x="5143500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5143500" y="583691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86127" y="4858511"/>
              <a:ext cx="5143500" cy="584200"/>
            </a:xfrm>
            <a:custGeom>
              <a:avLst/>
              <a:gdLst/>
              <a:ahLst/>
              <a:cxnLst/>
              <a:rect l="l" t="t" r="r" b="b"/>
              <a:pathLst>
                <a:path w="5143500" h="584200">
                  <a:moveTo>
                    <a:pt x="0" y="583691"/>
                  </a:moveTo>
                  <a:lnTo>
                    <a:pt x="5143500" y="583691"/>
                  </a:lnTo>
                  <a:lnTo>
                    <a:pt x="5143500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4884" y="4928615"/>
              <a:ext cx="1714500" cy="1714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1200" y="401955"/>
            <a:ext cx="780478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NIO.2 </a:t>
            </a:r>
            <a:r>
              <a:rPr dirty="0"/>
              <a:t>– I/O</a:t>
            </a:r>
            <a:r>
              <a:rPr spc="-70" dirty="0"/>
              <a:t> </a:t>
            </a:r>
            <a:r>
              <a:rPr spc="-5" dirty="0"/>
              <a:t>Streams</a:t>
            </a:r>
            <a:endParaRPr spc="-5" dirty="0"/>
          </a:p>
        </p:txBody>
      </p:sp>
      <p:grpSp>
        <p:nvGrpSpPr>
          <p:cNvPr id="9" name="object 9"/>
          <p:cNvGrpSpPr/>
          <p:nvPr/>
        </p:nvGrpSpPr>
        <p:grpSpPr>
          <a:xfrm>
            <a:off x="2020823" y="1068324"/>
            <a:ext cx="5699760" cy="1778635"/>
            <a:chOff x="496823" y="1068324"/>
            <a:chExt cx="5699760" cy="1778635"/>
          </a:xfrm>
        </p:grpSpPr>
        <p:sp>
          <p:nvSpPr>
            <p:cNvPr id="10" name="object 10"/>
            <p:cNvSpPr/>
            <p:nvPr/>
          </p:nvSpPr>
          <p:spPr>
            <a:xfrm>
              <a:off x="499871" y="1071371"/>
              <a:ext cx="5049011" cy="17724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8347" y="1069848"/>
              <a:ext cx="5052060" cy="1775460"/>
            </a:xfrm>
            <a:custGeom>
              <a:avLst/>
              <a:gdLst/>
              <a:ahLst/>
              <a:cxnLst/>
              <a:rect l="l" t="t" r="r" b="b"/>
              <a:pathLst>
                <a:path w="5052060" h="1775460">
                  <a:moveTo>
                    <a:pt x="0" y="1775460"/>
                  </a:moveTo>
                  <a:lnTo>
                    <a:pt x="5052060" y="1775460"/>
                  </a:lnTo>
                  <a:lnTo>
                    <a:pt x="5052060" y="0"/>
                  </a:lnTo>
                  <a:lnTo>
                    <a:pt x="0" y="0"/>
                  </a:lnTo>
                  <a:lnTo>
                    <a:pt x="0" y="17754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37047" y="1767840"/>
              <a:ext cx="859536" cy="4251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49519" y="1796796"/>
              <a:ext cx="605790" cy="243204"/>
            </a:xfrm>
            <a:custGeom>
              <a:avLst/>
              <a:gdLst/>
              <a:ahLst/>
              <a:cxnLst/>
              <a:rect l="l" t="t" r="r" b="b"/>
              <a:pathLst>
                <a:path w="605789" h="243205">
                  <a:moveTo>
                    <a:pt x="147841" y="72096"/>
                  </a:moveTo>
                  <a:lnTo>
                    <a:pt x="140715" y="74675"/>
                  </a:lnTo>
                  <a:lnTo>
                    <a:pt x="0" y="160781"/>
                  </a:lnTo>
                  <a:lnTo>
                    <a:pt x="144271" y="240918"/>
                  </a:lnTo>
                  <a:lnTo>
                    <a:pt x="151463" y="243195"/>
                  </a:lnTo>
                  <a:lnTo>
                    <a:pt x="158750" y="242554"/>
                  </a:lnTo>
                  <a:lnTo>
                    <a:pt x="165274" y="239222"/>
                  </a:lnTo>
                  <a:lnTo>
                    <a:pt x="170179" y="233425"/>
                  </a:lnTo>
                  <a:lnTo>
                    <a:pt x="172458" y="226252"/>
                  </a:lnTo>
                  <a:lnTo>
                    <a:pt x="171830" y="218995"/>
                  </a:lnTo>
                  <a:lnTo>
                    <a:pt x="168536" y="212476"/>
                  </a:lnTo>
                  <a:lnTo>
                    <a:pt x="162813" y="207517"/>
                  </a:lnTo>
                  <a:lnTo>
                    <a:pt x="111494" y="179069"/>
                  </a:lnTo>
                  <a:lnTo>
                    <a:pt x="38734" y="179069"/>
                  </a:lnTo>
                  <a:lnTo>
                    <a:pt x="36956" y="140969"/>
                  </a:lnTo>
                  <a:lnTo>
                    <a:pt x="82422" y="138302"/>
                  </a:lnTo>
                  <a:lnTo>
                    <a:pt x="160654" y="107187"/>
                  </a:lnTo>
                  <a:lnTo>
                    <a:pt x="169535" y="87962"/>
                  </a:lnTo>
                  <a:lnTo>
                    <a:pt x="167004" y="81025"/>
                  </a:lnTo>
                  <a:lnTo>
                    <a:pt x="161807" y="75461"/>
                  </a:lnTo>
                  <a:lnTo>
                    <a:pt x="155146" y="72421"/>
                  </a:lnTo>
                  <a:lnTo>
                    <a:pt x="147841" y="72096"/>
                  </a:lnTo>
                  <a:close/>
                </a:path>
                <a:path w="605789" h="243205">
                  <a:moveTo>
                    <a:pt x="115255" y="134968"/>
                  </a:moveTo>
                  <a:lnTo>
                    <a:pt x="108838" y="135762"/>
                  </a:lnTo>
                  <a:lnTo>
                    <a:pt x="82422" y="138302"/>
                  </a:lnTo>
                  <a:lnTo>
                    <a:pt x="55244" y="140207"/>
                  </a:lnTo>
                  <a:lnTo>
                    <a:pt x="36956" y="140969"/>
                  </a:lnTo>
                  <a:lnTo>
                    <a:pt x="38734" y="179069"/>
                  </a:lnTo>
                  <a:lnTo>
                    <a:pt x="57784" y="178180"/>
                  </a:lnTo>
                  <a:lnTo>
                    <a:pt x="86105" y="176275"/>
                  </a:lnTo>
                  <a:lnTo>
                    <a:pt x="47751" y="176275"/>
                  </a:lnTo>
                  <a:lnTo>
                    <a:pt x="47116" y="143382"/>
                  </a:lnTo>
                  <a:lnTo>
                    <a:pt x="101505" y="143382"/>
                  </a:lnTo>
                  <a:lnTo>
                    <a:pt x="115255" y="134968"/>
                  </a:lnTo>
                  <a:close/>
                </a:path>
                <a:path w="605789" h="243205">
                  <a:moveTo>
                    <a:pt x="103418" y="174592"/>
                  </a:moveTo>
                  <a:lnTo>
                    <a:pt x="86105" y="176275"/>
                  </a:lnTo>
                  <a:lnTo>
                    <a:pt x="57784" y="178180"/>
                  </a:lnTo>
                  <a:lnTo>
                    <a:pt x="38734" y="179069"/>
                  </a:lnTo>
                  <a:lnTo>
                    <a:pt x="111494" y="179069"/>
                  </a:lnTo>
                  <a:lnTo>
                    <a:pt x="103418" y="174592"/>
                  </a:lnTo>
                  <a:close/>
                </a:path>
                <a:path w="605789" h="243205">
                  <a:moveTo>
                    <a:pt x="47116" y="143382"/>
                  </a:moveTo>
                  <a:lnTo>
                    <a:pt x="47751" y="176275"/>
                  </a:lnTo>
                  <a:lnTo>
                    <a:pt x="75654" y="159202"/>
                  </a:lnTo>
                  <a:lnTo>
                    <a:pt x="47116" y="143382"/>
                  </a:lnTo>
                  <a:close/>
                </a:path>
                <a:path w="605789" h="243205">
                  <a:moveTo>
                    <a:pt x="75654" y="159202"/>
                  </a:moveTo>
                  <a:lnTo>
                    <a:pt x="47751" y="176275"/>
                  </a:lnTo>
                  <a:lnTo>
                    <a:pt x="86105" y="176275"/>
                  </a:lnTo>
                  <a:lnTo>
                    <a:pt x="103418" y="174592"/>
                  </a:lnTo>
                  <a:lnTo>
                    <a:pt x="75654" y="159202"/>
                  </a:lnTo>
                  <a:close/>
                </a:path>
                <a:path w="605789" h="243205">
                  <a:moveTo>
                    <a:pt x="283018" y="89058"/>
                  </a:moveTo>
                  <a:lnTo>
                    <a:pt x="248157" y="107314"/>
                  </a:lnTo>
                  <a:lnTo>
                    <a:pt x="203453" y="120141"/>
                  </a:lnTo>
                  <a:lnTo>
                    <a:pt x="158876" y="129031"/>
                  </a:lnTo>
                  <a:lnTo>
                    <a:pt x="115255" y="134968"/>
                  </a:lnTo>
                  <a:lnTo>
                    <a:pt x="75654" y="159202"/>
                  </a:lnTo>
                  <a:lnTo>
                    <a:pt x="103418" y="174592"/>
                  </a:lnTo>
                  <a:lnTo>
                    <a:pt x="113537" y="173608"/>
                  </a:lnTo>
                  <a:lnTo>
                    <a:pt x="140080" y="170306"/>
                  </a:lnTo>
                  <a:lnTo>
                    <a:pt x="189991" y="162051"/>
                  </a:lnTo>
                  <a:lnTo>
                    <a:pt x="233933" y="151637"/>
                  </a:lnTo>
                  <a:lnTo>
                    <a:pt x="270255" y="139573"/>
                  </a:lnTo>
                  <a:lnTo>
                    <a:pt x="304672" y="120776"/>
                  </a:lnTo>
                  <a:lnTo>
                    <a:pt x="308355" y="117475"/>
                  </a:lnTo>
                  <a:lnTo>
                    <a:pt x="309117" y="116966"/>
                  </a:lnTo>
                  <a:lnTo>
                    <a:pt x="309752" y="116204"/>
                  </a:lnTo>
                  <a:lnTo>
                    <a:pt x="310388" y="115569"/>
                  </a:lnTo>
                  <a:lnTo>
                    <a:pt x="314578" y="110489"/>
                  </a:lnTo>
                  <a:lnTo>
                    <a:pt x="316814" y="107187"/>
                  </a:lnTo>
                  <a:lnTo>
                    <a:pt x="317500" y="106044"/>
                  </a:lnTo>
                  <a:lnTo>
                    <a:pt x="318261" y="104648"/>
                  </a:lnTo>
                  <a:lnTo>
                    <a:pt x="320039" y="99821"/>
                  </a:lnTo>
                  <a:lnTo>
                    <a:pt x="320547" y="98551"/>
                  </a:lnTo>
                  <a:lnTo>
                    <a:pt x="321055" y="95884"/>
                  </a:lnTo>
                  <a:lnTo>
                    <a:pt x="321275" y="93979"/>
                  </a:lnTo>
                  <a:lnTo>
                    <a:pt x="320166" y="93979"/>
                  </a:lnTo>
                  <a:lnTo>
                    <a:pt x="321335" y="91643"/>
                  </a:lnTo>
                  <a:lnTo>
                    <a:pt x="321551" y="90804"/>
                  </a:lnTo>
                  <a:lnTo>
                    <a:pt x="281431" y="90804"/>
                  </a:lnTo>
                  <a:lnTo>
                    <a:pt x="282955" y="89153"/>
                  </a:lnTo>
                  <a:close/>
                </a:path>
                <a:path w="605789" h="243205">
                  <a:moveTo>
                    <a:pt x="101505" y="143382"/>
                  </a:moveTo>
                  <a:lnTo>
                    <a:pt x="47116" y="143382"/>
                  </a:lnTo>
                  <a:lnTo>
                    <a:pt x="75654" y="159202"/>
                  </a:lnTo>
                  <a:lnTo>
                    <a:pt x="101505" y="143382"/>
                  </a:lnTo>
                  <a:close/>
                </a:path>
                <a:path w="605789" h="243205">
                  <a:moveTo>
                    <a:pt x="321335" y="91643"/>
                  </a:moveTo>
                  <a:lnTo>
                    <a:pt x="320166" y="93979"/>
                  </a:lnTo>
                  <a:lnTo>
                    <a:pt x="321055" y="92455"/>
                  </a:lnTo>
                  <a:lnTo>
                    <a:pt x="321335" y="91643"/>
                  </a:lnTo>
                  <a:close/>
                </a:path>
                <a:path w="605789" h="243205">
                  <a:moveTo>
                    <a:pt x="321157" y="92330"/>
                  </a:moveTo>
                  <a:lnTo>
                    <a:pt x="320981" y="92582"/>
                  </a:lnTo>
                  <a:lnTo>
                    <a:pt x="320166" y="93979"/>
                  </a:lnTo>
                  <a:lnTo>
                    <a:pt x="321275" y="93979"/>
                  </a:lnTo>
                  <a:lnTo>
                    <a:pt x="321363" y="93217"/>
                  </a:lnTo>
                  <a:lnTo>
                    <a:pt x="320928" y="93217"/>
                  </a:lnTo>
                  <a:lnTo>
                    <a:pt x="321157" y="92330"/>
                  </a:lnTo>
                  <a:close/>
                </a:path>
                <a:path w="605789" h="243205">
                  <a:moveTo>
                    <a:pt x="321370" y="92069"/>
                  </a:moveTo>
                  <a:lnTo>
                    <a:pt x="321157" y="92330"/>
                  </a:lnTo>
                  <a:lnTo>
                    <a:pt x="320928" y="93217"/>
                  </a:lnTo>
                  <a:lnTo>
                    <a:pt x="321370" y="92069"/>
                  </a:lnTo>
                  <a:close/>
                </a:path>
                <a:path w="605789" h="243205">
                  <a:moveTo>
                    <a:pt x="321549" y="91850"/>
                  </a:moveTo>
                  <a:lnTo>
                    <a:pt x="321370" y="92069"/>
                  </a:lnTo>
                  <a:lnTo>
                    <a:pt x="320928" y="93217"/>
                  </a:lnTo>
                  <a:lnTo>
                    <a:pt x="321363" y="93217"/>
                  </a:lnTo>
                  <a:lnTo>
                    <a:pt x="321549" y="91850"/>
                  </a:lnTo>
                  <a:close/>
                </a:path>
                <a:path w="605789" h="243205">
                  <a:moveTo>
                    <a:pt x="321690" y="90931"/>
                  </a:moveTo>
                  <a:lnTo>
                    <a:pt x="321335" y="91643"/>
                  </a:lnTo>
                  <a:lnTo>
                    <a:pt x="321157" y="92330"/>
                  </a:lnTo>
                  <a:lnTo>
                    <a:pt x="321366" y="92075"/>
                  </a:lnTo>
                  <a:lnTo>
                    <a:pt x="321612" y="91440"/>
                  </a:lnTo>
                  <a:lnTo>
                    <a:pt x="321690" y="90931"/>
                  </a:lnTo>
                  <a:close/>
                </a:path>
                <a:path w="605789" h="243205">
                  <a:moveTo>
                    <a:pt x="321612" y="91440"/>
                  </a:moveTo>
                  <a:lnTo>
                    <a:pt x="321370" y="92069"/>
                  </a:lnTo>
                  <a:lnTo>
                    <a:pt x="321549" y="91850"/>
                  </a:lnTo>
                  <a:lnTo>
                    <a:pt x="321612" y="91440"/>
                  </a:lnTo>
                  <a:close/>
                </a:path>
                <a:path w="605789" h="243205">
                  <a:moveTo>
                    <a:pt x="323016" y="89915"/>
                  </a:moveTo>
                  <a:lnTo>
                    <a:pt x="322198" y="89915"/>
                  </a:lnTo>
                  <a:lnTo>
                    <a:pt x="321612" y="91440"/>
                  </a:lnTo>
                  <a:lnTo>
                    <a:pt x="321549" y="91850"/>
                  </a:lnTo>
                  <a:lnTo>
                    <a:pt x="322194" y="91058"/>
                  </a:lnTo>
                  <a:lnTo>
                    <a:pt x="321944" y="91058"/>
                  </a:lnTo>
                  <a:lnTo>
                    <a:pt x="323016" y="89915"/>
                  </a:lnTo>
                  <a:close/>
                </a:path>
                <a:path w="605789" h="243205">
                  <a:moveTo>
                    <a:pt x="321944" y="89280"/>
                  </a:moveTo>
                  <a:lnTo>
                    <a:pt x="321335" y="91643"/>
                  </a:lnTo>
                  <a:lnTo>
                    <a:pt x="321627" y="91058"/>
                  </a:lnTo>
                  <a:lnTo>
                    <a:pt x="321749" y="90550"/>
                  </a:lnTo>
                  <a:lnTo>
                    <a:pt x="321944" y="89280"/>
                  </a:lnTo>
                  <a:close/>
                </a:path>
                <a:path w="605789" h="243205">
                  <a:moveTo>
                    <a:pt x="322198" y="89915"/>
                  </a:moveTo>
                  <a:lnTo>
                    <a:pt x="321690" y="90931"/>
                  </a:lnTo>
                  <a:lnTo>
                    <a:pt x="321612" y="91440"/>
                  </a:lnTo>
                  <a:lnTo>
                    <a:pt x="322198" y="89915"/>
                  </a:lnTo>
                  <a:close/>
                </a:path>
                <a:path w="605789" h="243205">
                  <a:moveTo>
                    <a:pt x="323850" y="89026"/>
                  </a:moveTo>
                  <a:lnTo>
                    <a:pt x="321944" y="91058"/>
                  </a:lnTo>
                  <a:lnTo>
                    <a:pt x="323026" y="90037"/>
                  </a:lnTo>
                  <a:lnTo>
                    <a:pt x="323850" y="89026"/>
                  </a:lnTo>
                  <a:close/>
                </a:path>
                <a:path w="605789" h="243205">
                  <a:moveTo>
                    <a:pt x="323026" y="90037"/>
                  </a:moveTo>
                  <a:lnTo>
                    <a:pt x="321944" y="91058"/>
                  </a:lnTo>
                  <a:lnTo>
                    <a:pt x="322194" y="91058"/>
                  </a:lnTo>
                  <a:lnTo>
                    <a:pt x="323026" y="90037"/>
                  </a:lnTo>
                  <a:close/>
                </a:path>
                <a:path w="605789" h="243205">
                  <a:moveTo>
                    <a:pt x="323611" y="89280"/>
                  </a:moveTo>
                  <a:lnTo>
                    <a:pt x="321944" y="89280"/>
                  </a:lnTo>
                  <a:lnTo>
                    <a:pt x="321690" y="90931"/>
                  </a:lnTo>
                  <a:lnTo>
                    <a:pt x="322198" y="89915"/>
                  </a:lnTo>
                  <a:lnTo>
                    <a:pt x="323016" y="89915"/>
                  </a:lnTo>
                  <a:lnTo>
                    <a:pt x="323611" y="89280"/>
                  </a:lnTo>
                  <a:close/>
                </a:path>
                <a:path w="605789" h="243205">
                  <a:moveTo>
                    <a:pt x="283336" y="88773"/>
                  </a:moveTo>
                  <a:lnTo>
                    <a:pt x="283053" y="89026"/>
                  </a:lnTo>
                  <a:lnTo>
                    <a:pt x="281431" y="90804"/>
                  </a:lnTo>
                  <a:lnTo>
                    <a:pt x="283336" y="88773"/>
                  </a:lnTo>
                  <a:close/>
                </a:path>
                <a:path w="605789" h="243205">
                  <a:moveTo>
                    <a:pt x="283522" y="88773"/>
                  </a:moveTo>
                  <a:lnTo>
                    <a:pt x="283336" y="88773"/>
                  </a:lnTo>
                  <a:lnTo>
                    <a:pt x="281431" y="90804"/>
                  </a:lnTo>
                  <a:lnTo>
                    <a:pt x="321551" y="90804"/>
                  </a:lnTo>
                  <a:lnTo>
                    <a:pt x="321617" y="90550"/>
                  </a:lnTo>
                  <a:lnTo>
                    <a:pt x="283336" y="90550"/>
                  </a:lnTo>
                  <a:lnTo>
                    <a:pt x="283434" y="89915"/>
                  </a:lnTo>
                  <a:lnTo>
                    <a:pt x="283082" y="89915"/>
                  </a:lnTo>
                  <a:lnTo>
                    <a:pt x="283522" y="88773"/>
                  </a:lnTo>
                  <a:close/>
                </a:path>
                <a:path w="605789" h="243205">
                  <a:moveTo>
                    <a:pt x="283946" y="88188"/>
                  </a:moveTo>
                  <a:lnTo>
                    <a:pt x="283654" y="88773"/>
                  </a:lnTo>
                  <a:lnTo>
                    <a:pt x="283551" y="89153"/>
                  </a:lnTo>
                  <a:lnTo>
                    <a:pt x="283336" y="90550"/>
                  </a:lnTo>
                  <a:lnTo>
                    <a:pt x="283946" y="88188"/>
                  </a:lnTo>
                  <a:close/>
                </a:path>
                <a:path w="605789" h="243205">
                  <a:moveTo>
                    <a:pt x="328530" y="85851"/>
                  </a:moveTo>
                  <a:lnTo>
                    <a:pt x="285114" y="85851"/>
                  </a:lnTo>
                  <a:lnTo>
                    <a:pt x="283992" y="88096"/>
                  </a:lnTo>
                  <a:lnTo>
                    <a:pt x="283336" y="90550"/>
                  </a:lnTo>
                  <a:lnTo>
                    <a:pt x="321617" y="90550"/>
                  </a:lnTo>
                  <a:lnTo>
                    <a:pt x="321944" y="89280"/>
                  </a:lnTo>
                  <a:lnTo>
                    <a:pt x="323611" y="89280"/>
                  </a:lnTo>
                  <a:lnTo>
                    <a:pt x="323850" y="89026"/>
                  </a:lnTo>
                  <a:lnTo>
                    <a:pt x="324096" y="89026"/>
                  </a:lnTo>
                  <a:lnTo>
                    <a:pt x="324230" y="88900"/>
                  </a:lnTo>
                  <a:lnTo>
                    <a:pt x="327532" y="86487"/>
                  </a:lnTo>
                  <a:lnTo>
                    <a:pt x="328530" y="85851"/>
                  </a:lnTo>
                  <a:close/>
                </a:path>
                <a:path w="605789" h="243205">
                  <a:moveTo>
                    <a:pt x="324096" y="89026"/>
                  </a:moveTo>
                  <a:lnTo>
                    <a:pt x="323850" y="89026"/>
                  </a:lnTo>
                  <a:lnTo>
                    <a:pt x="323026" y="90037"/>
                  </a:lnTo>
                  <a:lnTo>
                    <a:pt x="324096" y="89026"/>
                  </a:lnTo>
                  <a:close/>
                </a:path>
                <a:path w="605789" h="243205">
                  <a:moveTo>
                    <a:pt x="283669" y="88392"/>
                  </a:moveTo>
                  <a:lnTo>
                    <a:pt x="283082" y="89915"/>
                  </a:lnTo>
                  <a:lnTo>
                    <a:pt x="283527" y="89026"/>
                  </a:lnTo>
                  <a:lnTo>
                    <a:pt x="283610" y="88773"/>
                  </a:lnTo>
                  <a:lnTo>
                    <a:pt x="283669" y="88392"/>
                  </a:lnTo>
                  <a:close/>
                </a:path>
                <a:path w="605789" h="243205">
                  <a:moveTo>
                    <a:pt x="283590" y="88900"/>
                  </a:moveTo>
                  <a:lnTo>
                    <a:pt x="283082" y="89915"/>
                  </a:lnTo>
                  <a:lnTo>
                    <a:pt x="283434" y="89915"/>
                  </a:lnTo>
                  <a:lnTo>
                    <a:pt x="283590" y="88900"/>
                  </a:lnTo>
                  <a:close/>
                </a:path>
                <a:path w="605789" h="243205">
                  <a:moveTo>
                    <a:pt x="283735" y="87962"/>
                  </a:moveTo>
                  <a:lnTo>
                    <a:pt x="283018" y="89058"/>
                  </a:lnTo>
                  <a:lnTo>
                    <a:pt x="283336" y="88773"/>
                  </a:lnTo>
                  <a:lnTo>
                    <a:pt x="283522" y="88773"/>
                  </a:lnTo>
                  <a:lnTo>
                    <a:pt x="283669" y="88392"/>
                  </a:lnTo>
                  <a:lnTo>
                    <a:pt x="283735" y="87962"/>
                  </a:lnTo>
                  <a:close/>
                </a:path>
                <a:path w="605789" h="243205">
                  <a:moveTo>
                    <a:pt x="284181" y="87280"/>
                  </a:moveTo>
                  <a:lnTo>
                    <a:pt x="283976" y="87593"/>
                  </a:lnTo>
                  <a:lnTo>
                    <a:pt x="283669" y="88392"/>
                  </a:lnTo>
                  <a:lnTo>
                    <a:pt x="283590" y="88900"/>
                  </a:lnTo>
                  <a:lnTo>
                    <a:pt x="283844" y="88392"/>
                  </a:lnTo>
                  <a:lnTo>
                    <a:pt x="283970" y="88096"/>
                  </a:lnTo>
                  <a:lnTo>
                    <a:pt x="284181" y="87280"/>
                  </a:lnTo>
                  <a:close/>
                </a:path>
                <a:path w="605789" h="243205">
                  <a:moveTo>
                    <a:pt x="283976" y="87593"/>
                  </a:moveTo>
                  <a:lnTo>
                    <a:pt x="283735" y="87962"/>
                  </a:lnTo>
                  <a:lnTo>
                    <a:pt x="283669" y="88392"/>
                  </a:lnTo>
                  <a:lnTo>
                    <a:pt x="283976" y="87593"/>
                  </a:lnTo>
                  <a:close/>
                </a:path>
                <a:path w="605789" h="243205">
                  <a:moveTo>
                    <a:pt x="285114" y="85851"/>
                  </a:moveTo>
                  <a:lnTo>
                    <a:pt x="284201" y="87249"/>
                  </a:lnTo>
                  <a:lnTo>
                    <a:pt x="283946" y="88188"/>
                  </a:lnTo>
                  <a:lnTo>
                    <a:pt x="285114" y="85851"/>
                  </a:lnTo>
                  <a:close/>
                </a:path>
                <a:path w="605789" h="243205">
                  <a:moveTo>
                    <a:pt x="604773" y="0"/>
                  </a:moveTo>
                  <a:lnTo>
                    <a:pt x="547877" y="1650"/>
                  </a:lnTo>
                  <a:lnTo>
                    <a:pt x="492251" y="6223"/>
                  </a:lnTo>
                  <a:lnTo>
                    <a:pt x="440181" y="13207"/>
                  </a:lnTo>
                  <a:lnTo>
                    <a:pt x="393064" y="22605"/>
                  </a:lnTo>
                  <a:lnTo>
                    <a:pt x="352932" y="33654"/>
                  </a:lnTo>
                  <a:lnTo>
                    <a:pt x="313816" y="50291"/>
                  </a:lnTo>
                  <a:lnTo>
                    <a:pt x="296925" y="62356"/>
                  </a:lnTo>
                  <a:lnTo>
                    <a:pt x="296163" y="62864"/>
                  </a:lnTo>
                  <a:lnTo>
                    <a:pt x="295528" y="63626"/>
                  </a:lnTo>
                  <a:lnTo>
                    <a:pt x="294893" y="64262"/>
                  </a:lnTo>
                  <a:lnTo>
                    <a:pt x="292100" y="67563"/>
                  </a:lnTo>
                  <a:lnTo>
                    <a:pt x="288543" y="72516"/>
                  </a:lnTo>
                  <a:lnTo>
                    <a:pt x="287781" y="73787"/>
                  </a:lnTo>
                  <a:lnTo>
                    <a:pt x="287019" y="75183"/>
                  </a:lnTo>
                  <a:lnTo>
                    <a:pt x="285241" y="80009"/>
                  </a:lnTo>
                  <a:lnTo>
                    <a:pt x="284733" y="81279"/>
                  </a:lnTo>
                  <a:lnTo>
                    <a:pt x="284225" y="83946"/>
                  </a:lnTo>
                  <a:lnTo>
                    <a:pt x="283844" y="87249"/>
                  </a:lnTo>
                  <a:lnTo>
                    <a:pt x="283735" y="87962"/>
                  </a:lnTo>
                  <a:lnTo>
                    <a:pt x="283976" y="87593"/>
                  </a:lnTo>
                  <a:lnTo>
                    <a:pt x="284352" y="86613"/>
                  </a:lnTo>
                  <a:lnTo>
                    <a:pt x="284616" y="86613"/>
                  </a:lnTo>
                  <a:lnTo>
                    <a:pt x="285114" y="85851"/>
                  </a:lnTo>
                  <a:lnTo>
                    <a:pt x="328530" y="85851"/>
                  </a:lnTo>
                  <a:lnTo>
                    <a:pt x="331723" y="83819"/>
                  </a:lnTo>
                  <a:lnTo>
                    <a:pt x="336930" y="81025"/>
                  </a:lnTo>
                  <a:lnTo>
                    <a:pt x="342264" y="78358"/>
                  </a:lnTo>
                  <a:lnTo>
                    <a:pt x="349376" y="75564"/>
                  </a:lnTo>
                  <a:lnTo>
                    <a:pt x="356234" y="72770"/>
                  </a:lnTo>
                  <a:lnTo>
                    <a:pt x="401192" y="59816"/>
                  </a:lnTo>
                  <a:lnTo>
                    <a:pt x="445769" y="50926"/>
                  </a:lnTo>
                  <a:lnTo>
                    <a:pt x="495807" y="44068"/>
                  </a:lnTo>
                  <a:lnTo>
                    <a:pt x="549528" y="39750"/>
                  </a:lnTo>
                  <a:lnTo>
                    <a:pt x="605281" y="38100"/>
                  </a:lnTo>
                  <a:lnTo>
                    <a:pt x="604773" y="0"/>
                  </a:lnTo>
                  <a:close/>
                </a:path>
                <a:path w="605789" h="243205">
                  <a:moveTo>
                    <a:pt x="284352" y="86613"/>
                  </a:moveTo>
                  <a:lnTo>
                    <a:pt x="283976" y="87593"/>
                  </a:lnTo>
                  <a:lnTo>
                    <a:pt x="284189" y="87249"/>
                  </a:lnTo>
                  <a:lnTo>
                    <a:pt x="284352" y="86613"/>
                  </a:lnTo>
                  <a:close/>
                </a:path>
                <a:path w="605789" h="243205">
                  <a:moveTo>
                    <a:pt x="284616" y="86613"/>
                  </a:moveTo>
                  <a:lnTo>
                    <a:pt x="284352" y="86613"/>
                  </a:lnTo>
                  <a:lnTo>
                    <a:pt x="284181" y="87280"/>
                  </a:lnTo>
                  <a:lnTo>
                    <a:pt x="284616" y="8661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399539" y="3005289"/>
            <a:ext cx="5527040" cy="1409065"/>
            <a:chOff x="875539" y="3005289"/>
            <a:chExt cx="5527040" cy="1409065"/>
          </a:xfrm>
        </p:grpSpPr>
        <p:sp>
          <p:nvSpPr>
            <p:cNvPr id="15" name="object 15"/>
            <p:cNvSpPr/>
            <p:nvPr/>
          </p:nvSpPr>
          <p:spPr>
            <a:xfrm>
              <a:off x="875539" y="3005289"/>
              <a:ext cx="4924795" cy="14089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16907" y="3526536"/>
              <a:ext cx="2185416" cy="4556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29379" y="3645038"/>
              <a:ext cx="1931035" cy="271780"/>
            </a:xfrm>
            <a:custGeom>
              <a:avLst/>
              <a:gdLst/>
              <a:ahLst/>
              <a:cxnLst/>
              <a:rect l="l" t="t" r="r" b="b"/>
              <a:pathLst>
                <a:path w="1931035" h="271779">
                  <a:moveTo>
                    <a:pt x="109692" y="62344"/>
                  </a:moveTo>
                  <a:lnTo>
                    <a:pt x="75308" y="78317"/>
                  </a:lnTo>
                  <a:lnTo>
                    <a:pt x="105988" y="100303"/>
                  </a:lnTo>
                  <a:lnTo>
                    <a:pt x="1927225" y="271641"/>
                  </a:lnTo>
                  <a:lnTo>
                    <a:pt x="1930781" y="233668"/>
                  </a:lnTo>
                  <a:lnTo>
                    <a:pt x="109692" y="62344"/>
                  </a:lnTo>
                  <a:close/>
                </a:path>
                <a:path w="1931035" h="271779">
                  <a:moveTo>
                    <a:pt x="157075" y="0"/>
                  </a:moveTo>
                  <a:lnTo>
                    <a:pt x="149733" y="1766"/>
                  </a:lnTo>
                  <a:lnTo>
                    <a:pt x="0" y="71235"/>
                  </a:lnTo>
                  <a:lnTo>
                    <a:pt x="134112" y="167374"/>
                  </a:lnTo>
                  <a:lnTo>
                    <a:pt x="141045" y="170447"/>
                  </a:lnTo>
                  <a:lnTo>
                    <a:pt x="148336" y="170628"/>
                  </a:lnTo>
                  <a:lnTo>
                    <a:pt x="155150" y="168070"/>
                  </a:lnTo>
                  <a:lnTo>
                    <a:pt x="160655" y="162929"/>
                  </a:lnTo>
                  <a:lnTo>
                    <a:pt x="163802" y="156049"/>
                  </a:lnTo>
                  <a:lnTo>
                    <a:pt x="164020" y="148752"/>
                  </a:lnTo>
                  <a:lnTo>
                    <a:pt x="161476" y="141908"/>
                  </a:lnTo>
                  <a:lnTo>
                    <a:pt x="156337" y="136386"/>
                  </a:lnTo>
                  <a:lnTo>
                    <a:pt x="105988" y="100303"/>
                  </a:lnTo>
                  <a:lnTo>
                    <a:pt x="35941" y="93714"/>
                  </a:lnTo>
                  <a:lnTo>
                    <a:pt x="39497" y="55741"/>
                  </a:lnTo>
                  <a:lnTo>
                    <a:pt x="123907" y="55741"/>
                  </a:lnTo>
                  <a:lnTo>
                    <a:pt x="165735" y="36310"/>
                  </a:lnTo>
                  <a:lnTo>
                    <a:pt x="171827" y="31878"/>
                  </a:lnTo>
                  <a:lnTo>
                    <a:pt x="175609" y="25626"/>
                  </a:lnTo>
                  <a:lnTo>
                    <a:pt x="176772" y="18397"/>
                  </a:lnTo>
                  <a:lnTo>
                    <a:pt x="175006" y="11037"/>
                  </a:lnTo>
                  <a:lnTo>
                    <a:pt x="170521" y="4945"/>
                  </a:lnTo>
                  <a:lnTo>
                    <a:pt x="164274" y="1162"/>
                  </a:lnTo>
                  <a:lnTo>
                    <a:pt x="157075" y="0"/>
                  </a:lnTo>
                  <a:close/>
                </a:path>
                <a:path w="1931035" h="271779">
                  <a:moveTo>
                    <a:pt x="39497" y="55741"/>
                  </a:moveTo>
                  <a:lnTo>
                    <a:pt x="35941" y="93714"/>
                  </a:lnTo>
                  <a:lnTo>
                    <a:pt x="105988" y="100303"/>
                  </a:lnTo>
                  <a:lnTo>
                    <a:pt x="94489" y="92063"/>
                  </a:lnTo>
                  <a:lnTo>
                    <a:pt x="45720" y="92063"/>
                  </a:lnTo>
                  <a:lnTo>
                    <a:pt x="48768" y="59297"/>
                  </a:lnTo>
                  <a:lnTo>
                    <a:pt x="77295" y="59297"/>
                  </a:lnTo>
                  <a:lnTo>
                    <a:pt x="39497" y="55741"/>
                  </a:lnTo>
                  <a:close/>
                </a:path>
                <a:path w="1931035" h="271779">
                  <a:moveTo>
                    <a:pt x="48768" y="59297"/>
                  </a:moveTo>
                  <a:lnTo>
                    <a:pt x="45720" y="92063"/>
                  </a:lnTo>
                  <a:lnTo>
                    <a:pt x="75308" y="78317"/>
                  </a:lnTo>
                  <a:lnTo>
                    <a:pt x="48768" y="59297"/>
                  </a:lnTo>
                  <a:close/>
                </a:path>
                <a:path w="1931035" h="271779">
                  <a:moveTo>
                    <a:pt x="75308" y="78317"/>
                  </a:moveTo>
                  <a:lnTo>
                    <a:pt x="45720" y="92063"/>
                  </a:lnTo>
                  <a:lnTo>
                    <a:pt x="94489" y="92063"/>
                  </a:lnTo>
                  <a:lnTo>
                    <a:pt x="75308" y="78317"/>
                  </a:lnTo>
                  <a:close/>
                </a:path>
                <a:path w="1931035" h="271779">
                  <a:moveTo>
                    <a:pt x="77295" y="59297"/>
                  </a:moveTo>
                  <a:lnTo>
                    <a:pt x="48768" y="59297"/>
                  </a:lnTo>
                  <a:lnTo>
                    <a:pt x="75308" y="78317"/>
                  </a:lnTo>
                  <a:lnTo>
                    <a:pt x="109692" y="62344"/>
                  </a:lnTo>
                  <a:lnTo>
                    <a:pt x="77295" y="59297"/>
                  </a:lnTo>
                  <a:close/>
                </a:path>
                <a:path w="1931035" h="271779">
                  <a:moveTo>
                    <a:pt x="123907" y="55741"/>
                  </a:moveTo>
                  <a:lnTo>
                    <a:pt x="39497" y="55741"/>
                  </a:lnTo>
                  <a:lnTo>
                    <a:pt x="109692" y="62344"/>
                  </a:lnTo>
                  <a:lnTo>
                    <a:pt x="123907" y="5574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37668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266055" marR="5080" indent="0">
              <a:lnSpc>
                <a:spcPct val="100000"/>
              </a:lnSpc>
              <a:spcBef>
                <a:spcPts val="85"/>
              </a:spcBef>
              <a:buNone/>
            </a:pPr>
            <a:r>
              <a:rPr sz="2800" spc="120" dirty="0"/>
              <a:t>Leitura </a:t>
            </a:r>
            <a:r>
              <a:rPr sz="2800" spc="45" dirty="0"/>
              <a:t>ou </a:t>
            </a:r>
            <a:r>
              <a:rPr sz="2800" spc="75" dirty="0"/>
              <a:t>escrita  </a:t>
            </a:r>
            <a:r>
              <a:rPr sz="2800" spc="110" dirty="0"/>
              <a:t>orientada </a:t>
            </a:r>
            <a:r>
              <a:rPr sz="2800" spc="135" dirty="0"/>
              <a:t>por  </a:t>
            </a:r>
            <a:r>
              <a:rPr sz="2800" spc="85" dirty="0"/>
              <a:t>streams, </a:t>
            </a:r>
            <a:r>
              <a:rPr sz="2800" spc="195" dirty="0"/>
              <a:t>um  </a:t>
            </a:r>
            <a:r>
              <a:rPr sz="2800" spc="90" dirty="0"/>
              <a:t>caractere </a:t>
            </a:r>
            <a:r>
              <a:rPr sz="2800" spc="140" dirty="0"/>
              <a:t>por</a:t>
            </a:r>
            <a:r>
              <a:rPr sz="2800" spc="270" dirty="0"/>
              <a:t> </a:t>
            </a:r>
            <a:r>
              <a:rPr sz="2800" spc="-10" dirty="0"/>
              <a:t>vez.</a:t>
            </a:r>
            <a:endParaRPr sz="2800" spc="-10" dirty="0"/>
          </a:p>
          <a:p>
            <a:pPr marL="1166495">
              <a:lnSpc>
                <a:spcPct val="100000"/>
              </a:lnSpc>
              <a:spcBef>
                <a:spcPts val="30"/>
              </a:spcBef>
            </a:pPr>
            <a:endParaRPr sz="3550"/>
          </a:p>
          <a:p>
            <a:pPr marL="2263140" marR="1586230" indent="-1097280">
              <a:lnSpc>
                <a:spcPct val="100000"/>
              </a:lnSpc>
            </a:pPr>
            <a:r>
              <a:rPr sz="1600" b="1" spc="-70" dirty="0">
                <a:solidFill>
                  <a:srgbClr val="000000"/>
                </a:solidFill>
                <a:latin typeface="Arial"/>
                <a:cs typeface="Arial"/>
              </a:rPr>
              <a:t>Use </a:t>
            </a:r>
            <a:r>
              <a:rPr sz="1600" b="1" dirty="0">
                <a:solidFill>
                  <a:srgbClr val="000000"/>
                </a:solidFill>
                <a:latin typeface="Arial"/>
                <a:cs typeface="Arial"/>
              </a:rPr>
              <a:t>com </a:t>
            </a:r>
            <a:r>
              <a:rPr sz="1600" b="1" spc="-20" dirty="0">
                <a:solidFill>
                  <a:srgbClr val="000000"/>
                </a:solidFill>
                <a:latin typeface="Arial"/>
                <a:cs typeface="Arial"/>
              </a:rPr>
              <a:t>arquivos </a:t>
            </a:r>
            <a:r>
              <a:rPr sz="1600" b="1" spc="20" dirty="0">
                <a:solidFill>
                  <a:srgbClr val="000000"/>
                </a:solidFill>
                <a:latin typeface="Arial"/>
                <a:cs typeface="Arial"/>
              </a:rPr>
              <a:t>Grandes</a:t>
            </a:r>
            <a:r>
              <a:rPr sz="1600" spc="20" dirty="0">
                <a:solidFill>
                  <a:srgbClr val="000000"/>
                </a:solidFill>
              </a:rPr>
              <a:t>, </a:t>
            </a:r>
            <a:r>
              <a:rPr sz="1600" spc="125" dirty="0">
                <a:solidFill>
                  <a:srgbClr val="000000"/>
                </a:solidFill>
              </a:rPr>
              <a:t>para </a:t>
            </a:r>
            <a:r>
              <a:rPr sz="1600" spc="65" dirty="0">
                <a:solidFill>
                  <a:srgbClr val="000000"/>
                </a:solidFill>
              </a:rPr>
              <a:t>usar </a:t>
            </a:r>
            <a:r>
              <a:rPr sz="1600" spc="80" dirty="0">
                <a:solidFill>
                  <a:srgbClr val="000000"/>
                </a:solidFill>
              </a:rPr>
              <a:t>streams  compativeis </a:t>
            </a:r>
            <a:r>
              <a:rPr sz="1600" spc="105" dirty="0">
                <a:solidFill>
                  <a:srgbClr val="000000"/>
                </a:solidFill>
              </a:rPr>
              <a:t>com </a:t>
            </a:r>
            <a:r>
              <a:rPr sz="1600" spc="75" dirty="0">
                <a:solidFill>
                  <a:srgbClr val="000000"/>
                </a:solidFill>
              </a:rPr>
              <a:t>java</a:t>
            </a:r>
            <a:r>
              <a:rPr sz="1600" spc="440" dirty="0">
                <a:solidFill>
                  <a:srgbClr val="000000"/>
                </a:solidFill>
              </a:rPr>
              <a:t> </a:t>
            </a:r>
            <a:r>
              <a:rPr sz="1600" spc="40" dirty="0">
                <a:solidFill>
                  <a:srgbClr val="000000"/>
                </a:solidFill>
              </a:rPr>
              <a:t>IO</a:t>
            </a:r>
            <a:endParaRPr sz="1600" spc="40" dirty="0">
              <a:solidFill>
                <a:srgbClr val="00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10295" y="5778753"/>
            <a:ext cx="1680210" cy="755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600" spc="130" dirty="0">
                <a:solidFill>
                  <a:srgbClr val="7E7E7E"/>
                </a:solidFill>
                <a:latin typeface="Arial"/>
                <a:cs typeface="Arial"/>
              </a:rPr>
              <a:t>Compat</a:t>
            </a:r>
            <a:r>
              <a:rPr sz="1600" spc="4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id</a:t>
            </a:r>
            <a:r>
              <a:rPr sz="1600" spc="114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600" spc="17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600" spc="-40" dirty="0">
                <a:solidFill>
                  <a:srgbClr val="7E7E7E"/>
                </a:solidFill>
                <a:latin typeface="Arial"/>
                <a:cs typeface="Arial"/>
              </a:rPr>
              <a:t>e 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com </a:t>
            </a:r>
            <a:r>
              <a:rPr sz="1600" spc="75" dirty="0">
                <a:solidFill>
                  <a:srgbClr val="7E7E7E"/>
                </a:solidFill>
                <a:latin typeface="Arial"/>
                <a:cs typeface="Arial"/>
              </a:rPr>
              <a:t>Java </a:t>
            </a:r>
            <a:r>
              <a:rPr sz="1600" spc="190" dirty="0">
                <a:solidFill>
                  <a:srgbClr val="7E7E7E"/>
                </a:solidFill>
                <a:latin typeface="Arial"/>
                <a:cs typeface="Arial"/>
              </a:rPr>
              <a:t>I/O  </a:t>
            </a:r>
            <a:r>
              <a:rPr sz="1600" spc="20" dirty="0">
                <a:solidFill>
                  <a:srgbClr val="7E7E7E"/>
                </a:solidFill>
                <a:latin typeface="Arial"/>
                <a:cs typeface="Arial"/>
              </a:rPr>
              <a:t>Básico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9397" y="1456566"/>
            <a:ext cx="6666865" cy="2877185"/>
            <a:chOff x="485397" y="1456566"/>
            <a:chExt cx="6666865" cy="2877185"/>
          </a:xfrm>
        </p:grpSpPr>
        <p:sp>
          <p:nvSpPr>
            <p:cNvPr id="3" name="object 3"/>
            <p:cNvSpPr/>
            <p:nvPr/>
          </p:nvSpPr>
          <p:spPr>
            <a:xfrm>
              <a:off x="485397" y="1456566"/>
              <a:ext cx="6353542" cy="287691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18175" y="2097024"/>
              <a:ext cx="1933955" cy="4251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30647" y="2196592"/>
              <a:ext cx="1679575" cy="175895"/>
            </a:xfrm>
            <a:custGeom>
              <a:avLst/>
              <a:gdLst/>
              <a:ahLst/>
              <a:cxnLst/>
              <a:rect l="l" t="t" r="r" b="b"/>
              <a:pathLst>
                <a:path w="1679575" h="175894">
                  <a:moveTo>
                    <a:pt x="149615" y="4264"/>
                  </a:moveTo>
                  <a:lnTo>
                    <a:pt x="142493" y="6731"/>
                  </a:lnTo>
                  <a:lnTo>
                    <a:pt x="0" y="89916"/>
                  </a:lnTo>
                  <a:lnTo>
                    <a:pt x="142620" y="172974"/>
                  </a:lnTo>
                  <a:lnTo>
                    <a:pt x="149814" y="175365"/>
                  </a:lnTo>
                  <a:lnTo>
                    <a:pt x="157114" y="174863"/>
                  </a:lnTo>
                  <a:lnTo>
                    <a:pt x="163677" y="171670"/>
                  </a:lnTo>
                  <a:lnTo>
                    <a:pt x="168655" y="165988"/>
                  </a:lnTo>
                  <a:lnTo>
                    <a:pt x="171120" y="158867"/>
                  </a:lnTo>
                  <a:lnTo>
                    <a:pt x="170656" y="151590"/>
                  </a:lnTo>
                  <a:lnTo>
                    <a:pt x="167477" y="145004"/>
                  </a:lnTo>
                  <a:lnTo>
                    <a:pt x="161798" y="139954"/>
                  </a:lnTo>
                  <a:lnTo>
                    <a:pt x="108515" y="108966"/>
                  </a:lnTo>
                  <a:lnTo>
                    <a:pt x="37845" y="108966"/>
                  </a:lnTo>
                  <a:lnTo>
                    <a:pt x="37845" y="70866"/>
                  </a:lnTo>
                  <a:lnTo>
                    <a:pt x="108404" y="70789"/>
                  </a:lnTo>
                  <a:lnTo>
                    <a:pt x="161670" y="39624"/>
                  </a:lnTo>
                  <a:lnTo>
                    <a:pt x="170966" y="21082"/>
                  </a:lnTo>
                  <a:lnTo>
                    <a:pt x="170878" y="20320"/>
                  </a:lnTo>
                  <a:lnTo>
                    <a:pt x="168528" y="13462"/>
                  </a:lnTo>
                  <a:lnTo>
                    <a:pt x="163478" y="7856"/>
                  </a:lnTo>
                  <a:lnTo>
                    <a:pt x="156892" y="4714"/>
                  </a:lnTo>
                  <a:lnTo>
                    <a:pt x="149615" y="4264"/>
                  </a:lnTo>
                  <a:close/>
                </a:path>
                <a:path w="1679575" h="175894">
                  <a:moveTo>
                    <a:pt x="108404" y="70789"/>
                  </a:moveTo>
                  <a:lnTo>
                    <a:pt x="37845" y="70866"/>
                  </a:lnTo>
                  <a:lnTo>
                    <a:pt x="37845" y="108966"/>
                  </a:lnTo>
                  <a:lnTo>
                    <a:pt x="108384" y="108889"/>
                  </a:lnTo>
                  <a:lnTo>
                    <a:pt x="104147" y="106425"/>
                  </a:lnTo>
                  <a:lnTo>
                    <a:pt x="47498" y="106425"/>
                  </a:lnTo>
                  <a:lnTo>
                    <a:pt x="47370" y="73406"/>
                  </a:lnTo>
                  <a:lnTo>
                    <a:pt x="103933" y="73406"/>
                  </a:lnTo>
                  <a:lnTo>
                    <a:pt x="108404" y="70789"/>
                  </a:lnTo>
                  <a:close/>
                </a:path>
                <a:path w="1679575" h="175894">
                  <a:moveTo>
                    <a:pt x="108384" y="108889"/>
                  </a:moveTo>
                  <a:lnTo>
                    <a:pt x="37845" y="108966"/>
                  </a:lnTo>
                  <a:lnTo>
                    <a:pt x="108515" y="108966"/>
                  </a:lnTo>
                  <a:lnTo>
                    <a:pt x="108384" y="108889"/>
                  </a:lnTo>
                  <a:close/>
                </a:path>
                <a:path w="1679575" h="175894">
                  <a:moveTo>
                    <a:pt x="1638317" y="40152"/>
                  </a:moveTo>
                  <a:lnTo>
                    <a:pt x="1576577" y="45212"/>
                  </a:lnTo>
                  <a:lnTo>
                    <a:pt x="1516252" y="48387"/>
                  </a:lnTo>
                  <a:lnTo>
                    <a:pt x="1398651" y="52959"/>
                  </a:lnTo>
                  <a:lnTo>
                    <a:pt x="1081277" y="61087"/>
                  </a:lnTo>
                  <a:lnTo>
                    <a:pt x="108404" y="70789"/>
                  </a:lnTo>
                  <a:lnTo>
                    <a:pt x="75737" y="89903"/>
                  </a:lnTo>
                  <a:lnTo>
                    <a:pt x="108384" y="108889"/>
                  </a:lnTo>
                  <a:lnTo>
                    <a:pt x="1141602" y="97917"/>
                  </a:lnTo>
                  <a:lnTo>
                    <a:pt x="1442720" y="89535"/>
                  </a:lnTo>
                  <a:lnTo>
                    <a:pt x="1518284" y="86487"/>
                  </a:lnTo>
                  <a:lnTo>
                    <a:pt x="1579118" y="83185"/>
                  </a:lnTo>
                  <a:lnTo>
                    <a:pt x="1624583" y="79883"/>
                  </a:lnTo>
                  <a:lnTo>
                    <a:pt x="1661668" y="74549"/>
                  </a:lnTo>
                  <a:lnTo>
                    <a:pt x="1664207" y="74041"/>
                  </a:lnTo>
                  <a:lnTo>
                    <a:pt x="1666494" y="72898"/>
                  </a:lnTo>
                  <a:lnTo>
                    <a:pt x="1669539" y="70738"/>
                  </a:lnTo>
                  <a:lnTo>
                    <a:pt x="1676273" y="65912"/>
                  </a:lnTo>
                  <a:lnTo>
                    <a:pt x="1679134" y="59817"/>
                  </a:lnTo>
                  <a:lnTo>
                    <a:pt x="1679024" y="55372"/>
                  </a:lnTo>
                  <a:lnTo>
                    <a:pt x="1640839" y="55372"/>
                  </a:lnTo>
                  <a:lnTo>
                    <a:pt x="1640712" y="50673"/>
                  </a:lnTo>
                  <a:lnTo>
                    <a:pt x="1640077" y="46100"/>
                  </a:lnTo>
                  <a:lnTo>
                    <a:pt x="1639061" y="42037"/>
                  </a:lnTo>
                  <a:lnTo>
                    <a:pt x="1638317" y="40152"/>
                  </a:lnTo>
                  <a:close/>
                </a:path>
                <a:path w="1679575" h="175894">
                  <a:moveTo>
                    <a:pt x="47370" y="73406"/>
                  </a:moveTo>
                  <a:lnTo>
                    <a:pt x="47498" y="106425"/>
                  </a:lnTo>
                  <a:lnTo>
                    <a:pt x="75737" y="89903"/>
                  </a:lnTo>
                  <a:lnTo>
                    <a:pt x="47370" y="73406"/>
                  </a:lnTo>
                  <a:close/>
                </a:path>
                <a:path w="1679575" h="175894">
                  <a:moveTo>
                    <a:pt x="75737" y="89903"/>
                  </a:moveTo>
                  <a:lnTo>
                    <a:pt x="47498" y="106425"/>
                  </a:lnTo>
                  <a:lnTo>
                    <a:pt x="104147" y="106425"/>
                  </a:lnTo>
                  <a:lnTo>
                    <a:pt x="75737" y="89903"/>
                  </a:lnTo>
                  <a:close/>
                </a:path>
                <a:path w="1679575" h="175894">
                  <a:moveTo>
                    <a:pt x="103933" y="73406"/>
                  </a:moveTo>
                  <a:lnTo>
                    <a:pt x="47370" y="73406"/>
                  </a:lnTo>
                  <a:lnTo>
                    <a:pt x="75737" y="89903"/>
                  </a:lnTo>
                  <a:lnTo>
                    <a:pt x="103933" y="73406"/>
                  </a:lnTo>
                  <a:close/>
                </a:path>
                <a:path w="1679575" h="175894">
                  <a:moveTo>
                    <a:pt x="1653285" y="37337"/>
                  </a:moveTo>
                  <a:lnTo>
                    <a:pt x="1646174" y="38988"/>
                  </a:lnTo>
                  <a:lnTo>
                    <a:pt x="1638317" y="40152"/>
                  </a:lnTo>
                  <a:lnTo>
                    <a:pt x="1639061" y="42037"/>
                  </a:lnTo>
                  <a:lnTo>
                    <a:pt x="1640077" y="46100"/>
                  </a:lnTo>
                  <a:lnTo>
                    <a:pt x="1640712" y="50673"/>
                  </a:lnTo>
                  <a:lnTo>
                    <a:pt x="1640839" y="55372"/>
                  </a:lnTo>
                  <a:lnTo>
                    <a:pt x="1647926" y="40512"/>
                  </a:lnTo>
                  <a:lnTo>
                    <a:pt x="1646301" y="40512"/>
                  </a:lnTo>
                  <a:lnTo>
                    <a:pt x="1648713" y="38862"/>
                  </a:lnTo>
                  <a:lnTo>
                    <a:pt x="1649933" y="38862"/>
                  </a:lnTo>
                  <a:lnTo>
                    <a:pt x="1653285" y="37337"/>
                  </a:lnTo>
                  <a:close/>
                </a:path>
                <a:path w="1679575" h="175894">
                  <a:moveTo>
                    <a:pt x="1676971" y="37337"/>
                  </a:moveTo>
                  <a:lnTo>
                    <a:pt x="1653285" y="37337"/>
                  </a:lnTo>
                  <a:lnTo>
                    <a:pt x="1648376" y="39569"/>
                  </a:lnTo>
                  <a:lnTo>
                    <a:pt x="1640839" y="55372"/>
                  </a:lnTo>
                  <a:lnTo>
                    <a:pt x="1679024" y="55372"/>
                  </a:lnTo>
                  <a:lnTo>
                    <a:pt x="1678921" y="52959"/>
                  </a:lnTo>
                  <a:lnTo>
                    <a:pt x="1678304" y="44450"/>
                  </a:lnTo>
                  <a:lnTo>
                    <a:pt x="1676971" y="37337"/>
                  </a:lnTo>
                  <a:close/>
                </a:path>
                <a:path w="1679575" h="175894">
                  <a:moveTo>
                    <a:pt x="1648713" y="38862"/>
                  </a:moveTo>
                  <a:lnTo>
                    <a:pt x="1646301" y="40512"/>
                  </a:lnTo>
                  <a:lnTo>
                    <a:pt x="1648376" y="39569"/>
                  </a:lnTo>
                  <a:lnTo>
                    <a:pt x="1648713" y="38862"/>
                  </a:lnTo>
                  <a:close/>
                </a:path>
                <a:path w="1679575" h="175894">
                  <a:moveTo>
                    <a:pt x="1648376" y="39569"/>
                  </a:moveTo>
                  <a:lnTo>
                    <a:pt x="1646301" y="40512"/>
                  </a:lnTo>
                  <a:lnTo>
                    <a:pt x="1647926" y="40512"/>
                  </a:lnTo>
                  <a:lnTo>
                    <a:pt x="1648376" y="39569"/>
                  </a:lnTo>
                  <a:close/>
                </a:path>
                <a:path w="1679575" h="175894">
                  <a:moveTo>
                    <a:pt x="1637192" y="37307"/>
                  </a:moveTo>
                  <a:lnTo>
                    <a:pt x="1638317" y="40152"/>
                  </a:lnTo>
                  <a:lnTo>
                    <a:pt x="1646174" y="38988"/>
                  </a:lnTo>
                  <a:lnTo>
                    <a:pt x="1638173" y="38988"/>
                  </a:lnTo>
                  <a:lnTo>
                    <a:pt x="1637192" y="37307"/>
                  </a:lnTo>
                  <a:close/>
                </a:path>
                <a:path w="1679575" h="175894">
                  <a:moveTo>
                    <a:pt x="1649933" y="38862"/>
                  </a:moveTo>
                  <a:lnTo>
                    <a:pt x="1648713" y="38862"/>
                  </a:lnTo>
                  <a:lnTo>
                    <a:pt x="1648376" y="39569"/>
                  </a:lnTo>
                  <a:lnTo>
                    <a:pt x="1649933" y="38862"/>
                  </a:lnTo>
                  <a:close/>
                </a:path>
                <a:path w="1679575" h="175894">
                  <a:moveTo>
                    <a:pt x="1636902" y="36575"/>
                  </a:moveTo>
                  <a:lnTo>
                    <a:pt x="1637209" y="37337"/>
                  </a:lnTo>
                  <a:lnTo>
                    <a:pt x="1638173" y="38988"/>
                  </a:lnTo>
                  <a:lnTo>
                    <a:pt x="1636902" y="36575"/>
                  </a:lnTo>
                  <a:close/>
                </a:path>
                <a:path w="1679575" h="175894">
                  <a:moveTo>
                    <a:pt x="1636223" y="35195"/>
                  </a:moveTo>
                  <a:lnTo>
                    <a:pt x="1637919" y="36830"/>
                  </a:lnTo>
                  <a:lnTo>
                    <a:pt x="1637036" y="36830"/>
                  </a:lnTo>
                  <a:lnTo>
                    <a:pt x="1638173" y="38988"/>
                  </a:lnTo>
                  <a:lnTo>
                    <a:pt x="1646174" y="38988"/>
                  </a:lnTo>
                  <a:lnTo>
                    <a:pt x="1651097" y="37846"/>
                  </a:lnTo>
                  <a:lnTo>
                    <a:pt x="1641728" y="37846"/>
                  </a:lnTo>
                  <a:lnTo>
                    <a:pt x="1638680" y="37084"/>
                  </a:lnTo>
                  <a:lnTo>
                    <a:pt x="1638838" y="36454"/>
                  </a:lnTo>
                  <a:lnTo>
                    <a:pt x="1636223" y="35195"/>
                  </a:lnTo>
                  <a:close/>
                </a:path>
                <a:path w="1679575" h="175894">
                  <a:moveTo>
                    <a:pt x="1638838" y="36454"/>
                  </a:moveTo>
                  <a:lnTo>
                    <a:pt x="1638680" y="37084"/>
                  </a:lnTo>
                  <a:lnTo>
                    <a:pt x="1641728" y="37846"/>
                  </a:lnTo>
                  <a:lnTo>
                    <a:pt x="1638838" y="36454"/>
                  </a:lnTo>
                  <a:close/>
                </a:path>
                <a:path w="1679575" h="175894">
                  <a:moveTo>
                    <a:pt x="1647952" y="0"/>
                  </a:moveTo>
                  <a:lnTo>
                    <a:pt x="1638838" y="36454"/>
                  </a:lnTo>
                  <a:lnTo>
                    <a:pt x="1641728" y="37846"/>
                  </a:lnTo>
                  <a:lnTo>
                    <a:pt x="1651097" y="37846"/>
                  </a:lnTo>
                  <a:lnTo>
                    <a:pt x="1653285" y="37337"/>
                  </a:lnTo>
                  <a:lnTo>
                    <a:pt x="1676971" y="37337"/>
                  </a:lnTo>
                  <a:lnTo>
                    <a:pt x="1676780" y="36322"/>
                  </a:lnTo>
                  <a:lnTo>
                    <a:pt x="1674622" y="28194"/>
                  </a:lnTo>
                  <a:lnTo>
                    <a:pt x="1672462" y="22860"/>
                  </a:lnTo>
                  <a:lnTo>
                    <a:pt x="1672208" y="21971"/>
                  </a:lnTo>
                  <a:lnTo>
                    <a:pt x="1671827" y="21082"/>
                  </a:lnTo>
                  <a:lnTo>
                    <a:pt x="1671320" y="20320"/>
                  </a:lnTo>
                  <a:lnTo>
                    <a:pt x="1668779" y="15748"/>
                  </a:lnTo>
                  <a:lnTo>
                    <a:pt x="1668272" y="14986"/>
                  </a:lnTo>
                  <a:lnTo>
                    <a:pt x="1667763" y="14097"/>
                  </a:lnTo>
                  <a:lnTo>
                    <a:pt x="1667128" y="13335"/>
                  </a:lnTo>
                  <a:lnTo>
                    <a:pt x="1663319" y="8509"/>
                  </a:lnTo>
                  <a:lnTo>
                    <a:pt x="1662176" y="7366"/>
                  </a:lnTo>
                  <a:lnTo>
                    <a:pt x="1660778" y="6350"/>
                  </a:lnTo>
                  <a:lnTo>
                    <a:pt x="1655699" y="2540"/>
                  </a:lnTo>
                  <a:lnTo>
                    <a:pt x="1653412" y="1397"/>
                  </a:lnTo>
                  <a:lnTo>
                    <a:pt x="1651000" y="762"/>
                  </a:lnTo>
                  <a:lnTo>
                    <a:pt x="1647952" y="0"/>
                  </a:lnTo>
                  <a:close/>
                </a:path>
                <a:path w="1679575" h="175894">
                  <a:moveTo>
                    <a:pt x="1636300" y="35778"/>
                  </a:moveTo>
                  <a:lnTo>
                    <a:pt x="1637192" y="37307"/>
                  </a:lnTo>
                  <a:lnTo>
                    <a:pt x="1637003" y="36830"/>
                  </a:lnTo>
                  <a:lnTo>
                    <a:pt x="1636950" y="36575"/>
                  </a:lnTo>
                  <a:lnTo>
                    <a:pt x="1636300" y="35778"/>
                  </a:lnTo>
                  <a:close/>
                </a:path>
                <a:path w="1679575" h="175894">
                  <a:moveTo>
                    <a:pt x="1636950" y="36575"/>
                  </a:moveTo>
                  <a:lnTo>
                    <a:pt x="1637036" y="36830"/>
                  </a:lnTo>
                  <a:lnTo>
                    <a:pt x="1636950" y="36575"/>
                  </a:lnTo>
                  <a:close/>
                </a:path>
                <a:path w="1679575" h="175894">
                  <a:moveTo>
                    <a:pt x="1636131" y="35489"/>
                  </a:moveTo>
                  <a:lnTo>
                    <a:pt x="1636300" y="35778"/>
                  </a:lnTo>
                  <a:lnTo>
                    <a:pt x="1637156" y="36830"/>
                  </a:lnTo>
                  <a:lnTo>
                    <a:pt x="1636353" y="35656"/>
                  </a:lnTo>
                  <a:lnTo>
                    <a:pt x="1636131" y="35489"/>
                  </a:lnTo>
                  <a:close/>
                </a:path>
                <a:path w="1679575" h="175894">
                  <a:moveTo>
                    <a:pt x="1636353" y="35656"/>
                  </a:moveTo>
                  <a:lnTo>
                    <a:pt x="1637156" y="36830"/>
                  </a:lnTo>
                  <a:lnTo>
                    <a:pt x="1637919" y="36830"/>
                  </a:lnTo>
                  <a:lnTo>
                    <a:pt x="1636353" y="35656"/>
                  </a:lnTo>
                  <a:close/>
                </a:path>
                <a:path w="1679575" h="175894">
                  <a:moveTo>
                    <a:pt x="1635947" y="35062"/>
                  </a:moveTo>
                  <a:lnTo>
                    <a:pt x="1636353" y="35656"/>
                  </a:lnTo>
                  <a:lnTo>
                    <a:pt x="1637919" y="36830"/>
                  </a:lnTo>
                  <a:lnTo>
                    <a:pt x="1636223" y="35195"/>
                  </a:lnTo>
                  <a:lnTo>
                    <a:pt x="1635947" y="35062"/>
                  </a:lnTo>
                  <a:close/>
                </a:path>
                <a:path w="1679575" h="175894">
                  <a:moveTo>
                    <a:pt x="1635959" y="35360"/>
                  </a:moveTo>
                  <a:lnTo>
                    <a:pt x="1636300" y="35778"/>
                  </a:lnTo>
                  <a:lnTo>
                    <a:pt x="1636131" y="35489"/>
                  </a:lnTo>
                  <a:lnTo>
                    <a:pt x="1635959" y="35360"/>
                  </a:lnTo>
                  <a:close/>
                </a:path>
                <a:path w="1679575" h="175894">
                  <a:moveTo>
                    <a:pt x="1635857" y="35018"/>
                  </a:moveTo>
                  <a:lnTo>
                    <a:pt x="1636131" y="35489"/>
                  </a:lnTo>
                  <a:lnTo>
                    <a:pt x="1636353" y="35656"/>
                  </a:lnTo>
                  <a:lnTo>
                    <a:pt x="1635947" y="35062"/>
                  </a:lnTo>
                  <a:close/>
                </a:path>
                <a:path w="1679575" h="175894">
                  <a:moveTo>
                    <a:pt x="1635567" y="34879"/>
                  </a:moveTo>
                  <a:lnTo>
                    <a:pt x="1635959" y="35360"/>
                  </a:lnTo>
                  <a:lnTo>
                    <a:pt x="1636131" y="35489"/>
                  </a:lnTo>
                  <a:lnTo>
                    <a:pt x="1635857" y="35018"/>
                  </a:lnTo>
                  <a:lnTo>
                    <a:pt x="1635567" y="34879"/>
                  </a:lnTo>
                  <a:close/>
                </a:path>
                <a:path w="1679575" h="175894">
                  <a:moveTo>
                    <a:pt x="1634871" y="34544"/>
                  </a:moveTo>
                  <a:lnTo>
                    <a:pt x="1635959" y="35360"/>
                  </a:lnTo>
                  <a:lnTo>
                    <a:pt x="1635567" y="34879"/>
                  </a:lnTo>
                  <a:lnTo>
                    <a:pt x="1634871" y="34544"/>
                  </a:lnTo>
                  <a:close/>
                </a:path>
                <a:path w="1679575" h="175894">
                  <a:moveTo>
                    <a:pt x="1635679" y="34670"/>
                  </a:moveTo>
                  <a:lnTo>
                    <a:pt x="1635947" y="35062"/>
                  </a:lnTo>
                  <a:lnTo>
                    <a:pt x="1636223" y="35195"/>
                  </a:lnTo>
                  <a:lnTo>
                    <a:pt x="1635679" y="34670"/>
                  </a:lnTo>
                  <a:close/>
                </a:path>
                <a:path w="1679575" h="175894">
                  <a:moveTo>
                    <a:pt x="1635620" y="34613"/>
                  </a:moveTo>
                  <a:lnTo>
                    <a:pt x="1635857" y="35018"/>
                  </a:lnTo>
                  <a:lnTo>
                    <a:pt x="1635679" y="34670"/>
                  </a:lnTo>
                  <a:close/>
                </a:path>
                <a:path w="1679575" h="175894">
                  <a:moveTo>
                    <a:pt x="1634362" y="33400"/>
                  </a:moveTo>
                  <a:lnTo>
                    <a:pt x="1635567" y="34879"/>
                  </a:lnTo>
                  <a:lnTo>
                    <a:pt x="1635857" y="35018"/>
                  </a:lnTo>
                  <a:lnTo>
                    <a:pt x="1635653" y="34670"/>
                  </a:lnTo>
                  <a:lnTo>
                    <a:pt x="1634362" y="334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9775" y="401955"/>
            <a:ext cx="804037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NIO.2 </a:t>
            </a:r>
            <a:r>
              <a:rPr dirty="0"/>
              <a:t>– I/O</a:t>
            </a:r>
            <a:r>
              <a:rPr spc="-70" dirty="0"/>
              <a:t> </a:t>
            </a:r>
            <a:r>
              <a:rPr spc="-5" dirty="0"/>
              <a:t>Channel</a:t>
            </a:r>
            <a:endParaRPr spc="-5" dirty="0"/>
          </a:p>
        </p:txBody>
      </p:sp>
      <p:grpSp>
        <p:nvGrpSpPr>
          <p:cNvPr id="7" name="object 7"/>
          <p:cNvGrpSpPr/>
          <p:nvPr/>
        </p:nvGrpSpPr>
        <p:grpSpPr>
          <a:xfrm>
            <a:off x="1738884" y="4821935"/>
            <a:ext cx="6753225" cy="1821180"/>
            <a:chOff x="214884" y="4821935"/>
            <a:chExt cx="6753225" cy="1821180"/>
          </a:xfrm>
        </p:grpSpPr>
        <p:sp>
          <p:nvSpPr>
            <p:cNvPr id="8" name="object 8"/>
            <p:cNvSpPr/>
            <p:nvPr/>
          </p:nvSpPr>
          <p:spPr>
            <a:xfrm>
              <a:off x="1748025" y="4840244"/>
              <a:ext cx="5219705" cy="65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43684" y="4821935"/>
              <a:ext cx="4707636" cy="7559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86128" y="4858511"/>
              <a:ext cx="5143500" cy="584200"/>
            </a:xfrm>
            <a:custGeom>
              <a:avLst/>
              <a:gdLst/>
              <a:ahLst/>
              <a:cxnLst/>
              <a:rect l="l" t="t" r="r" b="b"/>
              <a:pathLst>
                <a:path w="5143500" h="584200">
                  <a:moveTo>
                    <a:pt x="5143500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5143500" y="583691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86128" y="4858511"/>
              <a:ext cx="5143500" cy="584200"/>
            </a:xfrm>
            <a:custGeom>
              <a:avLst/>
              <a:gdLst/>
              <a:ahLst/>
              <a:cxnLst/>
              <a:rect l="l" t="t" r="r" b="b"/>
              <a:pathLst>
                <a:path w="5143500" h="584200">
                  <a:moveTo>
                    <a:pt x="0" y="583691"/>
                  </a:moveTo>
                  <a:lnTo>
                    <a:pt x="5143500" y="583691"/>
                  </a:lnTo>
                  <a:lnTo>
                    <a:pt x="5143500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4884" y="4928615"/>
              <a:ext cx="1714500" cy="1714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390635" y="1148842"/>
            <a:ext cx="1948814" cy="12414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1600" spc="190" dirty="0">
                <a:solidFill>
                  <a:srgbClr val="7E7E7E"/>
                </a:solidFill>
                <a:latin typeface="Arial"/>
                <a:cs typeface="Arial"/>
              </a:rPr>
              <a:t>I/O 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arquivos  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conectados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a 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um  </a:t>
            </a:r>
            <a:r>
              <a:rPr sz="1600" spc="75" dirty="0">
                <a:solidFill>
                  <a:srgbClr val="7E7E7E"/>
                </a:solidFill>
                <a:latin typeface="Arial"/>
                <a:cs typeface="Arial"/>
              </a:rPr>
              <a:t>channel,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dados </a:t>
            </a:r>
            <a:r>
              <a:rPr sz="1600" spc="-25" dirty="0">
                <a:solidFill>
                  <a:srgbClr val="7E7E7E"/>
                </a:solidFill>
                <a:latin typeface="Arial"/>
                <a:cs typeface="Arial"/>
              </a:rPr>
              <a:t>são 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lidos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para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600" spc="3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buffer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26407" y="3025139"/>
            <a:ext cx="1612900" cy="702945"/>
            <a:chOff x="2502407" y="3025139"/>
            <a:chExt cx="1612900" cy="702945"/>
          </a:xfrm>
        </p:grpSpPr>
        <p:sp>
          <p:nvSpPr>
            <p:cNvPr id="15" name="object 15"/>
            <p:cNvSpPr/>
            <p:nvPr/>
          </p:nvSpPr>
          <p:spPr>
            <a:xfrm>
              <a:off x="2502407" y="3025139"/>
              <a:ext cx="1612392" cy="7025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14878" y="3131119"/>
              <a:ext cx="1358265" cy="531495"/>
            </a:xfrm>
            <a:custGeom>
              <a:avLst/>
              <a:gdLst/>
              <a:ahLst/>
              <a:cxnLst/>
              <a:rect l="l" t="t" r="r" b="b"/>
              <a:pathLst>
                <a:path w="1358264" h="531495">
                  <a:moveTo>
                    <a:pt x="659175" y="291827"/>
                  </a:moveTo>
                  <a:lnTo>
                    <a:pt x="659892" y="299912"/>
                  </a:lnTo>
                  <a:lnTo>
                    <a:pt x="661161" y="312358"/>
                  </a:lnTo>
                  <a:lnTo>
                    <a:pt x="661543" y="313501"/>
                  </a:lnTo>
                  <a:lnTo>
                    <a:pt x="664463" y="323407"/>
                  </a:lnTo>
                  <a:lnTo>
                    <a:pt x="664844" y="324423"/>
                  </a:lnTo>
                  <a:lnTo>
                    <a:pt x="665098" y="325312"/>
                  </a:lnTo>
                  <a:lnTo>
                    <a:pt x="665607" y="326201"/>
                  </a:lnTo>
                  <a:lnTo>
                    <a:pt x="689101" y="361507"/>
                  </a:lnTo>
                  <a:lnTo>
                    <a:pt x="726947" y="392876"/>
                  </a:lnTo>
                  <a:lnTo>
                    <a:pt x="777367" y="421451"/>
                  </a:lnTo>
                  <a:lnTo>
                    <a:pt x="817244" y="439231"/>
                  </a:lnTo>
                  <a:lnTo>
                    <a:pt x="861568" y="455741"/>
                  </a:lnTo>
                  <a:lnTo>
                    <a:pt x="910208" y="471108"/>
                  </a:lnTo>
                  <a:lnTo>
                    <a:pt x="962279" y="484951"/>
                  </a:lnTo>
                  <a:lnTo>
                    <a:pt x="1017778" y="497397"/>
                  </a:lnTo>
                  <a:lnTo>
                    <a:pt x="1075817" y="508192"/>
                  </a:lnTo>
                  <a:lnTo>
                    <a:pt x="1167130" y="520765"/>
                  </a:lnTo>
                  <a:lnTo>
                    <a:pt x="1229741" y="526480"/>
                  </a:lnTo>
                  <a:lnTo>
                    <a:pt x="1293495" y="530163"/>
                  </a:lnTo>
                  <a:lnTo>
                    <a:pt x="1357375" y="531433"/>
                  </a:lnTo>
                  <a:lnTo>
                    <a:pt x="1357757" y="493333"/>
                  </a:lnTo>
                  <a:lnTo>
                    <a:pt x="1325880" y="493079"/>
                  </a:lnTo>
                  <a:lnTo>
                    <a:pt x="1294637" y="492063"/>
                  </a:lnTo>
                  <a:lnTo>
                    <a:pt x="1232154" y="488507"/>
                  </a:lnTo>
                  <a:lnTo>
                    <a:pt x="1170558" y="482792"/>
                  </a:lnTo>
                  <a:lnTo>
                    <a:pt x="1110742" y="475045"/>
                  </a:lnTo>
                  <a:lnTo>
                    <a:pt x="1053083" y="465520"/>
                  </a:lnTo>
                  <a:lnTo>
                    <a:pt x="997711" y="454217"/>
                  </a:lnTo>
                  <a:lnTo>
                    <a:pt x="945260" y="441390"/>
                  </a:lnTo>
                  <a:lnTo>
                    <a:pt x="896366" y="427166"/>
                  </a:lnTo>
                  <a:lnTo>
                    <a:pt x="851661" y="411799"/>
                  </a:lnTo>
                  <a:lnTo>
                    <a:pt x="811657" y="395416"/>
                  </a:lnTo>
                  <a:lnTo>
                    <a:pt x="776605" y="378271"/>
                  </a:lnTo>
                  <a:lnTo>
                    <a:pt x="735203" y="351855"/>
                  </a:lnTo>
                  <a:lnTo>
                    <a:pt x="703453" y="317565"/>
                  </a:lnTo>
                  <a:lnTo>
                    <a:pt x="701281" y="312739"/>
                  </a:lnTo>
                  <a:lnTo>
                    <a:pt x="701040" y="312739"/>
                  </a:lnTo>
                  <a:lnTo>
                    <a:pt x="700023" y="309945"/>
                  </a:lnTo>
                  <a:lnTo>
                    <a:pt x="700226" y="309945"/>
                  </a:lnTo>
                  <a:lnTo>
                    <a:pt x="699154" y="306262"/>
                  </a:lnTo>
                  <a:lnTo>
                    <a:pt x="698754" y="306262"/>
                  </a:lnTo>
                  <a:lnTo>
                    <a:pt x="698119" y="302706"/>
                  </a:lnTo>
                  <a:lnTo>
                    <a:pt x="698438" y="302706"/>
                  </a:lnTo>
                  <a:lnTo>
                    <a:pt x="697865" y="296229"/>
                  </a:lnTo>
                  <a:lnTo>
                    <a:pt x="697576" y="293435"/>
                  </a:lnTo>
                  <a:lnTo>
                    <a:pt x="659637" y="293435"/>
                  </a:lnTo>
                  <a:lnTo>
                    <a:pt x="659175" y="291827"/>
                  </a:lnTo>
                  <a:close/>
                </a:path>
                <a:path w="1358264" h="531495">
                  <a:moveTo>
                    <a:pt x="700023" y="309945"/>
                  </a:moveTo>
                  <a:lnTo>
                    <a:pt x="701040" y="312739"/>
                  </a:lnTo>
                  <a:lnTo>
                    <a:pt x="700597" y="311220"/>
                  </a:lnTo>
                  <a:lnTo>
                    <a:pt x="700023" y="309945"/>
                  </a:lnTo>
                  <a:close/>
                </a:path>
                <a:path w="1358264" h="531495">
                  <a:moveTo>
                    <a:pt x="700597" y="311220"/>
                  </a:moveTo>
                  <a:lnTo>
                    <a:pt x="701040" y="312739"/>
                  </a:lnTo>
                  <a:lnTo>
                    <a:pt x="701281" y="312739"/>
                  </a:lnTo>
                  <a:lnTo>
                    <a:pt x="700597" y="311220"/>
                  </a:lnTo>
                  <a:close/>
                </a:path>
                <a:path w="1358264" h="531495">
                  <a:moveTo>
                    <a:pt x="700226" y="309945"/>
                  </a:moveTo>
                  <a:lnTo>
                    <a:pt x="700023" y="309945"/>
                  </a:lnTo>
                  <a:lnTo>
                    <a:pt x="700597" y="311220"/>
                  </a:lnTo>
                  <a:lnTo>
                    <a:pt x="700226" y="309945"/>
                  </a:lnTo>
                  <a:close/>
                </a:path>
                <a:path w="1358264" h="531495">
                  <a:moveTo>
                    <a:pt x="698119" y="302706"/>
                  </a:moveTo>
                  <a:lnTo>
                    <a:pt x="698754" y="306262"/>
                  </a:lnTo>
                  <a:lnTo>
                    <a:pt x="698578" y="304286"/>
                  </a:lnTo>
                  <a:lnTo>
                    <a:pt x="698119" y="302706"/>
                  </a:lnTo>
                  <a:close/>
                </a:path>
                <a:path w="1358264" h="531495">
                  <a:moveTo>
                    <a:pt x="698578" y="304286"/>
                  </a:moveTo>
                  <a:lnTo>
                    <a:pt x="698754" y="306262"/>
                  </a:lnTo>
                  <a:lnTo>
                    <a:pt x="699154" y="306262"/>
                  </a:lnTo>
                  <a:lnTo>
                    <a:pt x="698578" y="304286"/>
                  </a:lnTo>
                  <a:close/>
                </a:path>
                <a:path w="1358264" h="531495">
                  <a:moveTo>
                    <a:pt x="698438" y="302706"/>
                  </a:moveTo>
                  <a:lnTo>
                    <a:pt x="698119" y="302706"/>
                  </a:lnTo>
                  <a:lnTo>
                    <a:pt x="698578" y="304286"/>
                  </a:lnTo>
                  <a:lnTo>
                    <a:pt x="698438" y="302706"/>
                  </a:lnTo>
                  <a:close/>
                </a:path>
                <a:path w="1358264" h="531495">
                  <a:moveTo>
                    <a:pt x="659003" y="289879"/>
                  </a:moveTo>
                  <a:lnTo>
                    <a:pt x="659175" y="291827"/>
                  </a:lnTo>
                  <a:lnTo>
                    <a:pt x="659637" y="293435"/>
                  </a:lnTo>
                  <a:lnTo>
                    <a:pt x="659003" y="289879"/>
                  </a:lnTo>
                  <a:close/>
                </a:path>
                <a:path w="1358264" h="531495">
                  <a:moveTo>
                    <a:pt x="697210" y="289879"/>
                  </a:moveTo>
                  <a:lnTo>
                    <a:pt x="659003" y="289879"/>
                  </a:lnTo>
                  <a:lnTo>
                    <a:pt x="659637" y="293435"/>
                  </a:lnTo>
                  <a:lnTo>
                    <a:pt x="697576" y="293435"/>
                  </a:lnTo>
                  <a:lnTo>
                    <a:pt x="697210" y="289879"/>
                  </a:lnTo>
                  <a:close/>
                </a:path>
                <a:path w="1358264" h="531495">
                  <a:moveTo>
                    <a:pt x="657120" y="284677"/>
                  </a:moveTo>
                  <a:lnTo>
                    <a:pt x="659175" y="291827"/>
                  </a:lnTo>
                  <a:lnTo>
                    <a:pt x="659003" y="289879"/>
                  </a:lnTo>
                  <a:lnTo>
                    <a:pt x="697210" y="289879"/>
                  </a:lnTo>
                  <a:lnTo>
                    <a:pt x="696830" y="286196"/>
                  </a:lnTo>
                  <a:lnTo>
                    <a:pt x="657859" y="286196"/>
                  </a:lnTo>
                  <a:lnTo>
                    <a:pt x="657120" y="284677"/>
                  </a:lnTo>
                  <a:close/>
                </a:path>
                <a:path w="1358264" h="531495">
                  <a:moveTo>
                    <a:pt x="656717" y="283275"/>
                  </a:moveTo>
                  <a:lnTo>
                    <a:pt x="657120" y="284677"/>
                  </a:lnTo>
                  <a:lnTo>
                    <a:pt x="657859" y="286196"/>
                  </a:lnTo>
                  <a:lnTo>
                    <a:pt x="656717" y="283275"/>
                  </a:lnTo>
                  <a:close/>
                </a:path>
                <a:path w="1358264" h="531495">
                  <a:moveTo>
                    <a:pt x="696383" y="283275"/>
                  </a:moveTo>
                  <a:lnTo>
                    <a:pt x="656717" y="283275"/>
                  </a:lnTo>
                  <a:lnTo>
                    <a:pt x="657859" y="286196"/>
                  </a:lnTo>
                  <a:lnTo>
                    <a:pt x="696830" y="286196"/>
                  </a:lnTo>
                  <a:lnTo>
                    <a:pt x="696594" y="283910"/>
                  </a:lnTo>
                  <a:lnTo>
                    <a:pt x="696383" y="283275"/>
                  </a:lnTo>
                  <a:close/>
                </a:path>
                <a:path w="1358264" h="531495">
                  <a:moveTo>
                    <a:pt x="105098" y="67954"/>
                  </a:moveTo>
                  <a:lnTo>
                    <a:pt x="75628" y="84673"/>
                  </a:lnTo>
                  <a:lnTo>
                    <a:pt x="112332" y="106678"/>
                  </a:lnTo>
                  <a:lnTo>
                    <a:pt x="124968" y="107507"/>
                  </a:lnTo>
                  <a:lnTo>
                    <a:pt x="186435" y="113222"/>
                  </a:lnTo>
                  <a:lnTo>
                    <a:pt x="246379" y="120969"/>
                  </a:lnTo>
                  <a:lnTo>
                    <a:pt x="304291" y="130621"/>
                  </a:lnTo>
                  <a:lnTo>
                    <a:pt x="359537" y="141797"/>
                  </a:lnTo>
                  <a:lnTo>
                    <a:pt x="411988" y="154624"/>
                  </a:lnTo>
                  <a:lnTo>
                    <a:pt x="460756" y="168848"/>
                  </a:lnTo>
                  <a:lnTo>
                    <a:pt x="505587" y="184215"/>
                  </a:lnTo>
                  <a:lnTo>
                    <a:pt x="545592" y="200471"/>
                  </a:lnTo>
                  <a:lnTo>
                    <a:pt x="580390" y="217489"/>
                  </a:lnTo>
                  <a:lnTo>
                    <a:pt x="621537" y="243397"/>
                  </a:lnTo>
                  <a:lnTo>
                    <a:pt x="653033" y="276290"/>
                  </a:lnTo>
                  <a:lnTo>
                    <a:pt x="657120" y="284677"/>
                  </a:lnTo>
                  <a:lnTo>
                    <a:pt x="656717" y="283275"/>
                  </a:lnTo>
                  <a:lnTo>
                    <a:pt x="696383" y="283275"/>
                  </a:lnTo>
                  <a:lnTo>
                    <a:pt x="696213" y="282767"/>
                  </a:lnTo>
                  <a:lnTo>
                    <a:pt x="693293" y="272607"/>
                  </a:lnTo>
                  <a:lnTo>
                    <a:pt x="692911" y="271591"/>
                  </a:lnTo>
                  <a:lnTo>
                    <a:pt x="692531" y="270702"/>
                  </a:lnTo>
                  <a:lnTo>
                    <a:pt x="692149" y="269686"/>
                  </a:lnTo>
                  <a:lnTo>
                    <a:pt x="669924" y="235904"/>
                  </a:lnTo>
                  <a:lnTo>
                    <a:pt x="631697" y="203900"/>
                  </a:lnTo>
                  <a:lnTo>
                    <a:pt x="581151" y="175071"/>
                  </a:lnTo>
                  <a:lnTo>
                    <a:pt x="541146" y="157164"/>
                  </a:lnTo>
                  <a:lnTo>
                    <a:pt x="496569" y="140527"/>
                  </a:lnTo>
                  <a:lnTo>
                    <a:pt x="447801" y="125160"/>
                  </a:lnTo>
                  <a:lnTo>
                    <a:pt x="395604" y="111190"/>
                  </a:lnTo>
                  <a:lnTo>
                    <a:pt x="340359" y="98744"/>
                  </a:lnTo>
                  <a:lnTo>
                    <a:pt x="282194" y="88076"/>
                  </a:lnTo>
                  <a:lnTo>
                    <a:pt x="191262" y="75376"/>
                  </a:lnTo>
                  <a:lnTo>
                    <a:pt x="128523" y="69534"/>
                  </a:lnTo>
                  <a:lnTo>
                    <a:pt x="105098" y="67954"/>
                  </a:lnTo>
                  <a:close/>
                </a:path>
                <a:path w="1358264" h="531495">
                  <a:moveTo>
                    <a:pt x="150703" y="0"/>
                  </a:moveTo>
                  <a:lnTo>
                    <a:pt x="143509" y="2351"/>
                  </a:lnTo>
                  <a:lnTo>
                    <a:pt x="0" y="83758"/>
                  </a:lnTo>
                  <a:lnTo>
                    <a:pt x="141477" y="168594"/>
                  </a:lnTo>
                  <a:lnTo>
                    <a:pt x="148601" y="171154"/>
                  </a:lnTo>
                  <a:lnTo>
                    <a:pt x="155892" y="170785"/>
                  </a:lnTo>
                  <a:lnTo>
                    <a:pt x="162516" y="167701"/>
                  </a:lnTo>
                  <a:lnTo>
                    <a:pt x="167639" y="162117"/>
                  </a:lnTo>
                  <a:lnTo>
                    <a:pt x="170199" y="154993"/>
                  </a:lnTo>
                  <a:lnTo>
                    <a:pt x="169830" y="147702"/>
                  </a:lnTo>
                  <a:lnTo>
                    <a:pt x="112332" y="106678"/>
                  </a:lnTo>
                  <a:lnTo>
                    <a:pt x="62737" y="104078"/>
                  </a:lnTo>
                  <a:lnTo>
                    <a:pt x="37210" y="103316"/>
                  </a:lnTo>
                  <a:lnTo>
                    <a:pt x="38353" y="65216"/>
                  </a:lnTo>
                  <a:lnTo>
                    <a:pt x="109923" y="65216"/>
                  </a:lnTo>
                  <a:lnTo>
                    <a:pt x="162306" y="35498"/>
                  </a:lnTo>
                  <a:lnTo>
                    <a:pt x="168026" y="30539"/>
                  </a:lnTo>
                  <a:lnTo>
                    <a:pt x="171307" y="24020"/>
                  </a:lnTo>
                  <a:lnTo>
                    <a:pt x="171896" y="16763"/>
                  </a:lnTo>
                  <a:lnTo>
                    <a:pt x="169544" y="9590"/>
                  </a:lnTo>
                  <a:lnTo>
                    <a:pt x="164566" y="3869"/>
                  </a:lnTo>
                  <a:lnTo>
                    <a:pt x="158003" y="589"/>
                  </a:lnTo>
                  <a:lnTo>
                    <a:pt x="150703" y="0"/>
                  </a:lnTo>
                  <a:close/>
                </a:path>
                <a:path w="1358264" h="531495">
                  <a:moveTo>
                    <a:pt x="38353" y="65216"/>
                  </a:moveTo>
                  <a:lnTo>
                    <a:pt x="37210" y="103316"/>
                  </a:lnTo>
                  <a:lnTo>
                    <a:pt x="62737" y="104078"/>
                  </a:lnTo>
                  <a:lnTo>
                    <a:pt x="93979" y="105475"/>
                  </a:lnTo>
                  <a:lnTo>
                    <a:pt x="112332" y="106678"/>
                  </a:lnTo>
                  <a:lnTo>
                    <a:pt x="102487" y="100776"/>
                  </a:lnTo>
                  <a:lnTo>
                    <a:pt x="47243" y="100776"/>
                  </a:lnTo>
                  <a:lnTo>
                    <a:pt x="47625" y="67883"/>
                  </a:lnTo>
                  <a:lnTo>
                    <a:pt x="104050" y="67883"/>
                  </a:lnTo>
                  <a:lnTo>
                    <a:pt x="96519" y="67375"/>
                  </a:lnTo>
                  <a:lnTo>
                    <a:pt x="64515" y="65978"/>
                  </a:lnTo>
                  <a:lnTo>
                    <a:pt x="38353" y="65216"/>
                  </a:lnTo>
                  <a:close/>
                </a:path>
                <a:path w="1358264" h="531495">
                  <a:moveTo>
                    <a:pt x="47625" y="67883"/>
                  </a:moveTo>
                  <a:lnTo>
                    <a:pt x="47243" y="100776"/>
                  </a:lnTo>
                  <a:lnTo>
                    <a:pt x="75628" y="84673"/>
                  </a:lnTo>
                  <a:lnTo>
                    <a:pt x="47625" y="67883"/>
                  </a:lnTo>
                  <a:close/>
                </a:path>
                <a:path w="1358264" h="531495">
                  <a:moveTo>
                    <a:pt x="75628" y="84673"/>
                  </a:moveTo>
                  <a:lnTo>
                    <a:pt x="47243" y="100776"/>
                  </a:lnTo>
                  <a:lnTo>
                    <a:pt x="102487" y="100776"/>
                  </a:lnTo>
                  <a:lnTo>
                    <a:pt x="75628" y="84673"/>
                  </a:lnTo>
                  <a:close/>
                </a:path>
                <a:path w="1358264" h="531495">
                  <a:moveTo>
                    <a:pt x="104050" y="67883"/>
                  </a:moveTo>
                  <a:lnTo>
                    <a:pt x="47625" y="67883"/>
                  </a:lnTo>
                  <a:lnTo>
                    <a:pt x="75628" y="84673"/>
                  </a:lnTo>
                  <a:lnTo>
                    <a:pt x="105098" y="67954"/>
                  </a:lnTo>
                  <a:lnTo>
                    <a:pt x="104050" y="67883"/>
                  </a:lnTo>
                  <a:close/>
                </a:path>
                <a:path w="1358264" h="531495">
                  <a:moveTo>
                    <a:pt x="109923" y="65216"/>
                  </a:moveTo>
                  <a:lnTo>
                    <a:pt x="38353" y="65216"/>
                  </a:lnTo>
                  <a:lnTo>
                    <a:pt x="64515" y="65978"/>
                  </a:lnTo>
                  <a:lnTo>
                    <a:pt x="96519" y="67375"/>
                  </a:lnTo>
                  <a:lnTo>
                    <a:pt x="105098" y="67954"/>
                  </a:lnTo>
                  <a:lnTo>
                    <a:pt x="109923" y="6521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675503" y="3364229"/>
            <a:ext cx="227330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método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flip()</a:t>
            </a:r>
            <a:r>
              <a:rPr sz="1600" spc="40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50" dirty="0">
                <a:solidFill>
                  <a:srgbClr val="7E7E7E"/>
                </a:solidFill>
                <a:latin typeface="Arial"/>
                <a:cs typeface="Arial"/>
              </a:rPr>
              <a:t>muda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75503" y="3851909"/>
            <a:ext cx="218440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ler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dados a </a:t>
            </a:r>
            <a:r>
              <a:rPr sz="1600" spc="185" dirty="0">
                <a:solidFill>
                  <a:srgbClr val="7E7E7E"/>
                </a:solidFill>
                <a:latin typeface="Arial"/>
                <a:cs typeface="Arial"/>
              </a:rPr>
              <a:t>partir</a:t>
            </a:r>
            <a:r>
              <a:rPr sz="1600" spc="5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do </a:t>
            </a:r>
            <a:r>
              <a:rPr sz="1600" spc="35" dirty="0">
                <a:solidFill>
                  <a:srgbClr val="7E7E7E"/>
                </a:solidFill>
                <a:latin typeface="Arial"/>
                <a:cs typeface="Arial"/>
                <a:sym typeface="+mn-ea"/>
              </a:rPr>
              <a:t>escrever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  <a:sym typeface="+mn-ea"/>
              </a:rPr>
              <a:t>para</a:t>
            </a:r>
            <a:r>
              <a:rPr sz="1600" spc="-130" dirty="0">
                <a:solidFill>
                  <a:srgbClr val="7E7E7E"/>
                </a:solidFill>
                <a:latin typeface="Arial"/>
                <a:cs typeface="Arial"/>
                <a:sym typeface="+mn-ea"/>
              </a:rPr>
              <a:t>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  <a:sym typeface="+mn-ea"/>
              </a:rPr>
              <a:t>arquivo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0255" y="4355465"/>
            <a:ext cx="518160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4530">
              <a:lnSpc>
                <a:spcPct val="100000"/>
              </a:lnSpc>
              <a:spcBef>
                <a:spcPts val="95"/>
              </a:spcBef>
            </a:pPr>
            <a:endParaRPr sz="1600">
              <a:latin typeface="Arial"/>
              <a:cs typeface="Arial"/>
            </a:endParaRPr>
          </a:p>
          <a:p>
            <a:pPr marL="1431290" marR="5080" indent="-1431925">
              <a:lnSpc>
                <a:spcPct val="100000"/>
              </a:lnSpc>
              <a:spcBef>
                <a:spcPts val="2195"/>
              </a:spcBef>
            </a:pPr>
            <a:r>
              <a:rPr sz="1600" b="1" spc="-70" dirty="0">
                <a:latin typeface="Arial"/>
                <a:cs typeface="Arial"/>
              </a:rPr>
              <a:t>Use </a:t>
            </a:r>
            <a:r>
              <a:rPr sz="1600" b="1" dirty="0">
                <a:latin typeface="Arial"/>
                <a:cs typeface="Arial"/>
              </a:rPr>
              <a:t>com </a:t>
            </a:r>
            <a:r>
              <a:rPr sz="1600" b="1" spc="-20" dirty="0">
                <a:latin typeface="Arial"/>
                <a:cs typeface="Arial"/>
              </a:rPr>
              <a:t>arquivos </a:t>
            </a:r>
            <a:r>
              <a:rPr sz="1600" b="1" spc="5" dirty="0">
                <a:latin typeface="Arial"/>
                <a:cs typeface="Arial"/>
              </a:rPr>
              <a:t>Grandes. </a:t>
            </a:r>
            <a:r>
              <a:rPr sz="1600" spc="65" dirty="0">
                <a:latin typeface="Arial"/>
                <a:cs typeface="Arial"/>
              </a:rPr>
              <a:t>Channel </a:t>
            </a:r>
            <a:r>
              <a:rPr sz="1600" spc="15" dirty="0">
                <a:latin typeface="Arial"/>
                <a:cs typeface="Arial"/>
              </a:rPr>
              <a:t>lê </a:t>
            </a:r>
            <a:r>
              <a:rPr sz="1600" spc="195" dirty="0">
                <a:latin typeface="Arial"/>
                <a:cs typeface="Arial"/>
              </a:rPr>
              <a:t>um  </a:t>
            </a:r>
            <a:r>
              <a:rPr sz="1600" spc="105" dirty="0">
                <a:latin typeface="Arial"/>
                <a:cs typeface="Arial"/>
              </a:rPr>
              <a:t>buffer </a:t>
            </a:r>
            <a:r>
              <a:rPr sz="1600" spc="140" dirty="0">
                <a:latin typeface="Arial"/>
                <a:cs typeface="Arial"/>
              </a:rPr>
              <a:t>por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vez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54651" y="2596895"/>
            <a:ext cx="4048125" cy="425450"/>
            <a:chOff x="2930651" y="2596895"/>
            <a:chExt cx="4048125" cy="425450"/>
          </a:xfrm>
        </p:grpSpPr>
        <p:sp>
          <p:nvSpPr>
            <p:cNvPr id="23" name="object 23"/>
            <p:cNvSpPr/>
            <p:nvPr/>
          </p:nvSpPr>
          <p:spPr>
            <a:xfrm>
              <a:off x="2930651" y="2596895"/>
              <a:ext cx="4047744" cy="4251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43122" y="2701238"/>
              <a:ext cx="3793490" cy="247650"/>
            </a:xfrm>
            <a:custGeom>
              <a:avLst/>
              <a:gdLst/>
              <a:ahLst/>
              <a:cxnLst/>
              <a:rect l="l" t="t" r="r" b="b"/>
              <a:pathLst>
                <a:path w="3793490" h="247650">
                  <a:moveTo>
                    <a:pt x="3741792" y="169984"/>
                  </a:moveTo>
                  <a:lnTo>
                    <a:pt x="3750945" y="213411"/>
                  </a:lnTo>
                  <a:lnTo>
                    <a:pt x="3769995" y="241732"/>
                  </a:lnTo>
                  <a:lnTo>
                    <a:pt x="3770883" y="242494"/>
                  </a:lnTo>
                  <a:lnTo>
                    <a:pt x="3771773" y="243002"/>
                  </a:lnTo>
                  <a:lnTo>
                    <a:pt x="3772788" y="243510"/>
                  </a:lnTo>
                  <a:lnTo>
                    <a:pt x="3775202" y="244780"/>
                  </a:lnTo>
                  <a:lnTo>
                    <a:pt x="3776979" y="245796"/>
                  </a:lnTo>
                  <a:lnTo>
                    <a:pt x="3779011" y="246431"/>
                  </a:lnTo>
                  <a:lnTo>
                    <a:pt x="3781044" y="246685"/>
                  </a:lnTo>
                  <a:lnTo>
                    <a:pt x="3783456" y="247066"/>
                  </a:lnTo>
                  <a:lnTo>
                    <a:pt x="3789238" y="209860"/>
                  </a:lnTo>
                  <a:lnTo>
                    <a:pt x="3786885" y="209093"/>
                  </a:lnTo>
                  <a:lnTo>
                    <a:pt x="3790823" y="209093"/>
                  </a:lnTo>
                  <a:lnTo>
                    <a:pt x="3780324" y="172771"/>
                  </a:lnTo>
                  <a:lnTo>
                    <a:pt x="3751833" y="172771"/>
                  </a:lnTo>
                  <a:lnTo>
                    <a:pt x="3747770" y="171247"/>
                  </a:lnTo>
                  <a:lnTo>
                    <a:pt x="3743325" y="170231"/>
                  </a:lnTo>
                  <a:lnTo>
                    <a:pt x="3741792" y="169984"/>
                  </a:lnTo>
                  <a:close/>
                </a:path>
                <a:path w="3793490" h="247650">
                  <a:moveTo>
                    <a:pt x="3791868" y="210718"/>
                  </a:moveTo>
                  <a:lnTo>
                    <a:pt x="3793362" y="212141"/>
                  </a:lnTo>
                  <a:lnTo>
                    <a:pt x="3792470" y="211100"/>
                  </a:lnTo>
                  <a:lnTo>
                    <a:pt x="3791868" y="210718"/>
                  </a:lnTo>
                  <a:close/>
                </a:path>
                <a:path w="3793490" h="247650">
                  <a:moveTo>
                    <a:pt x="3792249" y="210842"/>
                  </a:moveTo>
                  <a:lnTo>
                    <a:pt x="3792470" y="211100"/>
                  </a:lnTo>
                  <a:lnTo>
                    <a:pt x="3793108" y="211506"/>
                  </a:lnTo>
                  <a:lnTo>
                    <a:pt x="3792249" y="210842"/>
                  </a:lnTo>
                  <a:close/>
                </a:path>
                <a:path w="3793490" h="247650">
                  <a:moveTo>
                    <a:pt x="3791872" y="210719"/>
                  </a:moveTo>
                  <a:lnTo>
                    <a:pt x="3792470" y="211100"/>
                  </a:lnTo>
                  <a:lnTo>
                    <a:pt x="3792249" y="210842"/>
                  </a:lnTo>
                  <a:lnTo>
                    <a:pt x="3791872" y="210719"/>
                  </a:lnTo>
                  <a:close/>
                </a:path>
                <a:path w="3793490" h="247650">
                  <a:moveTo>
                    <a:pt x="3792099" y="210668"/>
                  </a:moveTo>
                  <a:lnTo>
                    <a:pt x="3792280" y="210852"/>
                  </a:lnTo>
                  <a:lnTo>
                    <a:pt x="3792728" y="210998"/>
                  </a:lnTo>
                  <a:lnTo>
                    <a:pt x="3792099" y="210668"/>
                  </a:lnTo>
                  <a:close/>
                </a:path>
                <a:path w="3793490" h="247650">
                  <a:moveTo>
                    <a:pt x="3791464" y="210333"/>
                  </a:moveTo>
                  <a:lnTo>
                    <a:pt x="3791872" y="210719"/>
                  </a:lnTo>
                  <a:lnTo>
                    <a:pt x="3792249" y="210842"/>
                  </a:lnTo>
                  <a:lnTo>
                    <a:pt x="3791940" y="210584"/>
                  </a:lnTo>
                  <a:lnTo>
                    <a:pt x="3791464" y="210333"/>
                  </a:lnTo>
                  <a:close/>
                </a:path>
                <a:path w="3793490" h="247650">
                  <a:moveTo>
                    <a:pt x="3791940" y="210584"/>
                  </a:moveTo>
                  <a:lnTo>
                    <a:pt x="3792211" y="210797"/>
                  </a:lnTo>
                  <a:lnTo>
                    <a:pt x="3792099" y="210668"/>
                  </a:lnTo>
                  <a:lnTo>
                    <a:pt x="3791940" y="210584"/>
                  </a:lnTo>
                  <a:close/>
                </a:path>
                <a:path w="3793490" h="247650">
                  <a:moveTo>
                    <a:pt x="3790823" y="209093"/>
                  </a:moveTo>
                  <a:lnTo>
                    <a:pt x="3786885" y="209093"/>
                  </a:lnTo>
                  <a:lnTo>
                    <a:pt x="3789299" y="209474"/>
                  </a:lnTo>
                  <a:lnTo>
                    <a:pt x="3789238" y="209860"/>
                  </a:lnTo>
                  <a:lnTo>
                    <a:pt x="3791868" y="210718"/>
                  </a:lnTo>
                  <a:lnTo>
                    <a:pt x="3790315" y="209728"/>
                  </a:lnTo>
                  <a:lnTo>
                    <a:pt x="3790829" y="209728"/>
                  </a:lnTo>
                  <a:lnTo>
                    <a:pt x="3790696" y="209601"/>
                  </a:lnTo>
                  <a:lnTo>
                    <a:pt x="3791185" y="209601"/>
                  </a:lnTo>
                  <a:lnTo>
                    <a:pt x="3790823" y="209093"/>
                  </a:lnTo>
                  <a:close/>
                </a:path>
                <a:path w="3793490" h="247650">
                  <a:moveTo>
                    <a:pt x="3790315" y="209728"/>
                  </a:moveTo>
                  <a:lnTo>
                    <a:pt x="3791865" y="210715"/>
                  </a:lnTo>
                  <a:lnTo>
                    <a:pt x="3791464" y="210333"/>
                  </a:lnTo>
                  <a:lnTo>
                    <a:pt x="3790315" y="209728"/>
                  </a:lnTo>
                  <a:close/>
                </a:path>
                <a:path w="3793490" h="247650">
                  <a:moveTo>
                    <a:pt x="3791185" y="209601"/>
                  </a:moveTo>
                  <a:lnTo>
                    <a:pt x="3790696" y="209601"/>
                  </a:lnTo>
                  <a:lnTo>
                    <a:pt x="3791940" y="210584"/>
                  </a:lnTo>
                  <a:lnTo>
                    <a:pt x="3792099" y="210668"/>
                  </a:lnTo>
                  <a:lnTo>
                    <a:pt x="3791185" y="209601"/>
                  </a:lnTo>
                  <a:close/>
                </a:path>
                <a:path w="3793490" h="247650">
                  <a:moveTo>
                    <a:pt x="3790696" y="209601"/>
                  </a:moveTo>
                  <a:lnTo>
                    <a:pt x="3791464" y="210333"/>
                  </a:lnTo>
                  <a:lnTo>
                    <a:pt x="3791940" y="210584"/>
                  </a:lnTo>
                  <a:lnTo>
                    <a:pt x="3790696" y="209601"/>
                  </a:lnTo>
                  <a:close/>
                </a:path>
                <a:path w="3793490" h="247650">
                  <a:moveTo>
                    <a:pt x="3790829" y="209728"/>
                  </a:moveTo>
                  <a:lnTo>
                    <a:pt x="3790315" y="209728"/>
                  </a:lnTo>
                  <a:lnTo>
                    <a:pt x="3791464" y="210333"/>
                  </a:lnTo>
                  <a:lnTo>
                    <a:pt x="3790829" y="209728"/>
                  </a:lnTo>
                  <a:close/>
                </a:path>
                <a:path w="3793490" h="247650">
                  <a:moveTo>
                    <a:pt x="3786885" y="209093"/>
                  </a:moveTo>
                  <a:lnTo>
                    <a:pt x="3789238" y="209860"/>
                  </a:lnTo>
                  <a:lnTo>
                    <a:pt x="3789299" y="209474"/>
                  </a:lnTo>
                  <a:lnTo>
                    <a:pt x="3786885" y="209093"/>
                  </a:lnTo>
                  <a:close/>
                </a:path>
                <a:path w="3793490" h="247650">
                  <a:moveTo>
                    <a:pt x="3741166" y="157658"/>
                  </a:moveTo>
                  <a:lnTo>
                    <a:pt x="3741792" y="169984"/>
                  </a:lnTo>
                  <a:lnTo>
                    <a:pt x="3743325" y="170231"/>
                  </a:lnTo>
                  <a:lnTo>
                    <a:pt x="3747770" y="171247"/>
                  </a:lnTo>
                  <a:lnTo>
                    <a:pt x="3751833" y="172771"/>
                  </a:lnTo>
                  <a:lnTo>
                    <a:pt x="3746216" y="168580"/>
                  </a:lnTo>
                  <a:lnTo>
                    <a:pt x="3745229" y="168580"/>
                  </a:lnTo>
                  <a:lnTo>
                    <a:pt x="3743832" y="166802"/>
                  </a:lnTo>
                  <a:lnTo>
                    <a:pt x="3744568" y="166802"/>
                  </a:lnTo>
                  <a:lnTo>
                    <a:pt x="3741166" y="157658"/>
                  </a:lnTo>
                  <a:close/>
                </a:path>
                <a:path w="3793490" h="247650">
                  <a:moveTo>
                    <a:pt x="3779320" y="157658"/>
                  </a:moveTo>
                  <a:lnTo>
                    <a:pt x="3741166" y="157658"/>
                  </a:lnTo>
                  <a:lnTo>
                    <a:pt x="3744851" y="167562"/>
                  </a:lnTo>
                  <a:lnTo>
                    <a:pt x="3751833" y="172771"/>
                  </a:lnTo>
                  <a:lnTo>
                    <a:pt x="3780324" y="172771"/>
                  </a:lnTo>
                  <a:lnTo>
                    <a:pt x="3779765" y="168580"/>
                  </a:lnTo>
                  <a:lnTo>
                    <a:pt x="3779641" y="167528"/>
                  </a:lnTo>
                  <a:lnTo>
                    <a:pt x="3779320" y="157658"/>
                  </a:lnTo>
                  <a:close/>
                </a:path>
                <a:path w="3793490" h="247650">
                  <a:moveTo>
                    <a:pt x="149814" y="0"/>
                  </a:moveTo>
                  <a:lnTo>
                    <a:pt x="142621" y="2464"/>
                  </a:lnTo>
                  <a:lnTo>
                    <a:pt x="0" y="85395"/>
                  </a:lnTo>
                  <a:lnTo>
                    <a:pt x="142493" y="168707"/>
                  </a:lnTo>
                  <a:lnTo>
                    <a:pt x="149615" y="171172"/>
                  </a:lnTo>
                  <a:lnTo>
                    <a:pt x="156892" y="170707"/>
                  </a:lnTo>
                  <a:lnTo>
                    <a:pt x="163478" y="167528"/>
                  </a:lnTo>
                  <a:lnTo>
                    <a:pt x="168528" y="161849"/>
                  </a:lnTo>
                  <a:lnTo>
                    <a:pt x="170993" y="154727"/>
                  </a:lnTo>
                  <a:lnTo>
                    <a:pt x="170529" y="147450"/>
                  </a:lnTo>
                  <a:lnTo>
                    <a:pt x="167350" y="140864"/>
                  </a:lnTo>
                  <a:lnTo>
                    <a:pt x="161671" y="135814"/>
                  </a:lnTo>
                  <a:lnTo>
                    <a:pt x="108203" y="104530"/>
                  </a:lnTo>
                  <a:lnTo>
                    <a:pt x="37845" y="104445"/>
                  </a:lnTo>
                  <a:lnTo>
                    <a:pt x="37845" y="66345"/>
                  </a:lnTo>
                  <a:lnTo>
                    <a:pt x="108515" y="66345"/>
                  </a:lnTo>
                  <a:lnTo>
                    <a:pt x="161798" y="35357"/>
                  </a:lnTo>
                  <a:lnTo>
                    <a:pt x="167477" y="30307"/>
                  </a:lnTo>
                  <a:lnTo>
                    <a:pt x="170656" y="23721"/>
                  </a:lnTo>
                  <a:lnTo>
                    <a:pt x="171120" y="16444"/>
                  </a:lnTo>
                  <a:lnTo>
                    <a:pt x="168655" y="9322"/>
                  </a:lnTo>
                  <a:lnTo>
                    <a:pt x="163677" y="3643"/>
                  </a:lnTo>
                  <a:lnTo>
                    <a:pt x="157114" y="464"/>
                  </a:lnTo>
                  <a:lnTo>
                    <a:pt x="149814" y="0"/>
                  </a:lnTo>
                  <a:close/>
                </a:path>
                <a:path w="3793490" h="247650">
                  <a:moveTo>
                    <a:pt x="108368" y="66431"/>
                  </a:moveTo>
                  <a:lnTo>
                    <a:pt x="75628" y="85471"/>
                  </a:lnTo>
                  <a:lnTo>
                    <a:pt x="108203" y="104530"/>
                  </a:lnTo>
                  <a:lnTo>
                    <a:pt x="874140" y="106858"/>
                  </a:lnTo>
                  <a:lnTo>
                    <a:pt x="3218815" y="141910"/>
                  </a:lnTo>
                  <a:lnTo>
                    <a:pt x="3573272" y="156007"/>
                  </a:lnTo>
                  <a:lnTo>
                    <a:pt x="3652520" y="160833"/>
                  </a:lnTo>
                  <a:lnTo>
                    <a:pt x="3693286" y="164008"/>
                  </a:lnTo>
                  <a:lnTo>
                    <a:pt x="3735451" y="168961"/>
                  </a:lnTo>
                  <a:lnTo>
                    <a:pt x="3741792" y="169984"/>
                  </a:lnTo>
                  <a:lnTo>
                    <a:pt x="3741166" y="157658"/>
                  </a:lnTo>
                  <a:lnTo>
                    <a:pt x="3779320" y="157658"/>
                  </a:lnTo>
                  <a:lnTo>
                    <a:pt x="3779138" y="152070"/>
                  </a:lnTo>
                  <a:lnTo>
                    <a:pt x="3777742" y="148260"/>
                  </a:lnTo>
                  <a:lnTo>
                    <a:pt x="3775104" y="144958"/>
                  </a:lnTo>
                  <a:lnTo>
                    <a:pt x="3773931" y="143434"/>
                  </a:lnTo>
                  <a:lnTo>
                    <a:pt x="3771773" y="140767"/>
                  </a:lnTo>
                  <a:lnTo>
                    <a:pt x="3769105" y="138608"/>
                  </a:lnTo>
                  <a:lnTo>
                    <a:pt x="3765930" y="137465"/>
                  </a:lnTo>
                  <a:lnTo>
                    <a:pt x="3761740" y="135814"/>
                  </a:lnTo>
                  <a:lnTo>
                    <a:pt x="3697097" y="126162"/>
                  </a:lnTo>
                  <a:lnTo>
                    <a:pt x="3655313" y="122860"/>
                  </a:lnTo>
                  <a:lnTo>
                    <a:pt x="3475481" y="113081"/>
                  </a:lnTo>
                  <a:lnTo>
                    <a:pt x="2310511" y="83871"/>
                  </a:lnTo>
                  <a:lnTo>
                    <a:pt x="108368" y="66431"/>
                  </a:lnTo>
                  <a:close/>
                </a:path>
                <a:path w="3793490" h="247650">
                  <a:moveTo>
                    <a:pt x="3743832" y="166802"/>
                  </a:moveTo>
                  <a:lnTo>
                    <a:pt x="3745229" y="168580"/>
                  </a:lnTo>
                  <a:lnTo>
                    <a:pt x="3744899" y="167691"/>
                  </a:lnTo>
                  <a:lnTo>
                    <a:pt x="3744806" y="167528"/>
                  </a:lnTo>
                  <a:lnTo>
                    <a:pt x="3743832" y="166802"/>
                  </a:lnTo>
                  <a:close/>
                </a:path>
                <a:path w="3793490" h="247650">
                  <a:moveTo>
                    <a:pt x="3744851" y="167562"/>
                  </a:moveTo>
                  <a:lnTo>
                    <a:pt x="3745229" y="168580"/>
                  </a:lnTo>
                  <a:lnTo>
                    <a:pt x="3746216" y="168580"/>
                  </a:lnTo>
                  <a:lnTo>
                    <a:pt x="3744851" y="167562"/>
                  </a:lnTo>
                  <a:close/>
                </a:path>
                <a:path w="3793490" h="247650">
                  <a:moveTo>
                    <a:pt x="3744568" y="166802"/>
                  </a:moveTo>
                  <a:lnTo>
                    <a:pt x="3743832" y="166802"/>
                  </a:lnTo>
                  <a:lnTo>
                    <a:pt x="3744851" y="167562"/>
                  </a:lnTo>
                  <a:lnTo>
                    <a:pt x="3744568" y="166802"/>
                  </a:lnTo>
                  <a:close/>
                </a:path>
                <a:path w="3793490" h="247650">
                  <a:moveTo>
                    <a:pt x="37845" y="66345"/>
                  </a:moveTo>
                  <a:lnTo>
                    <a:pt x="37845" y="104445"/>
                  </a:lnTo>
                  <a:lnTo>
                    <a:pt x="108203" y="104530"/>
                  </a:lnTo>
                  <a:lnTo>
                    <a:pt x="103716" y="101905"/>
                  </a:lnTo>
                  <a:lnTo>
                    <a:pt x="47370" y="101905"/>
                  </a:lnTo>
                  <a:lnTo>
                    <a:pt x="47497" y="69012"/>
                  </a:lnTo>
                  <a:lnTo>
                    <a:pt x="103929" y="69012"/>
                  </a:lnTo>
                  <a:lnTo>
                    <a:pt x="108368" y="66431"/>
                  </a:lnTo>
                  <a:lnTo>
                    <a:pt x="37845" y="66345"/>
                  </a:lnTo>
                  <a:close/>
                </a:path>
                <a:path w="3793490" h="247650">
                  <a:moveTo>
                    <a:pt x="47497" y="69012"/>
                  </a:moveTo>
                  <a:lnTo>
                    <a:pt x="47370" y="101905"/>
                  </a:lnTo>
                  <a:lnTo>
                    <a:pt x="75628" y="85471"/>
                  </a:lnTo>
                  <a:lnTo>
                    <a:pt x="47497" y="69012"/>
                  </a:lnTo>
                  <a:close/>
                </a:path>
                <a:path w="3793490" h="247650">
                  <a:moveTo>
                    <a:pt x="75628" y="85471"/>
                  </a:moveTo>
                  <a:lnTo>
                    <a:pt x="47370" y="101905"/>
                  </a:lnTo>
                  <a:lnTo>
                    <a:pt x="103716" y="101905"/>
                  </a:lnTo>
                  <a:lnTo>
                    <a:pt x="75628" y="85471"/>
                  </a:lnTo>
                  <a:close/>
                </a:path>
                <a:path w="3793490" h="247650">
                  <a:moveTo>
                    <a:pt x="103929" y="69012"/>
                  </a:moveTo>
                  <a:lnTo>
                    <a:pt x="47497" y="69012"/>
                  </a:lnTo>
                  <a:lnTo>
                    <a:pt x="75628" y="85471"/>
                  </a:lnTo>
                  <a:lnTo>
                    <a:pt x="103929" y="69012"/>
                  </a:lnTo>
                  <a:close/>
                </a:path>
                <a:path w="3793490" h="247650">
                  <a:moveTo>
                    <a:pt x="108515" y="66345"/>
                  </a:moveTo>
                  <a:lnTo>
                    <a:pt x="37845" y="66345"/>
                  </a:lnTo>
                  <a:lnTo>
                    <a:pt x="108368" y="66431"/>
                  </a:lnTo>
                  <a:lnTo>
                    <a:pt x="108515" y="6634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462009" y="2863418"/>
            <a:ext cx="1763395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600" spc="1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7E7E7E"/>
                </a:solidFill>
                <a:latin typeface="Arial"/>
                <a:cs typeface="Arial"/>
              </a:rPr>
              <a:t>método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rewind() </a:t>
            </a:r>
            <a:r>
              <a:rPr sz="1600" spc="150" dirty="0">
                <a:solidFill>
                  <a:srgbClr val="7E7E7E"/>
                </a:solidFill>
                <a:latin typeface="Arial"/>
                <a:cs typeface="Arial"/>
              </a:rPr>
              <a:t>muda</a:t>
            </a:r>
            <a:r>
              <a:rPr sz="1600" spc="25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62009" y="3351657"/>
            <a:ext cx="143700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4" dirty="0">
                <a:solidFill>
                  <a:srgbClr val="7E7E7E"/>
                </a:solidFill>
                <a:latin typeface="Arial"/>
                <a:cs typeface="Arial"/>
              </a:rPr>
              <a:t>ponteiro</a:t>
            </a:r>
            <a:r>
              <a:rPr sz="1600" spc="1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para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02014" y="3817112"/>
            <a:ext cx="195326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solidFill>
                  <a:srgbClr val="7E7E7E"/>
                </a:solidFill>
                <a:latin typeface="Arial"/>
                <a:cs typeface="Arial"/>
              </a:rPr>
              <a:t>inicio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do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buffer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76639" y="4086351"/>
            <a:ext cx="188023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7E7E7E"/>
                </a:solidFill>
                <a:latin typeface="Arial"/>
                <a:cs typeface="Arial"/>
              </a:rPr>
              <a:t>deixa </a:t>
            </a:r>
            <a:r>
              <a:rPr sz="1600" spc="145" dirty="0">
                <a:solidFill>
                  <a:srgbClr val="7E7E7E"/>
                </a:solidFill>
                <a:latin typeface="Arial"/>
                <a:cs typeface="Arial"/>
              </a:rPr>
              <a:t>pronto</a:t>
            </a:r>
            <a:r>
              <a:rPr sz="1600" spc="3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para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91320" y="4333875"/>
            <a:ext cx="104838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4" dirty="0">
                <a:solidFill>
                  <a:srgbClr val="7E7E7E"/>
                </a:solidFill>
                <a:latin typeface="Arial"/>
                <a:cs typeface="Arial"/>
              </a:rPr>
              <a:t>leitura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9317" y="381"/>
            <a:ext cx="329437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Console</a:t>
            </a:r>
            <a:r>
              <a:rPr sz="4800" spc="-70" dirty="0"/>
              <a:t> </a:t>
            </a:r>
            <a:r>
              <a:rPr sz="4800" dirty="0"/>
              <a:t>I/O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991868" y="1371600"/>
            <a:ext cx="7974965" cy="1847214"/>
            <a:chOff x="467868" y="1371600"/>
            <a:chExt cx="7974965" cy="1847214"/>
          </a:xfrm>
        </p:grpSpPr>
        <p:sp>
          <p:nvSpPr>
            <p:cNvPr id="4" name="object 4"/>
            <p:cNvSpPr/>
            <p:nvPr/>
          </p:nvSpPr>
          <p:spPr>
            <a:xfrm>
              <a:off x="467868" y="1371600"/>
              <a:ext cx="2913888" cy="184708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51392" y="1695704"/>
              <a:ext cx="3591077" cy="12004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39084" y="2157984"/>
              <a:ext cx="1655064" cy="315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82518" y="2235835"/>
              <a:ext cx="1453515" cy="120650"/>
            </a:xfrm>
            <a:custGeom>
              <a:avLst/>
              <a:gdLst/>
              <a:ahLst/>
              <a:cxnLst/>
              <a:rect l="l" t="t" r="r" b="b"/>
              <a:pathLst>
                <a:path w="1453514" h="120650">
                  <a:moveTo>
                    <a:pt x="1401844" y="60070"/>
                  </a:moveTo>
                  <a:lnTo>
                    <a:pt x="1343279" y="94234"/>
                  </a:lnTo>
                  <a:lnTo>
                    <a:pt x="1337056" y="97789"/>
                  </a:lnTo>
                  <a:lnTo>
                    <a:pt x="1335024" y="105790"/>
                  </a:lnTo>
                  <a:lnTo>
                    <a:pt x="1338580" y="111887"/>
                  </a:lnTo>
                  <a:lnTo>
                    <a:pt x="1342263" y="118110"/>
                  </a:lnTo>
                  <a:lnTo>
                    <a:pt x="1350137" y="120141"/>
                  </a:lnTo>
                  <a:lnTo>
                    <a:pt x="1356360" y="116586"/>
                  </a:lnTo>
                  <a:lnTo>
                    <a:pt x="1431049" y="73025"/>
                  </a:lnTo>
                  <a:lnTo>
                    <a:pt x="1427480" y="73025"/>
                  </a:lnTo>
                  <a:lnTo>
                    <a:pt x="1427480" y="71247"/>
                  </a:lnTo>
                  <a:lnTo>
                    <a:pt x="1421003" y="71247"/>
                  </a:lnTo>
                  <a:lnTo>
                    <a:pt x="1401844" y="60070"/>
                  </a:lnTo>
                  <a:close/>
                </a:path>
                <a:path w="1453514" h="120650">
                  <a:moveTo>
                    <a:pt x="1379637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1379637" y="73025"/>
                  </a:lnTo>
                  <a:lnTo>
                    <a:pt x="1401844" y="60070"/>
                  </a:lnTo>
                  <a:lnTo>
                    <a:pt x="1379637" y="47116"/>
                  </a:lnTo>
                  <a:close/>
                </a:path>
                <a:path w="1453514" h="120650">
                  <a:moveTo>
                    <a:pt x="1431049" y="47116"/>
                  </a:moveTo>
                  <a:lnTo>
                    <a:pt x="1427480" y="47116"/>
                  </a:lnTo>
                  <a:lnTo>
                    <a:pt x="1427480" y="73025"/>
                  </a:lnTo>
                  <a:lnTo>
                    <a:pt x="1431049" y="73025"/>
                  </a:lnTo>
                  <a:lnTo>
                    <a:pt x="1453261" y="60070"/>
                  </a:lnTo>
                  <a:lnTo>
                    <a:pt x="1431049" y="47116"/>
                  </a:lnTo>
                  <a:close/>
                </a:path>
                <a:path w="1453514" h="120650">
                  <a:moveTo>
                    <a:pt x="1421003" y="48894"/>
                  </a:moveTo>
                  <a:lnTo>
                    <a:pt x="1401844" y="60070"/>
                  </a:lnTo>
                  <a:lnTo>
                    <a:pt x="1421003" y="71247"/>
                  </a:lnTo>
                  <a:lnTo>
                    <a:pt x="1421003" y="48894"/>
                  </a:lnTo>
                  <a:close/>
                </a:path>
                <a:path w="1453514" h="120650">
                  <a:moveTo>
                    <a:pt x="1427480" y="48894"/>
                  </a:moveTo>
                  <a:lnTo>
                    <a:pt x="1421003" y="48894"/>
                  </a:lnTo>
                  <a:lnTo>
                    <a:pt x="1421003" y="71247"/>
                  </a:lnTo>
                  <a:lnTo>
                    <a:pt x="1427480" y="71247"/>
                  </a:lnTo>
                  <a:lnTo>
                    <a:pt x="1427480" y="48894"/>
                  </a:lnTo>
                  <a:close/>
                </a:path>
                <a:path w="1453514" h="120650">
                  <a:moveTo>
                    <a:pt x="1350137" y="0"/>
                  </a:moveTo>
                  <a:lnTo>
                    <a:pt x="1342263" y="2031"/>
                  </a:lnTo>
                  <a:lnTo>
                    <a:pt x="1338580" y="8254"/>
                  </a:lnTo>
                  <a:lnTo>
                    <a:pt x="1335024" y="14350"/>
                  </a:lnTo>
                  <a:lnTo>
                    <a:pt x="1337056" y="22351"/>
                  </a:lnTo>
                  <a:lnTo>
                    <a:pt x="1343279" y="25907"/>
                  </a:lnTo>
                  <a:lnTo>
                    <a:pt x="1401844" y="60070"/>
                  </a:lnTo>
                  <a:lnTo>
                    <a:pt x="1421003" y="48894"/>
                  </a:lnTo>
                  <a:lnTo>
                    <a:pt x="1427480" y="48894"/>
                  </a:lnTo>
                  <a:lnTo>
                    <a:pt x="1427480" y="47116"/>
                  </a:lnTo>
                  <a:lnTo>
                    <a:pt x="1431049" y="47116"/>
                  </a:lnTo>
                  <a:lnTo>
                    <a:pt x="1356360" y="3555"/>
                  </a:lnTo>
                  <a:lnTo>
                    <a:pt x="1350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657475" y="5855970"/>
            <a:ext cx="15481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36C09"/>
                </a:solidFill>
                <a:latin typeface="Georgia"/>
                <a:cs typeface="Georgia"/>
              </a:rPr>
              <a:t>System.in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9600" y="5855970"/>
            <a:ext cx="18942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E36C09"/>
                </a:solidFill>
                <a:latin typeface="Georgia"/>
                <a:cs typeface="Georgia"/>
              </a:rPr>
              <a:t>S</a:t>
            </a:r>
            <a:r>
              <a:rPr sz="1800" b="1" dirty="0">
                <a:solidFill>
                  <a:srgbClr val="E36C09"/>
                </a:solidFill>
                <a:latin typeface="Georgia"/>
                <a:cs typeface="Georgia"/>
              </a:rPr>
              <a:t>y</a:t>
            </a:r>
            <a:r>
              <a:rPr sz="1800" b="1" spc="-10" dirty="0">
                <a:solidFill>
                  <a:srgbClr val="E36C09"/>
                </a:solidFill>
                <a:latin typeface="Georgia"/>
                <a:cs typeface="Georgia"/>
              </a:rPr>
              <a:t>s</a:t>
            </a:r>
            <a:r>
              <a:rPr sz="1800" b="1" spc="-5" dirty="0">
                <a:solidFill>
                  <a:srgbClr val="E36C09"/>
                </a:solidFill>
                <a:latin typeface="Georgia"/>
                <a:cs typeface="Georgia"/>
              </a:rPr>
              <a:t>t</a:t>
            </a:r>
            <a:r>
              <a:rPr sz="1800" b="1" dirty="0">
                <a:solidFill>
                  <a:srgbClr val="E36C09"/>
                </a:solidFill>
                <a:latin typeface="Georgia"/>
                <a:cs typeface="Georgia"/>
              </a:rPr>
              <a:t>e</a:t>
            </a:r>
            <a:r>
              <a:rPr sz="1800" b="1" spc="-10" dirty="0">
                <a:solidFill>
                  <a:srgbClr val="E36C09"/>
                </a:solidFill>
                <a:latin typeface="Georgia"/>
                <a:cs typeface="Georgia"/>
              </a:rPr>
              <a:t>m</a:t>
            </a:r>
            <a:r>
              <a:rPr sz="1800" b="1" spc="-5" dirty="0">
                <a:solidFill>
                  <a:srgbClr val="E36C09"/>
                </a:solidFill>
                <a:latin typeface="Georgia"/>
                <a:cs typeface="Georgia"/>
              </a:rPr>
              <a:t>.</a:t>
            </a:r>
            <a:r>
              <a:rPr sz="1800" b="1" spc="-10" dirty="0">
                <a:solidFill>
                  <a:srgbClr val="E36C09"/>
                </a:solidFill>
                <a:latin typeface="Georgia"/>
                <a:cs typeface="Georgia"/>
              </a:rPr>
              <a:t>o</a:t>
            </a:r>
            <a:r>
              <a:rPr sz="1800" b="1" dirty="0">
                <a:solidFill>
                  <a:srgbClr val="E36C09"/>
                </a:solidFill>
                <a:latin typeface="Georgia"/>
                <a:cs typeface="Georgia"/>
              </a:rPr>
              <a:t>ut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83117" y="3924420"/>
            <a:ext cx="6517640" cy="1969135"/>
            <a:chOff x="459117" y="3924420"/>
            <a:chExt cx="6517640" cy="1969135"/>
          </a:xfrm>
        </p:grpSpPr>
        <p:sp>
          <p:nvSpPr>
            <p:cNvPr id="11" name="object 11"/>
            <p:cNvSpPr/>
            <p:nvPr/>
          </p:nvSpPr>
          <p:spPr>
            <a:xfrm>
              <a:off x="459117" y="3977991"/>
              <a:ext cx="2766797" cy="13602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48384" y="5308091"/>
              <a:ext cx="315467" cy="5852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53412" y="5446013"/>
              <a:ext cx="120014" cy="385445"/>
            </a:xfrm>
            <a:custGeom>
              <a:avLst/>
              <a:gdLst/>
              <a:ahLst/>
              <a:cxnLst/>
              <a:rect l="l" t="t" r="r" b="b"/>
              <a:pathLst>
                <a:path w="120014" h="385445">
                  <a:moveTo>
                    <a:pt x="56327" y="51240"/>
                  </a:moveTo>
                  <a:lnTo>
                    <a:pt x="45031" y="74200"/>
                  </a:lnTo>
                  <a:lnTo>
                    <a:pt x="67056" y="385127"/>
                  </a:lnTo>
                  <a:lnTo>
                    <a:pt x="92837" y="383286"/>
                  </a:lnTo>
                  <a:lnTo>
                    <a:pt x="70826" y="72501"/>
                  </a:lnTo>
                  <a:lnTo>
                    <a:pt x="56327" y="51240"/>
                  </a:lnTo>
                  <a:close/>
                </a:path>
                <a:path w="120014" h="385445">
                  <a:moveTo>
                    <a:pt x="52705" y="0"/>
                  </a:moveTo>
                  <a:lnTo>
                    <a:pt x="0" y="107061"/>
                  </a:lnTo>
                  <a:lnTo>
                    <a:pt x="2667" y="114808"/>
                  </a:lnTo>
                  <a:lnTo>
                    <a:pt x="15493" y="121158"/>
                  </a:lnTo>
                  <a:lnTo>
                    <a:pt x="23241" y="118491"/>
                  </a:lnTo>
                  <a:lnTo>
                    <a:pt x="45031" y="74200"/>
                  </a:lnTo>
                  <a:lnTo>
                    <a:pt x="41656" y="26543"/>
                  </a:lnTo>
                  <a:lnTo>
                    <a:pt x="67437" y="24638"/>
                  </a:lnTo>
                  <a:lnTo>
                    <a:pt x="69535" y="24638"/>
                  </a:lnTo>
                  <a:lnTo>
                    <a:pt x="52705" y="0"/>
                  </a:lnTo>
                  <a:close/>
                </a:path>
                <a:path w="120014" h="385445">
                  <a:moveTo>
                    <a:pt x="69535" y="24638"/>
                  </a:moveTo>
                  <a:lnTo>
                    <a:pt x="67437" y="24638"/>
                  </a:lnTo>
                  <a:lnTo>
                    <a:pt x="70826" y="72501"/>
                  </a:lnTo>
                  <a:lnTo>
                    <a:pt x="98551" y="113157"/>
                  </a:lnTo>
                  <a:lnTo>
                    <a:pt x="106680" y="114681"/>
                  </a:lnTo>
                  <a:lnTo>
                    <a:pt x="112522" y="110617"/>
                  </a:lnTo>
                  <a:lnTo>
                    <a:pt x="118491" y="106553"/>
                  </a:lnTo>
                  <a:lnTo>
                    <a:pt x="120014" y="98552"/>
                  </a:lnTo>
                  <a:lnTo>
                    <a:pt x="69535" y="24638"/>
                  </a:lnTo>
                  <a:close/>
                </a:path>
                <a:path w="120014" h="385445">
                  <a:moveTo>
                    <a:pt x="67437" y="24638"/>
                  </a:moveTo>
                  <a:lnTo>
                    <a:pt x="41656" y="26543"/>
                  </a:lnTo>
                  <a:lnTo>
                    <a:pt x="45031" y="74200"/>
                  </a:lnTo>
                  <a:lnTo>
                    <a:pt x="56327" y="51240"/>
                  </a:lnTo>
                  <a:lnTo>
                    <a:pt x="43814" y="32893"/>
                  </a:lnTo>
                  <a:lnTo>
                    <a:pt x="66167" y="31242"/>
                  </a:lnTo>
                  <a:lnTo>
                    <a:pt x="67904" y="31242"/>
                  </a:lnTo>
                  <a:lnTo>
                    <a:pt x="67437" y="24638"/>
                  </a:lnTo>
                  <a:close/>
                </a:path>
                <a:path w="120014" h="385445">
                  <a:moveTo>
                    <a:pt x="67904" y="31242"/>
                  </a:moveTo>
                  <a:lnTo>
                    <a:pt x="66167" y="31242"/>
                  </a:lnTo>
                  <a:lnTo>
                    <a:pt x="56327" y="51240"/>
                  </a:lnTo>
                  <a:lnTo>
                    <a:pt x="70826" y="72501"/>
                  </a:lnTo>
                  <a:lnTo>
                    <a:pt x="67904" y="31242"/>
                  </a:lnTo>
                  <a:close/>
                </a:path>
                <a:path w="120014" h="385445">
                  <a:moveTo>
                    <a:pt x="66167" y="31242"/>
                  </a:moveTo>
                  <a:lnTo>
                    <a:pt x="43814" y="32893"/>
                  </a:lnTo>
                  <a:lnTo>
                    <a:pt x="56327" y="51240"/>
                  </a:lnTo>
                  <a:lnTo>
                    <a:pt x="66167" y="31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73538" y="3924420"/>
              <a:ext cx="1803116" cy="17280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29884" y="5306568"/>
              <a:ext cx="315467" cy="5867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34023" y="5444490"/>
              <a:ext cx="120014" cy="386715"/>
            </a:xfrm>
            <a:custGeom>
              <a:avLst/>
              <a:gdLst/>
              <a:ahLst/>
              <a:cxnLst/>
              <a:rect l="l" t="t" r="r" b="b"/>
              <a:pathLst>
                <a:path w="120014" h="386714">
                  <a:moveTo>
                    <a:pt x="56796" y="51223"/>
                  </a:moveTo>
                  <a:lnTo>
                    <a:pt x="45268" y="74098"/>
                  </a:lnTo>
                  <a:lnTo>
                    <a:pt x="64770" y="386372"/>
                  </a:lnTo>
                  <a:lnTo>
                    <a:pt x="90550" y="384759"/>
                  </a:lnTo>
                  <a:lnTo>
                    <a:pt x="71055" y="72538"/>
                  </a:lnTo>
                  <a:lnTo>
                    <a:pt x="56796" y="51223"/>
                  </a:lnTo>
                  <a:close/>
                </a:path>
                <a:path w="120014" h="386714">
                  <a:moveTo>
                    <a:pt x="53593" y="0"/>
                  </a:moveTo>
                  <a:lnTo>
                    <a:pt x="3175" y="100203"/>
                  </a:lnTo>
                  <a:lnTo>
                    <a:pt x="0" y="106553"/>
                  </a:lnTo>
                  <a:lnTo>
                    <a:pt x="2539" y="114300"/>
                  </a:lnTo>
                  <a:lnTo>
                    <a:pt x="15366" y="120777"/>
                  </a:lnTo>
                  <a:lnTo>
                    <a:pt x="23113" y="118237"/>
                  </a:lnTo>
                  <a:lnTo>
                    <a:pt x="26288" y="111760"/>
                  </a:lnTo>
                  <a:lnTo>
                    <a:pt x="45268" y="74098"/>
                  </a:lnTo>
                  <a:lnTo>
                    <a:pt x="42290" y="26416"/>
                  </a:lnTo>
                  <a:lnTo>
                    <a:pt x="68072" y="24765"/>
                  </a:lnTo>
                  <a:lnTo>
                    <a:pt x="70216" y="24765"/>
                  </a:lnTo>
                  <a:lnTo>
                    <a:pt x="53593" y="0"/>
                  </a:lnTo>
                  <a:close/>
                </a:path>
                <a:path w="120014" h="386714">
                  <a:moveTo>
                    <a:pt x="70216" y="24765"/>
                  </a:moveTo>
                  <a:lnTo>
                    <a:pt x="68072" y="24765"/>
                  </a:lnTo>
                  <a:lnTo>
                    <a:pt x="71055" y="72538"/>
                  </a:lnTo>
                  <a:lnTo>
                    <a:pt x="94487" y="107569"/>
                  </a:lnTo>
                  <a:lnTo>
                    <a:pt x="98551" y="113538"/>
                  </a:lnTo>
                  <a:lnTo>
                    <a:pt x="106552" y="115062"/>
                  </a:lnTo>
                  <a:lnTo>
                    <a:pt x="118490" y="107188"/>
                  </a:lnTo>
                  <a:lnTo>
                    <a:pt x="120014" y="99060"/>
                  </a:lnTo>
                  <a:lnTo>
                    <a:pt x="116077" y="93091"/>
                  </a:lnTo>
                  <a:lnTo>
                    <a:pt x="70216" y="24765"/>
                  </a:lnTo>
                  <a:close/>
                </a:path>
                <a:path w="120014" h="386714">
                  <a:moveTo>
                    <a:pt x="68072" y="24765"/>
                  </a:moveTo>
                  <a:lnTo>
                    <a:pt x="42290" y="26416"/>
                  </a:lnTo>
                  <a:lnTo>
                    <a:pt x="45268" y="74098"/>
                  </a:lnTo>
                  <a:lnTo>
                    <a:pt x="56796" y="51223"/>
                  </a:lnTo>
                  <a:lnTo>
                    <a:pt x="44450" y="32766"/>
                  </a:lnTo>
                  <a:lnTo>
                    <a:pt x="66801" y="31369"/>
                  </a:lnTo>
                  <a:lnTo>
                    <a:pt x="68484" y="31369"/>
                  </a:lnTo>
                  <a:lnTo>
                    <a:pt x="68072" y="24765"/>
                  </a:lnTo>
                  <a:close/>
                </a:path>
                <a:path w="120014" h="386714">
                  <a:moveTo>
                    <a:pt x="68484" y="31369"/>
                  </a:moveTo>
                  <a:lnTo>
                    <a:pt x="66801" y="31369"/>
                  </a:lnTo>
                  <a:lnTo>
                    <a:pt x="56796" y="51223"/>
                  </a:lnTo>
                  <a:lnTo>
                    <a:pt x="71055" y="72538"/>
                  </a:lnTo>
                  <a:lnTo>
                    <a:pt x="68484" y="31369"/>
                  </a:lnTo>
                  <a:close/>
                </a:path>
                <a:path w="120014" h="386714">
                  <a:moveTo>
                    <a:pt x="66801" y="31369"/>
                  </a:moveTo>
                  <a:lnTo>
                    <a:pt x="44450" y="32766"/>
                  </a:lnTo>
                  <a:lnTo>
                    <a:pt x="56796" y="51223"/>
                  </a:lnTo>
                  <a:lnTo>
                    <a:pt x="66801" y="313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38200" y="683101"/>
            <a:ext cx="1051560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dirty="0"/>
              <a:t>Usando a </a:t>
            </a:r>
            <a:r>
              <a:rPr spc="-5" dirty="0"/>
              <a:t>classe</a:t>
            </a:r>
            <a:r>
              <a:rPr spc="-55" dirty="0"/>
              <a:t> </a:t>
            </a:r>
            <a:r>
              <a:rPr spc="-5" dirty="0"/>
              <a:t>Scanner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775459" y="1269491"/>
            <a:ext cx="8036559" cy="3987165"/>
            <a:chOff x="251459" y="1269491"/>
            <a:chExt cx="8036559" cy="3987165"/>
          </a:xfrm>
        </p:grpSpPr>
        <p:sp>
          <p:nvSpPr>
            <p:cNvPr id="4" name="object 4"/>
            <p:cNvSpPr/>
            <p:nvPr/>
          </p:nvSpPr>
          <p:spPr>
            <a:xfrm>
              <a:off x="251459" y="1269491"/>
              <a:ext cx="3601212" cy="39867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14115" y="1499615"/>
              <a:ext cx="5073396" cy="1548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96510" y="1741805"/>
            <a:ext cx="419481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635" marR="5080" indent="-62357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eorgia"/>
                <a:cs typeface="Georgia"/>
              </a:rPr>
              <a:t>Scanner </a:t>
            </a:r>
            <a:r>
              <a:rPr sz="1600" spc="-5" dirty="0">
                <a:latin typeface="Georgia"/>
                <a:cs typeface="Georgia"/>
              </a:rPr>
              <a:t>engloba </a:t>
            </a:r>
            <a:r>
              <a:rPr sz="1600" spc="-10" dirty="0">
                <a:latin typeface="Georgia"/>
                <a:cs typeface="Georgia"/>
              </a:rPr>
              <a:t>diversos </a:t>
            </a:r>
            <a:r>
              <a:rPr sz="1600" spc="-5" dirty="0">
                <a:latin typeface="Georgia"/>
                <a:cs typeface="Georgia"/>
              </a:rPr>
              <a:t>métodos </a:t>
            </a:r>
            <a:r>
              <a:rPr sz="1600" spc="-10" dirty="0">
                <a:latin typeface="Georgia"/>
                <a:cs typeface="Georgia"/>
              </a:rPr>
              <a:t>para  </a:t>
            </a:r>
            <a:r>
              <a:rPr sz="1600" spc="-5" dirty="0">
                <a:latin typeface="Georgia"/>
                <a:cs typeface="Georgia"/>
              </a:rPr>
              <a:t>facilitar a </a:t>
            </a:r>
            <a:r>
              <a:rPr sz="1600" spc="-10" dirty="0">
                <a:latin typeface="Georgia"/>
                <a:cs typeface="Georgia"/>
              </a:rPr>
              <a:t>entrada </a:t>
            </a:r>
            <a:r>
              <a:rPr sz="1600" spc="-5" dirty="0">
                <a:latin typeface="Georgia"/>
                <a:cs typeface="Georgia"/>
              </a:rPr>
              <a:t>de</a:t>
            </a:r>
            <a:r>
              <a:rPr sz="1600" spc="10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dados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6255" y="3357371"/>
            <a:ext cx="5213604" cy="1220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805167"/>
            <a:ext cx="9144000" cy="5053330"/>
            <a:chOff x="0" y="1805167"/>
            <a:chExt cx="9144000" cy="5053330"/>
          </a:xfrm>
        </p:grpSpPr>
        <p:sp>
          <p:nvSpPr>
            <p:cNvPr id="3" name="object 3"/>
            <p:cNvSpPr/>
            <p:nvPr/>
          </p:nvSpPr>
          <p:spPr>
            <a:xfrm>
              <a:off x="2262758" y="1805167"/>
              <a:ext cx="6381750" cy="326671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74419" y="2025396"/>
              <a:ext cx="1333500" cy="630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86891" y="2181296"/>
              <a:ext cx="1078230" cy="409575"/>
            </a:xfrm>
            <a:custGeom>
              <a:avLst/>
              <a:gdLst/>
              <a:ahLst/>
              <a:cxnLst/>
              <a:rect l="l" t="t" r="r" b="b"/>
              <a:pathLst>
                <a:path w="1078230" h="409575">
                  <a:moveTo>
                    <a:pt x="108661" y="49986"/>
                  </a:moveTo>
                  <a:lnTo>
                    <a:pt x="71722" y="57736"/>
                  </a:lnTo>
                  <a:lnTo>
                    <a:pt x="96618" y="86069"/>
                  </a:lnTo>
                  <a:lnTo>
                    <a:pt x="1065657" y="409122"/>
                  </a:lnTo>
                  <a:lnTo>
                    <a:pt x="1077722" y="372927"/>
                  </a:lnTo>
                  <a:lnTo>
                    <a:pt x="108661" y="49986"/>
                  </a:lnTo>
                  <a:close/>
                </a:path>
                <a:path w="1078230" h="409575">
                  <a:moveTo>
                    <a:pt x="169092" y="0"/>
                  </a:moveTo>
                  <a:lnTo>
                    <a:pt x="161544" y="55"/>
                  </a:lnTo>
                  <a:lnTo>
                    <a:pt x="0" y="33837"/>
                  </a:lnTo>
                  <a:lnTo>
                    <a:pt x="108965" y="157789"/>
                  </a:lnTo>
                  <a:lnTo>
                    <a:pt x="114994" y="162351"/>
                  </a:lnTo>
                  <a:lnTo>
                    <a:pt x="122047" y="164187"/>
                  </a:lnTo>
                  <a:lnTo>
                    <a:pt x="129289" y="163236"/>
                  </a:lnTo>
                  <a:lnTo>
                    <a:pt x="96618" y="86069"/>
                  </a:lnTo>
                  <a:lnTo>
                    <a:pt x="29845" y="63809"/>
                  </a:lnTo>
                  <a:lnTo>
                    <a:pt x="41909" y="27741"/>
                  </a:lnTo>
                  <a:lnTo>
                    <a:pt x="181869" y="27741"/>
                  </a:lnTo>
                  <a:lnTo>
                    <a:pt x="184078" y="22336"/>
                  </a:lnTo>
                  <a:lnTo>
                    <a:pt x="184022" y="14787"/>
                  </a:lnTo>
                  <a:lnTo>
                    <a:pt x="181046" y="7842"/>
                  </a:lnTo>
                  <a:lnTo>
                    <a:pt x="175831" y="2754"/>
                  </a:lnTo>
                  <a:lnTo>
                    <a:pt x="169092" y="0"/>
                  </a:lnTo>
                  <a:close/>
                </a:path>
                <a:path w="1078230" h="409575">
                  <a:moveTo>
                    <a:pt x="41909" y="27741"/>
                  </a:moveTo>
                  <a:lnTo>
                    <a:pt x="29845" y="63809"/>
                  </a:lnTo>
                  <a:lnTo>
                    <a:pt x="96618" y="86069"/>
                  </a:lnTo>
                  <a:lnTo>
                    <a:pt x="77616" y="64444"/>
                  </a:lnTo>
                  <a:lnTo>
                    <a:pt x="39750" y="64444"/>
                  </a:lnTo>
                  <a:lnTo>
                    <a:pt x="50165" y="33202"/>
                  </a:lnTo>
                  <a:lnTo>
                    <a:pt x="58297" y="33202"/>
                  </a:lnTo>
                  <a:lnTo>
                    <a:pt x="41909" y="27741"/>
                  </a:lnTo>
                  <a:close/>
                </a:path>
                <a:path w="1078230" h="409575">
                  <a:moveTo>
                    <a:pt x="50165" y="33202"/>
                  </a:moveTo>
                  <a:lnTo>
                    <a:pt x="39750" y="64444"/>
                  </a:lnTo>
                  <a:lnTo>
                    <a:pt x="71722" y="57736"/>
                  </a:lnTo>
                  <a:lnTo>
                    <a:pt x="50165" y="33202"/>
                  </a:lnTo>
                  <a:close/>
                </a:path>
                <a:path w="1078230" h="409575">
                  <a:moveTo>
                    <a:pt x="71722" y="57736"/>
                  </a:moveTo>
                  <a:lnTo>
                    <a:pt x="39750" y="64444"/>
                  </a:lnTo>
                  <a:lnTo>
                    <a:pt x="77616" y="64444"/>
                  </a:lnTo>
                  <a:lnTo>
                    <a:pt x="71722" y="57736"/>
                  </a:lnTo>
                  <a:close/>
                </a:path>
                <a:path w="1078230" h="409575">
                  <a:moveTo>
                    <a:pt x="58297" y="33202"/>
                  </a:moveTo>
                  <a:lnTo>
                    <a:pt x="50165" y="33202"/>
                  </a:lnTo>
                  <a:lnTo>
                    <a:pt x="71722" y="57736"/>
                  </a:lnTo>
                  <a:lnTo>
                    <a:pt x="108661" y="49986"/>
                  </a:lnTo>
                  <a:lnTo>
                    <a:pt x="58297" y="33202"/>
                  </a:lnTo>
                  <a:close/>
                </a:path>
                <a:path w="1078230" h="409575">
                  <a:moveTo>
                    <a:pt x="181869" y="27741"/>
                  </a:moveTo>
                  <a:lnTo>
                    <a:pt x="41909" y="27741"/>
                  </a:lnTo>
                  <a:lnTo>
                    <a:pt x="108661" y="49986"/>
                  </a:lnTo>
                  <a:lnTo>
                    <a:pt x="169290" y="37266"/>
                  </a:lnTo>
                  <a:lnTo>
                    <a:pt x="176236" y="34289"/>
                  </a:lnTo>
                  <a:lnTo>
                    <a:pt x="181324" y="29075"/>
                  </a:lnTo>
                  <a:lnTo>
                    <a:pt x="181869" y="2774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7780" y="3392424"/>
              <a:ext cx="1263395" cy="7726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00250" y="3412744"/>
              <a:ext cx="1009015" cy="527685"/>
            </a:xfrm>
            <a:custGeom>
              <a:avLst/>
              <a:gdLst/>
              <a:ahLst/>
              <a:cxnLst/>
              <a:rect l="l" t="t" r="r" b="b"/>
              <a:pathLst>
                <a:path w="1009014" h="527685">
                  <a:moveTo>
                    <a:pt x="109710" y="370718"/>
                  </a:moveTo>
                  <a:lnTo>
                    <a:pt x="102409" y="370824"/>
                  </a:lnTo>
                  <a:lnTo>
                    <a:pt x="95656" y="373667"/>
                  </a:lnTo>
                  <a:lnTo>
                    <a:pt x="90297" y="379094"/>
                  </a:lnTo>
                  <a:lnTo>
                    <a:pt x="0" y="517143"/>
                  </a:lnTo>
                  <a:lnTo>
                    <a:pt x="164719" y="527684"/>
                  </a:lnTo>
                  <a:lnTo>
                    <a:pt x="172178" y="526710"/>
                  </a:lnTo>
                  <a:lnTo>
                    <a:pt x="178482" y="523033"/>
                  </a:lnTo>
                  <a:lnTo>
                    <a:pt x="182927" y="517270"/>
                  </a:lnTo>
                  <a:lnTo>
                    <a:pt x="42418" y="517270"/>
                  </a:lnTo>
                  <a:lnTo>
                    <a:pt x="25400" y="483234"/>
                  </a:lnTo>
                  <a:lnTo>
                    <a:pt x="88264" y="451798"/>
                  </a:lnTo>
                  <a:lnTo>
                    <a:pt x="122174" y="399922"/>
                  </a:lnTo>
                  <a:lnTo>
                    <a:pt x="125017" y="392848"/>
                  </a:lnTo>
                  <a:lnTo>
                    <a:pt x="124920" y="385524"/>
                  </a:lnTo>
                  <a:lnTo>
                    <a:pt x="122084" y="378795"/>
                  </a:lnTo>
                  <a:lnTo>
                    <a:pt x="116712" y="373506"/>
                  </a:lnTo>
                  <a:lnTo>
                    <a:pt x="109710" y="370718"/>
                  </a:lnTo>
                  <a:close/>
                </a:path>
                <a:path w="1009014" h="527685">
                  <a:moveTo>
                    <a:pt x="88264" y="451798"/>
                  </a:moveTo>
                  <a:lnTo>
                    <a:pt x="25400" y="483234"/>
                  </a:lnTo>
                  <a:lnTo>
                    <a:pt x="42418" y="517270"/>
                  </a:lnTo>
                  <a:lnTo>
                    <a:pt x="55624" y="510666"/>
                  </a:lnTo>
                  <a:lnTo>
                    <a:pt x="49784" y="510666"/>
                  </a:lnTo>
                  <a:lnTo>
                    <a:pt x="35052" y="481202"/>
                  </a:lnTo>
                  <a:lnTo>
                    <a:pt x="69043" y="481202"/>
                  </a:lnTo>
                  <a:lnTo>
                    <a:pt x="88264" y="451798"/>
                  </a:lnTo>
                  <a:close/>
                </a:path>
                <a:path w="1009014" h="527685">
                  <a:moveTo>
                    <a:pt x="105472" y="485739"/>
                  </a:moveTo>
                  <a:lnTo>
                    <a:pt x="42418" y="517270"/>
                  </a:lnTo>
                  <a:lnTo>
                    <a:pt x="182927" y="517270"/>
                  </a:lnTo>
                  <a:lnTo>
                    <a:pt x="184912" y="509904"/>
                  </a:lnTo>
                  <a:lnTo>
                    <a:pt x="183884" y="502445"/>
                  </a:lnTo>
                  <a:lnTo>
                    <a:pt x="180212" y="496141"/>
                  </a:lnTo>
                  <a:lnTo>
                    <a:pt x="174446" y="491670"/>
                  </a:lnTo>
                  <a:lnTo>
                    <a:pt x="167131" y="489711"/>
                  </a:lnTo>
                  <a:lnTo>
                    <a:pt x="105472" y="485739"/>
                  </a:lnTo>
                  <a:close/>
                </a:path>
                <a:path w="1009014" h="527685">
                  <a:moveTo>
                    <a:pt x="35052" y="481202"/>
                  </a:moveTo>
                  <a:lnTo>
                    <a:pt x="49784" y="510666"/>
                  </a:lnTo>
                  <a:lnTo>
                    <a:pt x="67670" y="483304"/>
                  </a:lnTo>
                  <a:lnTo>
                    <a:pt x="35052" y="481202"/>
                  </a:lnTo>
                  <a:close/>
                </a:path>
                <a:path w="1009014" h="527685">
                  <a:moveTo>
                    <a:pt x="67670" y="483304"/>
                  </a:moveTo>
                  <a:lnTo>
                    <a:pt x="49784" y="510666"/>
                  </a:lnTo>
                  <a:lnTo>
                    <a:pt x="55624" y="510666"/>
                  </a:lnTo>
                  <a:lnTo>
                    <a:pt x="105472" y="485739"/>
                  </a:lnTo>
                  <a:lnTo>
                    <a:pt x="67670" y="483304"/>
                  </a:lnTo>
                  <a:close/>
                </a:path>
                <a:path w="1009014" h="527685">
                  <a:moveTo>
                    <a:pt x="991743" y="0"/>
                  </a:moveTo>
                  <a:lnTo>
                    <a:pt x="88264" y="451798"/>
                  </a:lnTo>
                  <a:lnTo>
                    <a:pt x="67670" y="483304"/>
                  </a:lnTo>
                  <a:lnTo>
                    <a:pt x="105472" y="485739"/>
                  </a:lnTo>
                  <a:lnTo>
                    <a:pt x="1008761" y="34035"/>
                  </a:lnTo>
                  <a:lnTo>
                    <a:pt x="991743" y="0"/>
                  </a:lnTo>
                  <a:close/>
                </a:path>
                <a:path w="1009014" h="527685">
                  <a:moveTo>
                    <a:pt x="69043" y="481202"/>
                  </a:moveTo>
                  <a:lnTo>
                    <a:pt x="35052" y="481202"/>
                  </a:lnTo>
                  <a:lnTo>
                    <a:pt x="67670" y="483304"/>
                  </a:lnTo>
                  <a:lnTo>
                    <a:pt x="69043" y="48120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03825" y="257810"/>
            <a:ext cx="463042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I/O</a:t>
            </a:r>
            <a:r>
              <a:rPr spc="-85" dirty="0"/>
              <a:t> </a:t>
            </a:r>
            <a:r>
              <a:rPr spc="-5" dirty="0"/>
              <a:t>Stream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959965" y="4078604"/>
            <a:ext cx="2893695" cy="1003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Usado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para </a:t>
            </a:r>
            <a:r>
              <a:rPr sz="1600" spc="190" dirty="0">
                <a:solidFill>
                  <a:srgbClr val="7E7E7E"/>
                </a:solidFill>
                <a:latin typeface="Arial"/>
                <a:cs typeface="Arial"/>
              </a:rPr>
              <a:t>I/O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arquivos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de  </a:t>
            </a:r>
            <a:r>
              <a:rPr sz="1600" spc="70" dirty="0">
                <a:solidFill>
                  <a:srgbClr val="7E7E7E"/>
                </a:solidFill>
                <a:latin typeface="Arial"/>
                <a:cs typeface="Arial"/>
              </a:rPr>
              <a:t>binários </a:t>
            </a:r>
            <a:r>
              <a:rPr sz="1600" spc="-55" dirty="0">
                <a:solidFill>
                  <a:srgbClr val="7E7E7E"/>
                </a:solidFill>
                <a:latin typeface="Arial"/>
                <a:cs typeface="Arial"/>
              </a:rPr>
              <a:t>Classes  </a:t>
            </a:r>
            <a:r>
              <a:rPr sz="1600" b="1" spc="80" dirty="0">
                <a:solidFill>
                  <a:srgbClr val="7E7E7E"/>
                </a:solidFill>
                <a:latin typeface="Arial"/>
                <a:cs typeface="Arial"/>
              </a:rPr>
              <a:t>InputStream</a:t>
            </a:r>
            <a:r>
              <a:rPr sz="1600" b="1" spc="1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80" dirty="0">
                <a:solidFill>
                  <a:srgbClr val="7E7E7E"/>
                </a:solidFill>
                <a:latin typeface="Arial"/>
                <a:cs typeface="Arial"/>
              </a:rPr>
              <a:t>OutputStream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50335" y="5379720"/>
            <a:ext cx="5386070" cy="1000125"/>
            <a:chOff x="1926335" y="5379720"/>
            <a:chExt cx="5386070" cy="1000125"/>
          </a:xfrm>
        </p:grpSpPr>
        <p:sp>
          <p:nvSpPr>
            <p:cNvPr id="11" name="object 11"/>
            <p:cNvSpPr/>
            <p:nvPr/>
          </p:nvSpPr>
          <p:spPr>
            <a:xfrm>
              <a:off x="1926335" y="5388864"/>
              <a:ext cx="5385816" cy="925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27147" y="5379720"/>
              <a:ext cx="4666488" cy="9997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73579" y="5416296"/>
              <a:ext cx="5291455" cy="830580"/>
            </a:xfrm>
            <a:custGeom>
              <a:avLst/>
              <a:gdLst/>
              <a:ahLst/>
              <a:cxnLst/>
              <a:rect l="l" t="t" r="r" b="b"/>
              <a:pathLst>
                <a:path w="5291455" h="830579">
                  <a:moveTo>
                    <a:pt x="5291328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5291328" y="830579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73579" y="5416296"/>
              <a:ext cx="5291455" cy="830580"/>
            </a:xfrm>
            <a:custGeom>
              <a:avLst/>
              <a:gdLst/>
              <a:ahLst/>
              <a:cxnLst/>
              <a:rect l="l" t="t" r="r" b="b"/>
              <a:pathLst>
                <a:path w="5291455" h="830579">
                  <a:moveTo>
                    <a:pt x="0" y="830579"/>
                  </a:moveTo>
                  <a:lnTo>
                    <a:pt x="5291328" y="830579"/>
                  </a:lnTo>
                  <a:lnTo>
                    <a:pt x="5291328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5739" y="5423103"/>
            <a:ext cx="426720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85" dirty="0">
                <a:latin typeface="Arial"/>
                <a:cs typeface="Arial"/>
              </a:rPr>
              <a:t>Stream</a:t>
            </a:r>
            <a:r>
              <a:rPr sz="1600" spc="85" dirty="0">
                <a:latin typeface="Arial"/>
                <a:cs typeface="Arial"/>
              </a:rPr>
              <a:t>, </a:t>
            </a:r>
            <a:r>
              <a:rPr sz="1600" spc="-60" dirty="0">
                <a:latin typeface="Arial"/>
                <a:cs typeface="Arial"/>
              </a:rPr>
              <a:t>é </a:t>
            </a:r>
            <a:r>
              <a:rPr sz="1600" spc="145" dirty="0">
                <a:latin typeface="Arial"/>
                <a:cs typeface="Arial"/>
              </a:rPr>
              <a:t>uma </a:t>
            </a:r>
            <a:r>
              <a:rPr sz="1600" spc="45" dirty="0">
                <a:latin typeface="Arial"/>
                <a:cs typeface="Arial"/>
              </a:rPr>
              <a:t>cadeia </a:t>
            </a:r>
            <a:r>
              <a:rPr sz="1600" spc="50" dirty="0">
                <a:latin typeface="Arial"/>
                <a:cs typeface="Arial"/>
              </a:rPr>
              <a:t>de </a:t>
            </a:r>
            <a:r>
              <a:rPr sz="1600" spc="80" dirty="0">
                <a:latin typeface="Arial"/>
                <a:cs typeface="Arial"/>
              </a:rPr>
              <a:t>bits, como </a:t>
            </a:r>
            <a:r>
              <a:rPr sz="1600" spc="145" dirty="0">
                <a:latin typeface="Arial"/>
                <a:cs typeface="Arial"/>
              </a:rPr>
              <a:t>uma  </a:t>
            </a:r>
            <a:r>
              <a:rPr sz="1600" spc="105" dirty="0">
                <a:latin typeface="Arial"/>
                <a:cs typeface="Arial"/>
              </a:rPr>
              <a:t>mangueira </a:t>
            </a:r>
            <a:r>
              <a:rPr sz="1600" spc="135" dirty="0">
                <a:latin typeface="Arial"/>
                <a:cs typeface="Arial"/>
              </a:rPr>
              <a:t>jorrando </a:t>
            </a:r>
            <a:r>
              <a:rPr sz="1600" spc="70" dirty="0">
                <a:latin typeface="Arial"/>
                <a:cs typeface="Arial"/>
              </a:rPr>
              <a:t>‘bits’! </a:t>
            </a:r>
            <a:r>
              <a:rPr sz="1600" spc="20" dirty="0">
                <a:latin typeface="Arial"/>
                <a:cs typeface="Arial"/>
              </a:rPr>
              <a:t>Lê </a:t>
            </a:r>
            <a:r>
              <a:rPr sz="1600" dirty="0">
                <a:latin typeface="Arial"/>
                <a:cs typeface="Arial"/>
              </a:rPr>
              <a:t>escreve </a:t>
            </a:r>
            <a:r>
              <a:rPr sz="1600" spc="195" dirty="0">
                <a:latin typeface="Arial"/>
                <a:cs typeface="Arial"/>
              </a:rPr>
              <a:t>um  </a:t>
            </a:r>
            <a:r>
              <a:rPr sz="1600" spc="90" dirty="0">
                <a:latin typeface="Arial"/>
                <a:cs typeface="Arial"/>
              </a:rPr>
              <a:t>caractere </a:t>
            </a:r>
            <a:r>
              <a:rPr sz="1600" spc="140" dirty="0">
                <a:latin typeface="Arial"/>
                <a:cs typeface="Arial"/>
              </a:rPr>
              <a:t>por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vez.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8884" y="4928615"/>
            <a:ext cx="1714500" cy="171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39874" y="1046098"/>
            <a:ext cx="2850515" cy="1003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Usado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para </a:t>
            </a:r>
            <a:r>
              <a:rPr sz="1600" spc="190" dirty="0">
                <a:solidFill>
                  <a:srgbClr val="7E7E7E"/>
                </a:solidFill>
                <a:latin typeface="Arial"/>
                <a:cs typeface="Arial"/>
              </a:rPr>
              <a:t>I/O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arquivos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de 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Texto </a:t>
            </a:r>
            <a:r>
              <a:rPr sz="1600" spc="-55" dirty="0">
                <a:solidFill>
                  <a:srgbClr val="7E7E7E"/>
                </a:solidFill>
                <a:latin typeface="Arial"/>
                <a:cs typeface="Arial"/>
              </a:rPr>
              <a:t>Classes </a:t>
            </a:r>
            <a:r>
              <a:rPr sz="1600" b="1" spc="80" dirty="0">
                <a:solidFill>
                  <a:srgbClr val="7E7E7E"/>
                </a:solidFill>
                <a:latin typeface="Arial"/>
                <a:cs typeface="Arial"/>
              </a:rPr>
              <a:t>InputStream  OutputStream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815" y="401955"/>
            <a:ext cx="678053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Encadeando </a:t>
            </a:r>
            <a:r>
              <a:rPr dirty="0"/>
              <a:t>I/O</a:t>
            </a:r>
            <a:r>
              <a:rPr spc="-65" dirty="0"/>
              <a:t> </a:t>
            </a:r>
            <a:r>
              <a:rPr spc="-5" dirty="0"/>
              <a:t>Stream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952244" y="1286255"/>
            <a:ext cx="8288020" cy="4105910"/>
            <a:chOff x="428244" y="1286255"/>
            <a:chExt cx="8288020" cy="4105910"/>
          </a:xfrm>
        </p:grpSpPr>
        <p:sp>
          <p:nvSpPr>
            <p:cNvPr id="4" name="object 4"/>
            <p:cNvSpPr/>
            <p:nvPr/>
          </p:nvSpPr>
          <p:spPr>
            <a:xfrm>
              <a:off x="662176" y="1286255"/>
              <a:ext cx="5133595" cy="134264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89404" y="2322575"/>
              <a:ext cx="981456" cy="771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32583" y="2342769"/>
              <a:ext cx="725805" cy="516255"/>
            </a:xfrm>
            <a:custGeom>
              <a:avLst/>
              <a:gdLst/>
              <a:ahLst/>
              <a:cxnLst/>
              <a:rect l="l" t="t" r="r" b="b"/>
              <a:pathLst>
                <a:path w="725805" h="516255">
                  <a:moveTo>
                    <a:pt x="564134" y="464184"/>
                  </a:moveTo>
                  <a:lnTo>
                    <a:pt x="556597" y="465046"/>
                  </a:lnTo>
                  <a:lnTo>
                    <a:pt x="550227" y="468598"/>
                  </a:lnTo>
                  <a:lnTo>
                    <a:pt x="545667" y="474293"/>
                  </a:lnTo>
                  <a:lnTo>
                    <a:pt x="543560" y="481583"/>
                  </a:lnTo>
                  <a:lnTo>
                    <a:pt x="544421" y="489067"/>
                  </a:lnTo>
                  <a:lnTo>
                    <a:pt x="547973" y="495442"/>
                  </a:lnTo>
                  <a:lnTo>
                    <a:pt x="553668" y="500032"/>
                  </a:lnTo>
                  <a:lnTo>
                    <a:pt x="560959" y="502157"/>
                  </a:lnTo>
                  <a:lnTo>
                    <a:pt x="725424" y="515746"/>
                  </a:lnTo>
                  <a:lnTo>
                    <a:pt x="722613" y="509650"/>
                  </a:lnTo>
                  <a:lnTo>
                    <a:pt x="683514" y="509650"/>
                  </a:lnTo>
                  <a:lnTo>
                    <a:pt x="625862" y="469299"/>
                  </a:lnTo>
                  <a:lnTo>
                    <a:pt x="564134" y="464184"/>
                  </a:lnTo>
                  <a:close/>
                </a:path>
                <a:path w="725805" h="516255">
                  <a:moveTo>
                    <a:pt x="625862" y="469299"/>
                  </a:moveTo>
                  <a:lnTo>
                    <a:pt x="683514" y="509650"/>
                  </a:lnTo>
                  <a:lnTo>
                    <a:pt x="688841" y="502030"/>
                  </a:lnTo>
                  <a:lnTo>
                    <a:pt x="677164" y="502030"/>
                  </a:lnTo>
                  <a:lnTo>
                    <a:pt x="663483" y="472416"/>
                  </a:lnTo>
                  <a:lnTo>
                    <a:pt x="625862" y="469299"/>
                  </a:lnTo>
                  <a:close/>
                </a:path>
                <a:path w="725805" h="516255">
                  <a:moveTo>
                    <a:pt x="638405" y="354849"/>
                  </a:moveTo>
                  <a:lnTo>
                    <a:pt x="631063" y="356615"/>
                  </a:lnTo>
                  <a:lnTo>
                    <a:pt x="624915" y="361047"/>
                  </a:lnTo>
                  <a:lnTo>
                    <a:pt x="621125" y="367299"/>
                  </a:lnTo>
                  <a:lnTo>
                    <a:pt x="619954" y="374528"/>
                  </a:lnTo>
                  <a:lnTo>
                    <a:pt x="621665" y="381888"/>
                  </a:lnTo>
                  <a:lnTo>
                    <a:pt x="647566" y="437959"/>
                  </a:lnTo>
                  <a:lnTo>
                    <a:pt x="705358" y="478408"/>
                  </a:lnTo>
                  <a:lnTo>
                    <a:pt x="683514" y="509650"/>
                  </a:lnTo>
                  <a:lnTo>
                    <a:pt x="722613" y="509650"/>
                  </a:lnTo>
                  <a:lnTo>
                    <a:pt x="656336" y="365886"/>
                  </a:lnTo>
                  <a:lnTo>
                    <a:pt x="651851" y="359794"/>
                  </a:lnTo>
                  <a:lnTo>
                    <a:pt x="645604" y="356012"/>
                  </a:lnTo>
                  <a:lnTo>
                    <a:pt x="638405" y="354849"/>
                  </a:lnTo>
                  <a:close/>
                </a:path>
                <a:path w="725805" h="516255">
                  <a:moveTo>
                    <a:pt x="663483" y="472416"/>
                  </a:moveTo>
                  <a:lnTo>
                    <a:pt x="677164" y="502030"/>
                  </a:lnTo>
                  <a:lnTo>
                    <a:pt x="695960" y="475106"/>
                  </a:lnTo>
                  <a:lnTo>
                    <a:pt x="663483" y="472416"/>
                  </a:lnTo>
                  <a:close/>
                </a:path>
                <a:path w="725805" h="516255">
                  <a:moveTo>
                    <a:pt x="647566" y="437959"/>
                  </a:moveTo>
                  <a:lnTo>
                    <a:pt x="663483" y="472416"/>
                  </a:lnTo>
                  <a:lnTo>
                    <a:pt x="695960" y="475106"/>
                  </a:lnTo>
                  <a:lnTo>
                    <a:pt x="677164" y="502030"/>
                  </a:lnTo>
                  <a:lnTo>
                    <a:pt x="688841" y="502030"/>
                  </a:lnTo>
                  <a:lnTo>
                    <a:pt x="705358" y="478408"/>
                  </a:lnTo>
                  <a:lnTo>
                    <a:pt x="647566" y="437959"/>
                  </a:lnTo>
                  <a:close/>
                </a:path>
                <a:path w="725805" h="516255">
                  <a:moveTo>
                    <a:pt x="21843" y="0"/>
                  </a:moveTo>
                  <a:lnTo>
                    <a:pt x="0" y="31241"/>
                  </a:lnTo>
                  <a:lnTo>
                    <a:pt x="625862" y="469299"/>
                  </a:lnTo>
                  <a:lnTo>
                    <a:pt x="663483" y="472416"/>
                  </a:lnTo>
                  <a:lnTo>
                    <a:pt x="647566" y="437959"/>
                  </a:lnTo>
                  <a:lnTo>
                    <a:pt x="2184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8244" y="3000755"/>
              <a:ext cx="8287511" cy="7421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5434" y="4000500"/>
              <a:ext cx="6419849" cy="13914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88920" y="3526535"/>
              <a:ext cx="425195" cy="7604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39973" y="3716147"/>
              <a:ext cx="202565" cy="505459"/>
            </a:xfrm>
            <a:custGeom>
              <a:avLst/>
              <a:gdLst/>
              <a:ahLst/>
              <a:cxnLst/>
              <a:rect l="l" t="t" r="r" b="b"/>
              <a:pathLst>
                <a:path w="202564" h="505460">
                  <a:moveTo>
                    <a:pt x="140411" y="72739"/>
                  </a:moveTo>
                  <a:lnTo>
                    <a:pt x="113092" y="98932"/>
                  </a:lnTo>
                  <a:lnTo>
                    <a:pt x="0" y="494919"/>
                  </a:lnTo>
                  <a:lnTo>
                    <a:pt x="36575" y="505459"/>
                  </a:lnTo>
                  <a:lnTo>
                    <a:pt x="149791" y="109422"/>
                  </a:lnTo>
                  <a:lnTo>
                    <a:pt x="140411" y="72739"/>
                  </a:lnTo>
                  <a:close/>
                </a:path>
                <a:path w="202564" h="505460">
                  <a:moveTo>
                    <a:pt x="169096" y="31114"/>
                  </a:moveTo>
                  <a:lnTo>
                    <a:pt x="132461" y="31114"/>
                  </a:lnTo>
                  <a:lnTo>
                    <a:pt x="169163" y="41655"/>
                  </a:lnTo>
                  <a:lnTo>
                    <a:pt x="149791" y="109422"/>
                  </a:lnTo>
                  <a:lnTo>
                    <a:pt x="165100" y="169290"/>
                  </a:lnTo>
                  <a:lnTo>
                    <a:pt x="168354" y="176150"/>
                  </a:lnTo>
                  <a:lnTo>
                    <a:pt x="173799" y="181022"/>
                  </a:lnTo>
                  <a:lnTo>
                    <a:pt x="180673" y="183489"/>
                  </a:lnTo>
                  <a:lnTo>
                    <a:pt x="188213" y="183133"/>
                  </a:lnTo>
                  <a:lnTo>
                    <a:pt x="195018" y="179806"/>
                  </a:lnTo>
                  <a:lnTo>
                    <a:pt x="199882" y="174323"/>
                  </a:lnTo>
                  <a:lnTo>
                    <a:pt x="202340" y="167435"/>
                  </a:lnTo>
                  <a:lnTo>
                    <a:pt x="201930" y="159892"/>
                  </a:lnTo>
                  <a:lnTo>
                    <a:pt x="169096" y="31114"/>
                  </a:lnTo>
                  <a:close/>
                </a:path>
                <a:path w="202564" h="505460">
                  <a:moveTo>
                    <a:pt x="161162" y="0"/>
                  </a:moveTo>
                  <a:lnTo>
                    <a:pt x="42163" y="114172"/>
                  </a:lnTo>
                  <a:lnTo>
                    <a:pt x="37832" y="120435"/>
                  </a:lnTo>
                  <a:lnTo>
                    <a:pt x="36274" y="127603"/>
                  </a:lnTo>
                  <a:lnTo>
                    <a:pt x="37502" y="134818"/>
                  </a:lnTo>
                  <a:lnTo>
                    <a:pt x="41528" y="141223"/>
                  </a:lnTo>
                  <a:lnTo>
                    <a:pt x="47718" y="145482"/>
                  </a:lnTo>
                  <a:lnTo>
                    <a:pt x="54848" y="147002"/>
                  </a:lnTo>
                  <a:lnTo>
                    <a:pt x="62049" y="145760"/>
                  </a:lnTo>
                  <a:lnTo>
                    <a:pt x="68452" y="141731"/>
                  </a:lnTo>
                  <a:lnTo>
                    <a:pt x="113092" y="98932"/>
                  </a:lnTo>
                  <a:lnTo>
                    <a:pt x="132461" y="31114"/>
                  </a:lnTo>
                  <a:lnTo>
                    <a:pt x="169096" y="31114"/>
                  </a:lnTo>
                  <a:lnTo>
                    <a:pt x="161162" y="0"/>
                  </a:lnTo>
                  <a:close/>
                </a:path>
                <a:path w="202564" h="505460">
                  <a:moveTo>
                    <a:pt x="167395" y="41147"/>
                  </a:moveTo>
                  <a:lnTo>
                    <a:pt x="132333" y="41147"/>
                  </a:lnTo>
                  <a:lnTo>
                    <a:pt x="163956" y="50164"/>
                  </a:lnTo>
                  <a:lnTo>
                    <a:pt x="140411" y="72739"/>
                  </a:lnTo>
                  <a:lnTo>
                    <a:pt x="149791" y="109422"/>
                  </a:lnTo>
                  <a:lnTo>
                    <a:pt x="169163" y="41655"/>
                  </a:lnTo>
                  <a:lnTo>
                    <a:pt x="167395" y="41147"/>
                  </a:lnTo>
                  <a:close/>
                </a:path>
                <a:path w="202564" h="505460">
                  <a:moveTo>
                    <a:pt x="132461" y="31114"/>
                  </a:moveTo>
                  <a:lnTo>
                    <a:pt x="113092" y="98932"/>
                  </a:lnTo>
                  <a:lnTo>
                    <a:pt x="140411" y="72739"/>
                  </a:lnTo>
                  <a:lnTo>
                    <a:pt x="132333" y="41147"/>
                  </a:lnTo>
                  <a:lnTo>
                    <a:pt x="167395" y="41147"/>
                  </a:lnTo>
                  <a:lnTo>
                    <a:pt x="132461" y="31114"/>
                  </a:lnTo>
                  <a:close/>
                </a:path>
                <a:path w="202564" h="505460">
                  <a:moveTo>
                    <a:pt x="132333" y="41147"/>
                  </a:moveTo>
                  <a:lnTo>
                    <a:pt x="140411" y="72739"/>
                  </a:lnTo>
                  <a:lnTo>
                    <a:pt x="163956" y="50164"/>
                  </a:lnTo>
                  <a:lnTo>
                    <a:pt x="132333" y="4114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490472"/>
            <a:ext cx="9144000" cy="5367655"/>
            <a:chOff x="0" y="1490472"/>
            <a:chExt cx="9144000" cy="5367655"/>
          </a:xfrm>
        </p:grpSpPr>
        <p:sp>
          <p:nvSpPr>
            <p:cNvPr id="3" name="object 3"/>
            <p:cNvSpPr/>
            <p:nvPr/>
          </p:nvSpPr>
          <p:spPr>
            <a:xfrm>
              <a:off x="539495" y="1490472"/>
              <a:ext cx="5346192" cy="473506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76800" y="1740408"/>
              <a:ext cx="908303" cy="629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20107" y="1926590"/>
              <a:ext cx="652780" cy="377825"/>
            </a:xfrm>
            <a:custGeom>
              <a:avLst/>
              <a:gdLst/>
              <a:ahLst/>
              <a:cxnLst/>
              <a:rect l="l" t="t" r="r" b="b"/>
              <a:pathLst>
                <a:path w="652779" h="377825">
                  <a:moveTo>
                    <a:pt x="548414" y="39406"/>
                  </a:moveTo>
                  <a:lnTo>
                    <a:pt x="0" y="344043"/>
                  </a:lnTo>
                  <a:lnTo>
                    <a:pt x="18541" y="377444"/>
                  </a:lnTo>
                  <a:lnTo>
                    <a:pt x="566941" y="72701"/>
                  </a:lnTo>
                  <a:lnTo>
                    <a:pt x="586236" y="40204"/>
                  </a:lnTo>
                  <a:lnTo>
                    <a:pt x="548414" y="39406"/>
                  </a:lnTo>
                  <a:close/>
                </a:path>
                <a:path w="652779" h="377825">
                  <a:moveTo>
                    <a:pt x="651292" y="5207"/>
                  </a:moveTo>
                  <a:lnTo>
                    <a:pt x="609980" y="5207"/>
                  </a:lnTo>
                  <a:lnTo>
                    <a:pt x="628522" y="38481"/>
                  </a:lnTo>
                  <a:lnTo>
                    <a:pt x="566941" y="72701"/>
                  </a:lnTo>
                  <a:lnTo>
                    <a:pt x="535304" y="125984"/>
                  </a:lnTo>
                  <a:lnTo>
                    <a:pt x="532820" y="133105"/>
                  </a:lnTo>
                  <a:lnTo>
                    <a:pt x="533241" y="140382"/>
                  </a:lnTo>
                  <a:lnTo>
                    <a:pt x="536376" y="146968"/>
                  </a:lnTo>
                  <a:lnTo>
                    <a:pt x="542035" y="152019"/>
                  </a:lnTo>
                  <a:lnTo>
                    <a:pt x="549157" y="154559"/>
                  </a:lnTo>
                  <a:lnTo>
                    <a:pt x="556434" y="154146"/>
                  </a:lnTo>
                  <a:lnTo>
                    <a:pt x="563020" y="151018"/>
                  </a:lnTo>
                  <a:lnTo>
                    <a:pt x="568070" y="145414"/>
                  </a:lnTo>
                  <a:lnTo>
                    <a:pt x="651292" y="5207"/>
                  </a:lnTo>
                  <a:close/>
                </a:path>
                <a:path w="652779" h="377825">
                  <a:moveTo>
                    <a:pt x="586236" y="40204"/>
                  </a:moveTo>
                  <a:lnTo>
                    <a:pt x="566941" y="72701"/>
                  </a:lnTo>
                  <a:lnTo>
                    <a:pt x="624180" y="40894"/>
                  </a:lnTo>
                  <a:lnTo>
                    <a:pt x="618870" y="40894"/>
                  </a:lnTo>
                  <a:lnTo>
                    <a:pt x="586236" y="40204"/>
                  </a:lnTo>
                  <a:close/>
                </a:path>
                <a:path w="652779" h="377825">
                  <a:moveTo>
                    <a:pt x="602868" y="12192"/>
                  </a:moveTo>
                  <a:lnTo>
                    <a:pt x="586236" y="40204"/>
                  </a:lnTo>
                  <a:lnTo>
                    <a:pt x="618870" y="40894"/>
                  </a:lnTo>
                  <a:lnTo>
                    <a:pt x="602868" y="12192"/>
                  </a:lnTo>
                  <a:close/>
                </a:path>
                <a:path w="652779" h="377825">
                  <a:moveTo>
                    <a:pt x="613873" y="12192"/>
                  </a:moveTo>
                  <a:lnTo>
                    <a:pt x="602868" y="12192"/>
                  </a:lnTo>
                  <a:lnTo>
                    <a:pt x="618870" y="40894"/>
                  </a:lnTo>
                  <a:lnTo>
                    <a:pt x="624180" y="40894"/>
                  </a:lnTo>
                  <a:lnTo>
                    <a:pt x="628522" y="38481"/>
                  </a:lnTo>
                  <a:lnTo>
                    <a:pt x="613873" y="12192"/>
                  </a:lnTo>
                  <a:close/>
                </a:path>
                <a:path w="652779" h="377825">
                  <a:moveTo>
                    <a:pt x="609980" y="5207"/>
                  </a:moveTo>
                  <a:lnTo>
                    <a:pt x="548414" y="39406"/>
                  </a:lnTo>
                  <a:lnTo>
                    <a:pt x="586236" y="40204"/>
                  </a:lnTo>
                  <a:lnTo>
                    <a:pt x="602868" y="12192"/>
                  </a:lnTo>
                  <a:lnTo>
                    <a:pt x="613873" y="12192"/>
                  </a:lnTo>
                  <a:lnTo>
                    <a:pt x="609980" y="5207"/>
                  </a:lnTo>
                  <a:close/>
                </a:path>
                <a:path w="652779" h="377825">
                  <a:moveTo>
                    <a:pt x="487298" y="0"/>
                  </a:moveTo>
                  <a:lnTo>
                    <a:pt x="479905" y="1381"/>
                  </a:lnTo>
                  <a:lnTo>
                    <a:pt x="473773" y="5333"/>
                  </a:lnTo>
                  <a:lnTo>
                    <a:pt x="469546" y="11287"/>
                  </a:lnTo>
                  <a:lnTo>
                    <a:pt x="467867" y="18669"/>
                  </a:lnTo>
                  <a:lnTo>
                    <a:pt x="469195" y="26134"/>
                  </a:lnTo>
                  <a:lnTo>
                    <a:pt x="473154" y="32289"/>
                  </a:lnTo>
                  <a:lnTo>
                    <a:pt x="479137" y="36492"/>
                  </a:lnTo>
                  <a:lnTo>
                    <a:pt x="486537" y="38100"/>
                  </a:lnTo>
                  <a:lnTo>
                    <a:pt x="548414" y="39406"/>
                  </a:lnTo>
                  <a:lnTo>
                    <a:pt x="609980" y="5207"/>
                  </a:lnTo>
                  <a:lnTo>
                    <a:pt x="651292" y="5207"/>
                  </a:lnTo>
                  <a:lnTo>
                    <a:pt x="652271" y="3556"/>
                  </a:lnTo>
                  <a:lnTo>
                    <a:pt x="48729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74791" y="2319527"/>
              <a:ext cx="935736" cy="559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87263" y="2339339"/>
              <a:ext cx="681355" cy="388620"/>
            </a:xfrm>
            <a:custGeom>
              <a:avLst/>
              <a:gdLst/>
              <a:ahLst/>
              <a:cxnLst/>
              <a:rect l="l" t="t" r="r" b="b"/>
              <a:pathLst>
                <a:path w="681354" h="388619">
                  <a:moveTo>
                    <a:pt x="148474" y="217150"/>
                  </a:moveTo>
                  <a:lnTo>
                    <a:pt x="141350" y="219710"/>
                  </a:lnTo>
                  <a:lnTo>
                    <a:pt x="0" y="304800"/>
                  </a:lnTo>
                  <a:lnTo>
                    <a:pt x="143637" y="385952"/>
                  </a:lnTo>
                  <a:lnTo>
                    <a:pt x="150883" y="388304"/>
                  </a:lnTo>
                  <a:lnTo>
                    <a:pt x="158178" y="387715"/>
                  </a:lnTo>
                  <a:lnTo>
                    <a:pt x="164711" y="384434"/>
                  </a:lnTo>
                  <a:lnTo>
                    <a:pt x="169672" y="378713"/>
                  </a:lnTo>
                  <a:lnTo>
                    <a:pt x="172023" y="371540"/>
                  </a:lnTo>
                  <a:lnTo>
                    <a:pt x="171434" y="364283"/>
                  </a:lnTo>
                  <a:lnTo>
                    <a:pt x="168153" y="357764"/>
                  </a:lnTo>
                  <a:lnTo>
                    <a:pt x="162433" y="352806"/>
                  </a:lnTo>
                  <a:lnTo>
                    <a:pt x="110339" y="323342"/>
                  </a:lnTo>
                  <a:lnTo>
                    <a:pt x="38100" y="323342"/>
                  </a:lnTo>
                  <a:lnTo>
                    <a:pt x="37591" y="285242"/>
                  </a:lnTo>
                  <a:lnTo>
                    <a:pt x="109998" y="283040"/>
                  </a:lnTo>
                  <a:lnTo>
                    <a:pt x="161036" y="252349"/>
                  </a:lnTo>
                  <a:lnTo>
                    <a:pt x="170072" y="233310"/>
                  </a:lnTo>
                  <a:lnTo>
                    <a:pt x="167512" y="226187"/>
                  </a:lnTo>
                  <a:lnTo>
                    <a:pt x="162389" y="220602"/>
                  </a:lnTo>
                  <a:lnTo>
                    <a:pt x="155765" y="217519"/>
                  </a:lnTo>
                  <a:lnTo>
                    <a:pt x="148474" y="217150"/>
                  </a:lnTo>
                  <a:close/>
                </a:path>
                <a:path w="681354" h="388619">
                  <a:moveTo>
                    <a:pt x="109998" y="283040"/>
                  </a:moveTo>
                  <a:lnTo>
                    <a:pt x="61340" y="284861"/>
                  </a:lnTo>
                  <a:lnTo>
                    <a:pt x="37591" y="285242"/>
                  </a:lnTo>
                  <a:lnTo>
                    <a:pt x="38100" y="323342"/>
                  </a:lnTo>
                  <a:lnTo>
                    <a:pt x="62737" y="322961"/>
                  </a:lnTo>
                  <a:lnTo>
                    <a:pt x="106643" y="321251"/>
                  </a:lnTo>
                  <a:lnTo>
                    <a:pt x="105399" y="320548"/>
                  </a:lnTo>
                  <a:lnTo>
                    <a:pt x="47625" y="320548"/>
                  </a:lnTo>
                  <a:lnTo>
                    <a:pt x="47244" y="287655"/>
                  </a:lnTo>
                  <a:lnTo>
                    <a:pt x="102324" y="287655"/>
                  </a:lnTo>
                  <a:lnTo>
                    <a:pt x="109998" y="283040"/>
                  </a:lnTo>
                  <a:close/>
                </a:path>
                <a:path w="681354" h="388619">
                  <a:moveTo>
                    <a:pt x="106643" y="321251"/>
                  </a:moveTo>
                  <a:lnTo>
                    <a:pt x="62737" y="322961"/>
                  </a:lnTo>
                  <a:lnTo>
                    <a:pt x="38100" y="323342"/>
                  </a:lnTo>
                  <a:lnTo>
                    <a:pt x="110339" y="323342"/>
                  </a:lnTo>
                  <a:lnTo>
                    <a:pt x="106643" y="321251"/>
                  </a:lnTo>
                  <a:close/>
                </a:path>
                <a:path w="681354" h="388619">
                  <a:moveTo>
                    <a:pt x="638896" y="169750"/>
                  </a:moveTo>
                  <a:lnTo>
                    <a:pt x="596773" y="197358"/>
                  </a:lnTo>
                  <a:lnTo>
                    <a:pt x="551814" y="214757"/>
                  </a:lnTo>
                  <a:lnTo>
                    <a:pt x="514985" y="225933"/>
                  </a:lnTo>
                  <a:lnTo>
                    <a:pt x="473583" y="236474"/>
                  </a:lnTo>
                  <a:lnTo>
                    <a:pt x="427609" y="246380"/>
                  </a:lnTo>
                  <a:lnTo>
                    <a:pt x="352044" y="259587"/>
                  </a:lnTo>
                  <a:lnTo>
                    <a:pt x="297941" y="267208"/>
                  </a:lnTo>
                  <a:lnTo>
                    <a:pt x="241173" y="273558"/>
                  </a:lnTo>
                  <a:lnTo>
                    <a:pt x="182499" y="278764"/>
                  </a:lnTo>
                  <a:lnTo>
                    <a:pt x="122427" y="282575"/>
                  </a:lnTo>
                  <a:lnTo>
                    <a:pt x="109998" y="283040"/>
                  </a:lnTo>
                  <a:lnTo>
                    <a:pt x="75627" y="303708"/>
                  </a:lnTo>
                  <a:lnTo>
                    <a:pt x="106643" y="321251"/>
                  </a:lnTo>
                  <a:lnTo>
                    <a:pt x="124713" y="320548"/>
                  </a:lnTo>
                  <a:lnTo>
                    <a:pt x="185800" y="316738"/>
                  </a:lnTo>
                  <a:lnTo>
                    <a:pt x="245237" y="311404"/>
                  </a:lnTo>
                  <a:lnTo>
                    <a:pt x="302767" y="304926"/>
                  </a:lnTo>
                  <a:lnTo>
                    <a:pt x="384556" y="292988"/>
                  </a:lnTo>
                  <a:lnTo>
                    <a:pt x="435356" y="283718"/>
                  </a:lnTo>
                  <a:lnTo>
                    <a:pt x="482473" y="273558"/>
                  </a:lnTo>
                  <a:lnTo>
                    <a:pt x="525779" y="262509"/>
                  </a:lnTo>
                  <a:lnTo>
                    <a:pt x="564514" y="250698"/>
                  </a:lnTo>
                  <a:lnTo>
                    <a:pt x="613663" y="231521"/>
                  </a:lnTo>
                  <a:lnTo>
                    <a:pt x="651128" y="209931"/>
                  </a:lnTo>
                  <a:lnTo>
                    <a:pt x="667385" y="195072"/>
                  </a:lnTo>
                  <a:lnTo>
                    <a:pt x="668020" y="194437"/>
                  </a:lnTo>
                  <a:lnTo>
                    <a:pt x="669289" y="192912"/>
                  </a:lnTo>
                  <a:lnTo>
                    <a:pt x="673862" y="186182"/>
                  </a:lnTo>
                  <a:lnTo>
                    <a:pt x="674624" y="185165"/>
                  </a:lnTo>
                  <a:lnTo>
                    <a:pt x="675259" y="184023"/>
                  </a:lnTo>
                  <a:lnTo>
                    <a:pt x="675766" y="182752"/>
                  </a:lnTo>
                  <a:lnTo>
                    <a:pt x="678688" y="176149"/>
                  </a:lnTo>
                  <a:lnTo>
                    <a:pt x="679323" y="174498"/>
                  </a:lnTo>
                  <a:lnTo>
                    <a:pt x="679831" y="172974"/>
                  </a:lnTo>
                  <a:lnTo>
                    <a:pt x="679958" y="171323"/>
                  </a:lnTo>
                  <a:lnTo>
                    <a:pt x="680015" y="170942"/>
                  </a:lnTo>
                  <a:lnTo>
                    <a:pt x="638048" y="170942"/>
                  </a:lnTo>
                  <a:lnTo>
                    <a:pt x="638896" y="169750"/>
                  </a:lnTo>
                  <a:close/>
                </a:path>
                <a:path w="681354" h="388619">
                  <a:moveTo>
                    <a:pt x="47244" y="287655"/>
                  </a:moveTo>
                  <a:lnTo>
                    <a:pt x="47625" y="320548"/>
                  </a:lnTo>
                  <a:lnTo>
                    <a:pt x="75627" y="303708"/>
                  </a:lnTo>
                  <a:lnTo>
                    <a:pt x="47244" y="287655"/>
                  </a:lnTo>
                  <a:close/>
                </a:path>
                <a:path w="681354" h="388619">
                  <a:moveTo>
                    <a:pt x="75627" y="303708"/>
                  </a:moveTo>
                  <a:lnTo>
                    <a:pt x="47625" y="320548"/>
                  </a:lnTo>
                  <a:lnTo>
                    <a:pt x="105399" y="320548"/>
                  </a:lnTo>
                  <a:lnTo>
                    <a:pt x="75627" y="303708"/>
                  </a:lnTo>
                  <a:close/>
                </a:path>
                <a:path w="681354" h="388619">
                  <a:moveTo>
                    <a:pt x="102324" y="287655"/>
                  </a:moveTo>
                  <a:lnTo>
                    <a:pt x="47244" y="287655"/>
                  </a:lnTo>
                  <a:lnTo>
                    <a:pt x="75627" y="303708"/>
                  </a:lnTo>
                  <a:lnTo>
                    <a:pt x="102324" y="287655"/>
                  </a:lnTo>
                  <a:close/>
                </a:path>
                <a:path w="681354" h="388619">
                  <a:moveTo>
                    <a:pt x="639826" y="168783"/>
                  </a:moveTo>
                  <a:lnTo>
                    <a:pt x="638896" y="169750"/>
                  </a:lnTo>
                  <a:lnTo>
                    <a:pt x="638048" y="170942"/>
                  </a:lnTo>
                  <a:lnTo>
                    <a:pt x="639826" y="168783"/>
                  </a:lnTo>
                  <a:close/>
                </a:path>
                <a:path w="681354" h="388619">
                  <a:moveTo>
                    <a:pt x="680341" y="168783"/>
                  </a:moveTo>
                  <a:lnTo>
                    <a:pt x="639826" y="168783"/>
                  </a:lnTo>
                  <a:lnTo>
                    <a:pt x="638048" y="170942"/>
                  </a:lnTo>
                  <a:lnTo>
                    <a:pt x="680015" y="170942"/>
                  </a:lnTo>
                  <a:lnTo>
                    <a:pt x="680341" y="168783"/>
                  </a:lnTo>
                  <a:close/>
                </a:path>
                <a:path w="681354" h="388619">
                  <a:moveTo>
                    <a:pt x="641590" y="165962"/>
                  </a:moveTo>
                  <a:lnTo>
                    <a:pt x="638896" y="169750"/>
                  </a:lnTo>
                  <a:lnTo>
                    <a:pt x="639826" y="168783"/>
                  </a:lnTo>
                  <a:lnTo>
                    <a:pt x="680341" y="168783"/>
                  </a:lnTo>
                  <a:lnTo>
                    <a:pt x="680494" y="167767"/>
                  </a:lnTo>
                  <a:lnTo>
                    <a:pt x="640841" y="167767"/>
                  </a:lnTo>
                  <a:lnTo>
                    <a:pt x="641590" y="165962"/>
                  </a:lnTo>
                  <a:close/>
                </a:path>
                <a:path w="681354" h="388619">
                  <a:moveTo>
                    <a:pt x="642530" y="164642"/>
                  </a:moveTo>
                  <a:lnTo>
                    <a:pt x="641590" y="165962"/>
                  </a:lnTo>
                  <a:lnTo>
                    <a:pt x="640841" y="167767"/>
                  </a:lnTo>
                  <a:lnTo>
                    <a:pt x="642514" y="164755"/>
                  </a:lnTo>
                  <a:close/>
                </a:path>
                <a:path w="681354" h="388619">
                  <a:moveTo>
                    <a:pt x="681126" y="161036"/>
                  </a:moveTo>
                  <a:lnTo>
                    <a:pt x="643636" y="161036"/>
                  </a:lnTo>
                  <a:lnTo>
                    <a:pt x="643131" y="162951"/>
                  </a:lnTo>
                  <a:lnTo>
                    <a:pt x="643053" y="163247"/>
                  </a:lnTo>
                  <a:lnTo>
                    <a:pt x="642365" y="165862"/>
                  </a:lnTo>
                  <a:lnTo>
                    <a:pt x="641900" y="165862"/>
                  </a:lnTo>
                  <a:lnTo>
                    <a:pt x="640841" y="167767"/>
                  </a:lnTo>
                  <a:lnTo>
                    <a:pt x="680494" y="167767"/>
                  </a:lnTo>
                  <a:lnTo>
                    <a:pt x="680782" y="165862"/>
                  </a:lnTo>
                  <a:lnTo>
                    <a:pt x="642365" y="165862"/>
                  </a:lnTo>
                  <a:lnTo>
                    <a:pt x="642514" y="164755"/>
                  </a:lnTo>
                  <a:lnTo>
                    <a:pt x="680949" y="164755"/>
                  </a:lnTo>
                  <a:lnTo>
                    <a:pt x="681126" y="163068"/>
                  </a:lnTo>
                  <a:lnTo>
                    <a:pt x="681126" y="161036"/>
                  </a:lnTo>
                  <a:close/>
                </a:path>
                <a:path w="681354" h="388619">
                  <a:moveTo>
                    <a:pt x="642717" y="163247"/>
                  </a:moveTo>
                  <a:lnTo>
                    <a:pt x="641590" y="165962"/>
                  </a:lnTo>
                  <a:lnTo>
                    <a:pt x="642449" y="164755"/>
                  </a:lnTo>
                  <a:lnTo>
                    <a:pt x="642571" y="164337"/>
                  </a:lnTo>
                  <a:lnTo>
                    <a:pt x="642717" y="163247"/>
                  </a:lnTo>
                  <a:close/>
                </a:path>
                <a:path w="681354" h="388619">
                  <a:moveTo>
                    <a:pt x="642767" y="164337"/>
                  </a:moveTo>
                  <a:lnTo>
                    <a:pt x="642514" y="164755"/>
                  </a:lnTo>
                  <a:lnTo>
                    <a:pt x="642365" y="165862"/>
                  </a:lnTo>
                  <a:lnTo>
                    <a:pt x="642767" y="164337"/>
                  </a:lnTo>
                  <a:close/>
                </a:path>
                <a:path w="681354" h="388619">
                  <a:moveTo>
                    <a:pt x="642747" y="164337"/>
                  </a:moveTo>
                  <a:lnTo>
                    <a:pt x="642566" y="164592"/>
                  </a:lnTo>
                  <a:lnTo>
                    <a:pt x="642514" y="164755"/>
                  </a:lnTo>
                  <a:lnTo>
                    <a:pt x="642747" y="164337"/>
                  </a:lnTo>
                  <a:close/>
                </a:path>
                <a:path w="681354" h="388619">
                  <a:moveTo>
                    <a:pt x="643091" y="162346"/>
                  </a:moveTo>
                  <a:lnTo>
                    <a:pt x="642717" y="163247"/>
                  </a:lnTo>
                  <a:lnTo>
                    <a:pt x="642530" y="164642"/>
                  </a:lnTo>
                  <a:lnTo>
                    <a:pt x="642747" y="164337"/>
                  </a:lnTo>
                  <a:lnTo>
                    <a:pt x="643053" y="163247"/>
                  </a:lnTo>
                  <a:lnTo>
                    <a:pt x="643091" y="162346"/>
                  </a:lnTo>
                  <a:close/>
                </a:path>
                <a:path w="681354" h="388619">
                  <a:moveTo>
                    <a:pt x="643023" y="160977"/>
                  </a:moveTo>
                  <a:lnTo>
                    <a:pt x="642717" y="163247"/>
                  </a:lnTo>
                  <a:lnTo>
                    <a:pt x="643091" y="162346"/>
                  </a:lnTo>
                  <a:lnTo>
                    <a:pt x="643023" y="160977"/>
                  </a:lnTo>
                  <a:close/>
                </a:path>
                <a:path w="681354" h="388619">
                  <a:moveTo>
                    <a:pt x="643123" y="162982"/>
                  </a:moveTo>
                  <a:close/>
                </a:path>
                <a:path w="681354" h="388619">
                  <a:moveTo>
                    <a:pt x="643636" y="161036"/>
                  </a:moveTo>
                  <a:lnTo>
                    <a:pt x="643214" y="162051"/>
                  </a:lnTo>
                  <a:lnTo>
                    <a:pt x="643131" y="162951"/>
                  </a:lnTo>
                  <a:lnTo>
                    <a:pt x="643636" y="161036"/>
                  </a:lnTo>
                  <a:close/>
                </a:path>
                <a:path w="681354" h="388619">
                  <a:moveTo>
                    <a:pt x="643254" y="159258"/>
                  </a:moveTo>
                  <a:lnTo>
                    <a:pt x="643049" y="160782"/>
                  </a:lnTo>
                  <a:lnTo>
                    <a:pt x="643091" y="162346"/>
                  </a:lnTo>
                  <a:lnTo>
                    <a:pt x="643204" y="160782"/>
                  </a:lnTo>
                  <a:lnTo>
                    <a:pt x="643254" y="159258"/>
                  </a:lnTo>
                  <a:close/>
                </a:path>
                <a:path w="681354" h="388619">
                  <a:moveTo>
                    <a:pt x="681007" y="159258"/>
                  </a:moveTo>
                  <a:lnTo>
                    <a:pt x="643254" y="159258"/>
                  </a:lnTo>
                  <a:lnTo>
                    <a:pt x="643157" y="162189"/>
                  </a:lnTo>
                  <a:lnTo>
                    <a:pt x="643636" y="161036"/>
                  </a:lnTo>
                  <a:lnTo>
                    <a:pt x="681126" y="161036"/>
                  </a:lnTo>
                  <a:lnTo>
                    <a:pt x="681007" y="159258"/>
                  </a:lnTo>
                  <a:close/>
                </a:path>
                <a:path w="681354" h="388619">
                  <a:moveTo>
                    <a:pt x="429513" y="0"/>
                  </a:moveTo>
                  <a:lnTo>
                    <a:pt x="427989" y="38100"/>
                  </a:lnTo>
                  <a:lnTo>
                    <a:pt x="449834" y="38988"/>
                  </a:lnTo>
                  <a:lnTo>
                    <a:pt x="470153" y="41275"/>
                  </a:lnTo>
                  <a:lnTo>
                    <a:pt x="509777" y="49784"/>
                  </a:lnTo>
                  <a:lnTo>
                    <a:pt x="546988" y="63119"/>
                  </a:lnTo>
                  <a:lnTo>
                    <a:pt x="594360" y="90043"/>
                  </a:lnTo>
                  <a:lnTo>
                    <a:pt x="627507" y="121793"/>
                  </a:lnTo>
                  <a:lnTo>
                    <a:pt x="642874" y="157987"/>
                  </a:lnTo>
                  <a:lnTo>
                    <a:pt x="643023" y="160977"/>
                  </a:lnTo>
                  <a:lnTo>
                    <a:pt x="643254" y="159258"/>
                  </a:lnTo>
                  <a:lnTo>
                    <a:pt x="681007" y="159258"/>
                  </a:lnTo>
                  <a:lnTo>
                    <a:pt x="680592" y="152526"/>
                  </a:lnTo>
                  <a:lnTo>
                    <a:pt x="666369" y="111633"/>
                  </a:lnTo>
                  <a:lnTo>
                    <a:pt x="630936" y="70358"/>
                  </a:lnTo>
                  <a:lnTo>
                    <a:pt x="598551" y="47117"/>
                  </a:lnTo>
                  <a:lnTo>
                    <a:pt x="560959" y="27686"/>
                  </a:lnTo>
                  <a:lnTo>
                    <a:pt x="519175" y="12826"/>
                  </a:lnTo>
                  <a:lnTo>
                    <a:pt x="474345" y="3301"/>
                  </a:lnTo>
                  <a:lnTo>
                    <a:pt x="451358" y="888"/>
                  </a:lnTo>
                  <a:lnTo>
                    <a:pt x="42951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46420" y="2962655"/>
              <a:ext cx="935735" cy="559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58890" y="2982468"/>
              <a:ext cx="681355" cy="388620"/>
            </a:xfrm>
            <a:custGeom>
              <a:avLst/>
              <a:gdLst/>
              <a:ahLst/>
              <a:cxnLst/>
              <a:rect l="l" t="t" r="r" b="b"/>
              <a:pathLst>
                <a:path w="681354" h="388620">
                  <a:moveTo>
                    <a:pt x="148474" y="217150"/>
                  </a:moveTo>
                  <a:lnTo>
                    <a:pt x="141350" y="219710"/>
                  </a:lnTo>
                  <a:lnTo>
                    <a:pt x="0" y="304800"/>
                  </a:lnTo>
                  <a:lnTo>
                    <a:pt x="143637" y="385953"/>
                  </a:lnTo>
                  <a:lnTo>
                    <a:pt x="150883" y="388304"/>
                  </a:lnTo>
                  <a:lnTo>
                    <a:pt x="158178" y="387715"/>
                  </a:lnTo>
                  <a:lnTo>
                    <a:pt x="164711" y="384434"/>
                  </a:lnTo>
                  <a:lnTo>
                    <a:pt x="169672" y="378714"/>
                  </a:lnTo>
                  <a:lnTo>
                    <a:pt x="172023" y="371540"/>
                  </a:lnTo>
                  <a:lnTo>
                    <a:pt x="171434" y="364283"/>
                  </a:lnTo>
                  <a:lnTo>
                    <a:pt x="168153" y="357764"/>
                  </a:lnTo>
                  <a:lnTo>
                    <a:pt x="162433" y="352806"/>
                  </a:lnTo>
                  <a:lnTo>
                    <a:pt x="110339" y="323342"/>
                  </a:lnTo>
                  <a:lnTo>
                    <a:pt x="38100" y="323342"/>
                  </a:lnTo>
                  <a:lnTo>
                    <a:pt x="37592" y="285242"/>
                  </a:lnTo>
                  <a:lnTo>
                    <a:pt x="109998" y="283040"/>
                  </a:lnTo>
                  <a:lnTo>
                    <a:pt x="161036" y="252349"/>
                  </a:lnTo>
                  <a:lnTo>
                    <a:pt x="170072" y="233310"/>
                  </a:lnTo>
                  <a:lnTo>
                    <a:pt x="167512" y="226187"/>
                  </a:lnTo>
                  <a:lnTo>
                    <a:pt x="162389" y="220602"/>
                  </a:lnTo>
                  <a:lnTo>
                    <a:pt x="155765" y="217519"/>
                  </a:lnTo>
                  <a:lnTo>
                    <a:pt x="148474" y="217150"/>
                  </a:lnTo>
                  <a:close/>
                </a:path>
                <a:path w="681354" h="388620">
                  <a:moveTo>
                    <a:pt x="109998" y="283040"/>
                  </a:moveTo>
                  <a:lnTo>
                    <a:pt x="61341" y="284861"/>
                  </a:lnTo>
                  <a:lnTo>
                    <a:pt x="37592" y="285242"/>
                  </a:lnTo>
                  <a:lnTo>
                    <a:pt x="38100" y="323342"/>
                  </a:lnTo>
                  <a:lnTo>
                    <a:pt x="62737" y="322961"/>
                  </a:lnTo>
                  <a:lnTo>
                    <a:pt x="106643" y="321251"/>
                  </a:lnTo>
                  <a:lnTo>
                    <a:pt x="105399" y="320548"/>
                  </a:lnTo>
                  <a:lnTo>
                    <a:pt x="47625" y="320548"/>
                  </a:lnTo>
                  <a:lnTo>
                    <a:pt x="47244" y="287655"/>
                  </a:lnTo>
                  <a:lnTo>
                    <a:pt x="102324" y="287655"/>
                  </a:lnTo>
                  <a:lnTo>
                    <a:pt x="109998" y="283040"/>
                  </a:lnTo>
                  <a:close/>
                </a:path>
                <a:path w="681354" h="388620">
                  <a:moveTo>
                    <a:pt x="106643" y="321251"/>
                  </a:moveTo>
                  <a:lnTo>
                    <a:pt x="62737" y="322961"/>
                  </a:lnTo>
                  <a:lnTo>
                    <a:pt x="38100" y="323342"/>
                  </a:lnTo>
                  <a:lnTo>
                    <a:pt x="110339" y="323342"/>
                  </a:lnTo>
                  <a:lnTo>
                    <a:pt x="106643" y="321251"/>
                  </a:lnTo>
                  <a:close/>
                </a:path>
                <a:path w="681354" h="388620">
                  <a:moveTo>
                    <a:pt x="638896" y="169750"/>
                  </a:moveTo>
                  <a:lnTo>
                    <a:pt x="596773" y="197358"/>
                  </a:lnTo>
                  <a:lnTo>
                    <a:pt x="551814" y="214757"/>
                  </a:lnTo>
                  <a:lnTo>
                    <a:pt x="514985" y="225933"/>
                  </a:lnTo>
                  <a:lnTo>
                    <a:pt x="473583" y="236474"/>
                  </a:lnTo>
                  <a:lnTo>
                    <a:pt x="427609" y="246380"/>
                  </a:lnTo>
                  <a:lnTo>
                    <a:pt x="378079" y="255524"/>
                  </a:lnTo>
                  <a:lnTo>
                    <a:pt x="325247" y="263525"/>
                  </a:lnTo>
                  <a:lnTo>
                    <a:pt x="269748" y="270510"/>
                  </a:lnTo>
                  <a:lnTo>
                    <a:pt x="182499" y="278765"/>
                  </a:lnTo>
                  <a:lnTo>
                    <a:pt x="122428" y="282575"/>
                  </a:lnTo>
                  <a:lnTo>
                    <a:pt x="109998" y="283040"/>
                  </a:lnTo>
                  <a:lnTo>
                    <a:pt x="75627" y="303708"/>
                  </a:lnTo>
                  <a:lnTo>
                    <a:pt x="106643" y="321251"/>
                  </a:lnTo>
                  <a:lnTo>
                    <a:pt x="124713" y="320548"/>
                  </a:lnTo>
                  <a:lnTo>
                    <a:pt x="185800" y="316738"/>
                  </a:lnTo>
                  <a:lnTo>
                    <a:pt x="245237" y="311404"/>
                  </a:lnTo>
                  <a:lnTo>
                    <a:pt x="302768" y="304927"/>
                  </a:lnTo>
                  <a:lnTo>
                    <a:pt x="384556" y="292989"/>
                  </a:lnTo>
                  <a:lnTo>
                    <a:pt x="435356" y="283718"/>
                  </a:lnTo>
                  <a:lnTo>
                    <a:pt x="482473" y="273558"/>
                  </a:lnTo>
                  <a:lnTo>
                    <a:pt x="525780" y="262509"/>
                  </a:lnTo>
                  <a:lnTo>
                    <a:pt x="564514" y="250698"/>
                  </a:lnTo>
                  <a:lnTo>
                    <a:pt x="613663" y="231521"/>
                  </a:lnTo>
                  <a:lnTo>
                    <a:pt x="651129" y="209931"/>
                  </a:lnTo>
                  <a:lnTo>
                    <a:pt x="667385" y="195072"/>
                  </a:lnTo>
                  <a:lnTo>
                    <a:pt x="668019" y="194437"/>
                  </a:lnTo>
                  <a:lnTo>
                    <a:pt x="669289" y="192912"/>
                  </a:lnTo>
                  <a:lnTo>
                    <a:pt x="673862" y="186182"/>
                  </a:lnTo>
                  <a:lnTo>
                    <a:pt x="674624" y="185166"/>
                  </a:lnTo>
                  <a:lnTo>
                    <a:pt x="675259" y="184023"/>
                  </a:lnTo>
                  <a:lnTo>
                    <a:pt x="675766" y="182753"/>
                  </a:lnTo>
                  <a:lnTo>
                    <a:pt x="678688" y="176149"/>
                  </a:lnTo>
                  <a:lnTo>
                    <a:pt x="679323" y="174498"/>
                  </a:lnTo>
                  <a:lnTo>
                    <a:pt x="679831" y="172974"/>
                  </a:lnTo>
                  <a:lnTo>
                    <a:pt x="679958" y="171323"/>
                  </a:lnTo>
                  <a:lnTo>
                    <a:pt x="680015" y="170942"/>
                  </a:lnTo>
                  <a:lnTo>
                    <a:pt x="638048" y="170942"/>
                  </a:lnTo>
                  <a:lnTo>
                    <a:pt x="638896" y="169750"/>
                  </a:lnTo>
                  <a:close/>
                </a:path>
                <a:path w="681354" h="388620">
                  <a:moveTo>
                    <a:pt x="47244" y="287655"/>
                  </a:moveTo>
                  <a:lnTo>
                    <a:pt x="47625" y="320548"/>
                  </a:lnTo>
                  <a:lnTo>
                    <a:pt x="75627" y="303708"/>
                  </a:lnTo>
                  <a:lnTo>
                    <a:pt x="47244" y="287655"/>
                  </a:lnTo>
                  <a:close/>
                </a:path>
                <a:path w="681354" h="388620">
                  <a:moveTo>
                    <a:pt x="75627" y="303708"/>
                  </a:moveTo>
                  <a:lnTo>
                    <a:pt x="47625" y="320548"/>
                  </a:lnTo>
                  <a:lnTo>
                    <a:pt x="105399" y="320548"/>
                  </a:lnTo>
                  <a:lnTo>
                    <a:pt x="75627" y="303708"/>
                  </a:lnTo>
                  <a:close/>
                </a:path>
                <a:path w="681354" h="388620">
                  <a:moveTo>
                    <a:pt x="102324" y="287655"/>
                  </a:moveTo>
                  <a:lnTo>
                    <a:pt x="47244" y="287655"/>
                  </a:lnTo>
                  <a:lnTo>
                    <a:pt x="75627" y="303708"/>
                  </a:lnTo>
                  <a:lnTo>
                    <a:pt x="102324" y="287655"/>
                  </a:lnTo>
                  <a:close/>
                </a:path>
                <a:path w="681354" h="388620">
                  <a:moveTo>
                    <a:pt x="639826" y="168783"/>
                  </a:moveTo>
                  <a:lnTo>
                    <a:pt x="638896" y="169750"/>
                  </a:lnTo>
                  <a:lnTo>
                    <a:pt x="638048" y="170942"/>
                  </a:lnTo>
                  <a:lnTo>
                    <a:pt x="639826" y="168783"/>
                  </a:lnTo>
                  <a:close/>
                </a:path>
                <a:path w="681354" h="388620">
                  <a:moveTo>
                    <a:pt x="680341" y="168783"/>
                  </a:moveTo>
                  <a:lnTo>
                    <a:pt x="639826" y="168783"/>
                  </a:lnTo>
                  <a:lnTo>
                    <a:pt x="638048" y="170942"/>
                  </a:lnTo>
                  <a:lnTo>
                    <a:pt x="680015" y="170942"/>
                  </a:lnTo>
                  <a:lnTo>
                    <a:pt x="680341" y="168783"/>
                  </a:lnTo>
                  <a:close/>
                </a:path>
                <a:path w="681354" h="388620">
                  <a:moveTo>
                    <a:pt x="641590" y="165962"/>
                  </a:moveTo>
                  <a:lnTo>
                    <a:pt x="638896" y="169750"/>
                  </a:lnTo>
                  <a:lnTo>
                    <a:pt x="639826" y="168783"/>
                  </a:lnTo>
                  <a:lnTo>
                    <a:pt x="680341" y="168783"/>
                  </a:lnTo>
                  <a:lnTo>
                    <a:pt x="680494" y="167767"/>
                  </a:lnTo>
                  <a:lnTo>
                    <a:pt x="640842" y="167767"/>
                  </a:lnTo>
                  <a:lnTo>
                    <a:pt x="641590" y="165962"/>
                  </a:lnTo>
                  <a:close/>
                </a:path>
                <a:path w="681354" h="388620">
                  <a:moveTo>
                    <a:pt x="642530" y="164642"/>
                  </a:moveTo>
                  <a:lnTo>
                    <a:pt x="641590" y="165962"/>
                  </a:lnTo>
                  <a:lnTo>
                    <a:pt x="640842" y="167767"/>
                  </a:lnTo>
                  <a:lnTo>
                    <a:pt x="642514" y="164755"/>
                  </a:lnTo>
                  <a:close/>
                </a:path>
                <a:path w="681354" h="388620">
                  <a:moveTo>
                    <a:pt x="681126" y="161036"/>
                  </a:moveTo>
                  <a:lnTo>
                    <a:pt x="643636" y="161036"/>
                  </a:lnTo>
                  <a:lnTo>
                    <a:pt x="643131" y="162951"/>
                  </a:lnTo>
                  <a:lnTo>
                    <a:pt x="643053" y="163247"/>
                  </a:lnTo>
                  <a:lnTo>
                    <a:pt x="642366" y="165862"/>
                  </a:lnTo>
                  <a:lnTo>
                    <a:pt x="641900" y="165862"/>
                  </a:lnTo>
                  <a:lnTo>
                    <a:pt x="640842" y="167767"/>
                  </a:lnTo>
                  <a:lnTo>
                    <a:pt x="680494" y="167767"/>
                  </a:lnTo>
                  <a:lnTo>
                    <a:pt x="680782" y="165862"/>
                  </a:lnTo>
                  <a:lnTo>
                    <a:pt x="642366" y="165862"/>
                  </a:lnTo>
                  <a:lnTo>
                    <a:pt x="642514" y="164755"/>
                  </a:lnTo>
                  <a:lnTo>
                    <a:pt x="680949" y="164755"/>
                  </a:lnTo>
                  <a:lnTo>
                    <a:pt x="681126" y="163068"/>
                  </a:lnTo>
                  <a:lnTo>
                    <a:pt x="681126" y="161036"/>
                  </a:lnTo>
                  <a:close/>
                </a:path>
                <a:path w="681354" h="388620">
                  <a:moveTo>
                    <a:pt x="642717" y="163247"/>
                  </a:moveTo>
                  <a:lnTo>
                    <a:pt x="641590" y="165962"/>
                  </a:lnTo>
                  <a:lnTo>
                    <a:pt x="642449" y="164755"/>
                  </a:lnTo>
                  <a:lnTo>
                    <a:pt x="642571" y="164337"/>
                  </a:lnTo>
                  <a:lnTo>
                    <a:pt x="642717" y="163247"/>
                  </a:lnTo>
                  <a:close/>
                </a:path>
                <a:path w="681354" h="388620">
                  <a:moveTo>
                    <a:pt x="642767" y="164337"/>
                  </a:moveTo>
                  <a:lnTo>
                    <a:pt x="642514" y="164755"/>
                  </a:lnTo>
                  <a:lnTo>
                    <a:pt x="642366" y="165862"/>
                  </a:lnTo>
                  <a:lnTo>
                    <a:pt x="642767" y="164337"/>
                  </a:lnTo>
                  <a:close/>
                </a:path>
                <a:path w="681354" h="388620">
                  <a:moveTo>
                    <a:pt x="642747" y="164337"/>
                  </a:moveTo>
                  <a:lnTo>
                    <a:pt x="642566" y="164592"/>
                  </a:lnTo>
                  <a:lnTo>
                    <a:pt x="642514" y="164755"/>
                  </a:lnTo>
                  <a:lnTo>
                    <a:pt x="642747" y="164337"/>
                  </a:lnTo>
                  <a:close/>
                </a:path>
                <a:path w="681354" h="388620">
                  <a:moveTo>
                    <a:pt x="643091" y="162346"/>
                  </a:moveTo>
                  <a:lnTo>
                    <a:pt x="642717" y="163247"/>
                  </a:lnTo>
                  <a:lnTo>
                    <a:pt x="642530" y="164642"/>
                  </a:lnTo>
                  <a:lnTo>
                    <a:pt x="642747" y="164337"/>
                  </a:lnTo>
                  <a:lnTo>
                    <a:pt x="643053" y="163247"/>
                  </a:lnTo>
                  <a:lnTo>
                    <a:pt x="643091" y="162346"/>
                  </a:lnTo>
                  <a:close/>
                </a:path>
                <a:path w="681354" h="388620">
                  <a:moveTo>
                    <a:pt x="643023" y="160977"/>
                  </a:moveTo>
                  <a:lnTo>
                    <a:pt x="642717" y="163247"/>
                  </a:lnTo>
                  <a:lnTo>
                    <a:pt x="643091" y="162346"/>
                  </a:lnTo>
                  <a:lnTo>
                    <a:pt x="643023" y="160977"/>
                  </a:lnTo>
                  <a:close/>
                </a:path>
                <a:path w="681354" h="388620">
                  <a:moveTo>
                    <a:pt x="643123" y="162982"/>
                  </a:moveTo>
                  <a:close/>
                </a:path>
                <a:path w="681354" h="388620">
                  <a:moveTo>
                    <a:pt x="643636" y="161036"/>
                  </a:moveTo>
                  <a:lnTo>
                    <a:pt x="643214" y="162052"/>
                  </a:lnTo>
                  <a:lnTo>
                    <a:pt x="643131" y="162951"/>
                  </a:lnTo>
                  <a:lnTo>
                    <a:pt x="643636" y="161036"/>
                  </a:lnTo>
                  <a:close/>
                </a:path>
                <a:path w="681354" h="388620">
                  <a:moveTo>
                    <a:pt x="643255" y="159258"/>
                  </a:moveTo>
                  <a:lnTo>
                    <a:pt x="643049" y="160782"/>
                  </a:lnTo>
                  <a:lnTo>
                    <a:pt x="643091" y="162346"/>
                  </a:lnTo>
                  <a:lnTo>
                    <a:pt x="643204" y="160782"/>
                  </a:lnTo>
                  <a:lnTo>
                    <a:pt x="643255" y="159258"/>
                  </a:lnTo>
                  <a:close/>
                </a:path>
                <a:path w="681354" h="388620">
                  <a:moveTo>
                    <a:pt x="681007" y="159258"/>
                  </a:moveTo>
                  <a:lnTo>
                    <a:pt x="643255" y="159258"/>
                  </a:lnTo>
                  <a:lnTo>
                    <a:pt x="643157" y="162189"/>
                  </a:lnTo>
                  <a:lnTo>
                    <a:pt x="643636" y="161036"/>
                  </a:lnTo>
                  <a:lnTo>
                    <a:pt x="681126" y="161036"/>
                  </a:lnTo>
                  <a:lnTo>
                    <a:pt x="681007" y="159258"/>
                  </a:lnTo>
                  <a:close/>
                </a:path>
                <a:path w="681354" h="388620">
                  <a:moveTo>
                    <a:pt x="429513" y="0"/>
                  </a:moveTo>
                  <a:lnTo>
                    <a:pt x="427989" y="38100"/>
                  </a:lnTo>
                  <a:lnTo>
                    <a:pt x="449834" y="38989"/>
                  </a:lnTo>
                  <a:lnTo>
                    <a:pt x="470154" y="41275"/>
                  </a:lnTo>
                  <a:lnTo>
                    <a:pt x="509778" y="49784"/>
                  </a:lnTo>
                  <a:lnTo>
                    <a:pt x="546988" y="63119"/>
                  </a:lnTo>
                  <a:lnTo>
                    <a:pt x="594360" y="90043"/>
                  </a:lnTo>
                  <a:lnTo>
                    <a:pt x="627507" y="121793"/>
                  </a:lnTo>
                  <a:lnTo>
                    <a:pt x="642874" y="157987"/>
                  </a:lnTo>
                  <a:lnTo>
                    <a:pt x="643023" y="160977"/>
                  </a:lnTo>
                  <a:lnTo>
                    <a:pt x="643255" y="159258"/>
                  </a:lnTo>
                  <a:lnTo>
                    <a:pt x="681007" y="159258"/>
                  </a:lnTo>
                  <a:lnTo>
                    <a:pt x="680592" y="152527"/>
                  </a:lnTo>
                  <a:lnTo>
                    <a:pt x="666368" y="111633"/>
                  </a:lnTo>
                  <a:lnTo>
                    <a:pt x="630936" y="70358"/>
                  </a:lnTo>
                  <a:lnTo>
                    <a:pt x="598551" y="47117"/>
                  </a:lnTo>
                  <a:lnTo>
                    <a:pt x="560959" y="27686"/>
                  </a:lnTo>
                  <a:lnTo>
                    <a:pt x="519175" y="12827"/>
                  </a:lnTo>
                  <a:lnTo>
                    <a:pt x="474345" y="3302"/>
                  </a:lnTo>
                  <a:lnTo>
                    <a:pt x="451358" y="889"/>
                  </a:lnTo>
                  <a:lnTo>
                    <a:pt x="42951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85670" y="401955"/>
            <a:ext cx="796417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FileWriter </a:t>
            </a:r>
            <a:r>
              <a:rPr dirty="0"/>
              <a:t>e</a:t>
            </a:r>
            <a:r>
              <a:rPr spc="-55" dirty="0"/>
              <a:t> </a:t>
            </a:r>
            <a:r>
              <a:rPr spc="-5" dirty="0"/>
              <a:t>BufferedWriter</a:t>
            </a: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175753" y="1434846"/>
            <a:ext cx="2749550" cy="2440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16890">
              <a:lnSpc>
                <a:spcPct val="101000"/>
              </a:lnSpc>
              <a:spcBef>
                <a:spcPts val="70"/>
              </a:spcBef>
            </a:pPr>
            <a:r>
              <a:rPr sz="1600" spc="190" dirty="0">
                <a:solidFill>
                  <a:srgbClr val="7E7E7E"/>
                </a:solidFill>
                <a:latin typeface="Arial"/>
                <a:cs typeface="Arial"/>
              </a:rPr>
              <a:t>Um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arquivo,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caminho  </a:t>
            </a:r>
            <a:r>
              <a:rPr sz="1600" spc="55" dirty="0">
                <a:solidFill>
                  <a:srgbClr val="7E7E7E"/>
                </a:solidFill>
                <a:latin typeface="Arial"/>
                <a:cs typeface="Arial"/>
              </a:rPr>
              <a:t>absoluto</a:t>
            </a:r>
            <a:endParaRPr sz="1600">
              <a:latin typeface="Arial"/>
              <a:cs typeface="Arial"/>
            </a:endParaRPr>
          </a:p>
          <a:p>
            <a:pPr marL="941070">
              <a:lnSpc>
                <a:spcPct val="100000"/>
              </a:lnSpc>
              <a:spcBef>
                <a:spcPts val="1760"/>
              </a:spcBef>
            </a:pPr>
            <a:r>
              <a:rPr sz="1600" spc="70" dirty="0">
                <a:solidFill>
                  <a:srgbClr val="7E7E7E"/>
                </a:solidFill>
                <a:latin typeface="Arial"/>
                <a:cs typeface="Arial"/>
              </a:rPr>
              <a:t>Encadeando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para</a:t>
            </a:r>
            <a:endParaRPr sz="1600">
              <a:latin typeface="Arial"/>
              <a:cs typeface="Arial"/>
            </a:endParaRPr>
          </a:p>
          <a:p>
            <a:pPr marL="941070">
              <a:lnSpc>
                <a:spcPct val="100000"/>
              </a:lnSpc>
              <a:spcBef>
                <a:spcPts val="25"/>
              </a:spcBef>
            </a:pP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FileWriter</a:t>
            </a:r>
            <a:endParaRPr sz="1600">
              <a:latin typeface="Arial"/>
              <a:cs typeface="Arial"/>
            </a:endParaRPr>
          </a:p>
          <a:p>
            <a:pPr marL="941070">
              <a:lnSpc>
                <a:spcPct val="100000"/>
              </a:lnSpc>
              <a:spcBef>
                <a:spcPts val="1760"/>
              </a:spcBef>
            </a:pPr>
            <a:r>
              <a:rPr sz="1600" spc="70" dirty="0">
                <a:solidFill>
                  <a:srgbClr val="7E7E7E"/>
                </a:solidFill>
                <a:latin typeface="Arial"/>
                <a:cs typeface="Arial"/>
              </a:rPr>
              <a:t>Encadeando</a:t>
            </a:r>
            <a:r>
              <a:rPr sz="1600" spc="1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para</a:t>
            </a:r>
            <a:endParaRPr sz="1600">
              <a:latin typeface="Arial"/>
              <a:cs typeface="Arial"/>
            </a:endParaRPr>
          </a:p>
          <a:p>
            <a:pPr marL="941070">
              <a:lnSpc>
                <a:spcPct val="100000"/>
              </a:lnSpc>
              <a:spcBef>
                <a:spcPts val="30"/>
              </a:spcBef>
            </a:pP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BufferedWriter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397508"/>
            <a:ext cx="9144000" cy="5461000"/>
            <a:chOff x="0" y="1397508"/>
            <a:chExt cx="9144000" cy="5461000"/>
          </a:xfrm>
        </p:grpSpPr>
        <p:sp>
          <p:nvSpPr>
            <p:cNvPr id="3" name="object 3"/>
            <p:cNvSpPr/>
            <p:nvPr/>
          </p:nvSpPr>
          <p:spPr>
            <a:xfrm>
              <a:off x="323088" y="1397508"/>
              <a:ext cx="5123688" cy="494995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06696" y="1597152"/>
              <a:ext cx="908303" cy="629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50003" y="1783334"/>
              <a:ext cx="652780" cy="377825"/>
            </a:xfrm>
            <a:custGeom>
              <a:avLst/>
              <a:gdLst/>
              <a:ahLst/>
              <a:cxnLst/>
              <a:rect l="l" t="t" r="r" b="b"/>
              <a:pathLst>
                <a:path w="652779" h="377825">
                  <a:moveTo>
                    <a:pt x="548414" y="39406"/>
                  </a:moveTo>
                  <a:lnTo>
                    <a:pt x="0" y="344042"/>
                  </a:lnTo>
                  <a:lnTo>
                    <a:pt x="18542" y="377443"/>
                  </a:lnTo>
                  <a:lnTo>
                    <a:pt x="566941" y="72701"/>
                  </a:lnTo>
                  <a:lnTo>
                    <a:pt x="586236" y="40204"/>
                  </a:lnTo>
                  <a:lnTo>
                    <a:pt x="548414" y="39406"/>
                  </a:lnTo>
                  <a:close/>
                </a:path>
                <a:path w="652779" h="377825">
                  <a:moveTo>
                    <a:pt x="651292" y="5206"/>
                  </a:moveTo>
                  <a:lnTo>
                    <a:pt x="609981" y="5206"/>
                  </a:lnTo>
                  <a:lnTo>
                    <a:pt x="628523" y="38480"/>
                  </a:lnTo>
                  <a:lnTo>
                    <a:pt x="566941" y="72701"/>
                  </a:lnTo>
                  <a:lnTo>
                    <a:pt x="535305" y="125983"/>
                  </a:lnTo>
                  <a:lnTo>
                    <a:pt x="532820" y="133105"/>
                  </a:lnTo>
                  <a:lnTo>
                    <a:pt x="533241" y="140382"/>
                  </a:lnTo>
                  <a:lnTo>
                    <a:pt x="536376" y="146968"/>
                  </a:lnTo>
                  <a:lnTo>
                    <a:pt x="542036" y="152018"/>
                  </a:lnTo>
                  <a:lnTo>
                    <a:pt x="549157" y="154558"/>
                  </a:lnTo>
                  <a:lnTo>
                    <a:pt x="556434" y="154146"/>
                  </a:lnTo>
                  <a:lnTo>
                    <a:pt x="563020" y="151018"/>
                  </a:lnTo>
                  <a:lnTo>
                    <a:pt x="568071" y="145414"/>
                  </a:lnTo>
                  <a:lnTo>
                    <a:pt x="651292" y="5206"/>
                  </a:lnTo>
                  <a:close/>
                </a:path>
                <a:path w="652779" h="377825">
                  <a:moveTo>
                    <a:pt x="586236" y="40204"/>
                  </a:moveTo>
                  <a:lnTo>
                    <a:pt x="566941" y="72701"/>
                  </a:lnTo>
                  <a:lnTo>
                    <a:pt x="624180" y="40893"/>
                  </a:lnTo>
                  <a:lnTo>
                    <a:pt x="618871" y="40893"/>
                  </a:lnTo>
                  <a:lnTo>
                    <a:pt x="586236" y="40204"/>
                  </a:lnTo>
                  <a:close/>
                </a:path>
                <a:path w="652779" h="377825">
                  <a:moveTo>
                    <a:pt x="602869" y="12191"/>
                  </a:moveTo>
                  <a:lnTo>
                    <a:pt x="586236" y="40204"/>
                  </a:lnTo>
                  <a:lnTo>
                    <a:pt x="618871" y="40893"/>
                  </a:lnTo>
                  <a:lnTo>
                    <a:pt x="602869" y="12191"/>
                  </a:lnTo>
                  <a:close/>
                </a:path>
                <a:path w="652779" h="377825">
                  <a:moveTo>
                    <a:pt x="613873" y="12191"/>
                  </a:moveTo>
                  <a:lnTo>
                    <a:pt x="602869" y="12191"/>
                  </a:lnTo>
                  <a:lnTo>
                    <a:pt x="618871" y="40893"/>
                  </a:lnTo>
                  <a:lnTo>
                    <a:pt x="624180" y="40893"/>
                  </a:lnTo>
                  <a:lnTo>
                    <a:pt x="628523" y="38480"/>
                  </a:lnTo>
                  <a:lnTo>
                    <a:pt x="613873" y="12191"/>
                  </a:lnTo>
                  <a:close/>
                </a:path>
                <a:path w="652779" h="377825">
                  <a:moveTo>
                    <a:pt x="609981" y="5206"/>
                  </a:moveTo>
                  <a:lnTo>
                    <a:pt x="548414" y="39406"/>
                  </a:lnTo>
                  <a:lnTo>
                    <a:pt x="586236" y="40204"/>
                  </a:lnTo>
                  <a:lnTo>
                    <a:pt x="602869" y="12191"/>
                  </a:lnTo>
                  <a:lnTo>
                    <a:pt x="613873" y="12191"/>
                  </a:lnTo>
                  <a:lnTo>
                    <a:pt x="609981" y="5206"/>
                  </a:lnTo>
                  <a:close/>
                </a:path>
                <a:path w="652779" h="377825">
                  <a:moveTo>
                    <a:pt x="487299" y="0"/>
                  </a:moveTo>
                  <a:lnTo>
                    <a:pt x="479905" y="1381"/>
                  </a:lnTo>
                  <a:lnTo>
                    <a:pt x="473773" y="5333"/>
                  </a:lnTo>
                  <a:lnTo>
                    <a:pt x="469546" y="11287"/>
                  </a:lnTo>
                  <a:lnTo>
                    <a:pt x="467868" y="18668"/>
                  </a:lnTo>
                  <a:lnTo>
                    <a:pt x="469195" y="26134"/>
                  </a:lnTo>
                  <a:lnTo>
                    <a:pt x="473154" y="32289"/>
                  </a:lnTo>
                  <a:lnTo>
                    <a:pt x="479137" y="36492"/>
                  </a:lnTo>
                  <a:lnTo>
                    <a:pt x="486537" y="38100"/>
                  </a:lnTo>
                  <a:lnTo>
                    <a:pt x="548414" y="39406"/>
                  </a:lnTo>
                  <a:lnTo>
                    <a:pt x="609981" y="5206"/>
                  </a:lnTo>
                  <a:lnTo>
                    <a:pt x="651292" y="5206"/>
                  </a:lnTo>
                  <a:lnTo>
                    <a:pt x="652272" y="3555"/>
                  </a:lnTo>
                  <a:lnTo>
                    <a:pt x="48729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31664" y="2234183"/>
              <a:ext cx="935736" cy="559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44134" y="2253996"/>
              <a:ext cx="681355" cy="388620"/>
            </a:xfrm>
            <a:custGeom>
              <a:avLst/>
              <a:gdLst/>
              <a:ahLst/>
              <a:cxnLst/>
              <a:rect l="l" t="t" r="r" b="b"/>
              <a:pathLst>
                <a:path w="681354" h="388619">
                  <a:moveTo>
                    <a:pt x="148474" y="217150"/>
                  </a:moveTo>
                  <a:lnTo>
                    <a:pt x="141350" y="219709"/>
                  </a:lnTo>
                  <a:lnTo>
                    <a:pt x="0" y="304800"/>
                  </a:lnTo>
                  <a:lnTo>
                    <a:pt x="143637" y="385952"/>
                  </a:lnTo>
                  <a:lnTo>
                    <a:pt x="150883" y="388304"/>
                  </a:lnTo>
                  <a:lnTo>
                    <a:pt x="158178" y="387715"/>
                  </a:lnTo>
                  <a:lnTo>
                    <a:pt x="164711" y="384434"/>
                  </a:lnTo>
                  <a:lnTo>
                    <a:pt x="169672" y="378713"/>
                  </a:lnTo>
                  <a:lnTo>
                    <a:pt x="172023" y="371540"/>
                  </a:lnTo>
                  <a:lnTo>
                    <a:pt x="171434" y="364283"/>
                  </a:lnTo>
                  <a:lnTo>
                    <a:pt x="168153" y="357764"/>
                  </a:lnTo>
                  <a:lnTo>
                    <a:pt x="162432" y="352805"/>
                  </a:lnTo>
                  <a:lnTo>
                    <a:pt x="110339" y="323341"/>
                  </a:lnTo>
                  <a:lnTo>
                    <a:pt x="38100" y="323341"/>
                  </a:lnTo>
                  <a:lnTo>
                    <a:pt x="37591" y="285241"/>
                  </a:lnTo>
                  <a:lnTo>
                    <a:pt x="109998" y="283040"/>
                  </a:lnTo>
                  <a:lnTo>
                    <a:pt x="161036" y="252349"/>
                  </a:lnTo>
                  <a:lnTo>
                    <a:pt x="170072" y="233310"/>
                  </a:lnTo>
                  <a:lnTo>
                    <a:pt x="167512" y="226187"/>
                  </a:lnTo>
                  <a:lnTo>
                    <a:pt x="162389" y="220602"/>
                  </a:lnTo>
                  <a:lnTo>
                    <a:pt x="155765" y="217519"/>
                  </a:lnTo>
                  <a:lnTo>
                    <a:pt x="148474" y="217150"/>
                  </a:lnTo>
                  <a:close/>
                </a:path>
                <a:path w="681354" h="388619">
                  <a:moveTo>
                    <a:pt x="109998" y="283040"/>
                  </a:moveTo>
                  <a:lnTo>
                    <a:pt x="61340" y="284861"/>
                  </a:lnTo>
                  <a:lnTo>
                    <a:pt x="37591" y="285241"/>
                  </a:lnTo>
                  <a:lnTo>
                    <a:pt x="38100" y="323341"/>
                  </a:lnTo>
                  <a:lnTo>
                    <a:pt x="62737" y="322961"/>
                  </a:lnTo>
                  <a:lnTo>
                    <a:pt x="106643" y="321251"/>
                  </a:lnTo>
                  <a:lnTo>
                    <a:pt x="105399" y="320548"/>
                  </a:lnTo>
                  <a:lnTo>
                    <a:pt x="47625" y="320548"/>
                  </a:lnTo>
                  <a:lnTo>
                    <a:pt x="47243" y="287654"/>
                  </a:lnTo>
                  <a:lnTo>
                    <a:pt x="102324" y="287654"/>
                  </a:lnTo>
                  <a:lnTo>
                    <a:pt x="109998" y="283040"/>
                  </a:lnTo>
                  <a:close/>
                </a:path>
                <a:path w="681354" h="388619">
                  <a:moveTo>
                    <a:pt x="106643" y="321251"/>
                  </a:moveTo>
                  <a:lnTo>
                    <a:pt x="62737" y="322961"/>
                  </a:lnTo>
                  <a:lnTo>
                    <a:pt x="38100" y="323341"/>
                  </a:lnTo>
                  <a:lnTo>
                    <a:pt x="110339" y="323341"/>
                  </a:lnTo>
                  <a:lnTo>
                    <a:pt x="106643" y="321251"/>
                  </a:lnTo>
                  <a:close/>
                </a:path>
                <a:path w="681354" h="388619">
                  <a:moveTo>
                    <a:pt x="638896" y="169750"/>
                  </a:moveTo>
                  <a:lnTo>
                    <a:pt x="596773" y="197357"/>
                  </a:lnTo>
                  <a:lnTo>
                    <a:pt x="551814" y="214756"/>
                  </a:lnTo>
                  <a:lnTo>
                    <a:pt x="514985" y="225932"/>
                  </a:lnTo>
                  <a:lnTo>
                    <a:pt x="473582" y="236474"/>
                  </a:lnTo>
                  <a:lnTo>
                    <a:pt x="427609" y="246379"/>
                  </a:lnTo>
                  <a:lnTo>
                    <a:pt x="352043" y="259587"/>
                  </a:lnTo>
                  <a:lnTo>
                    <a:pt x="297941" y="267207"/>
                  </a:lnTo>
                  <a:lnTo>
                    <a:pt x="241173" y="273557"/>
                  </a:lnTo>
                  <a:lnTo>
                    <a:pt x="182499" y="278764"/>
                  </a:lnTo>
                  <a:lnTo>
                    <a:pt x="122427" y="282575"/>
                  </a:lnTo>
                  <a:lnTo>
                    <a:pt x="109998" y="283040"/>
                  </a:lnTo>
                  <a:lnTo>
                    <a:pt x="75627" y="303708"/>
                  </a:lnTo>
                  <a:lnTo>
                    <a:pt x="106643" y="321251"/>
                  </a:lnTo>
                  <a:lnTo>
                    <a:pt x="124713" y="320548"/>
                  </a:lnTo>
                  <a:lnTo>
                    <a:pt x="185800" y="316738"/>
                  </a:lnTo>
                  <a:lnTo>
                    <a:pt x="245237" y="311403"/>
                  </a:lnTo>
                  <a:lnTo>
                    <a:pt x="302767" y="304926"/>
                  </a:lnTo>
                  <a:lnTo>
                    <a:pt x="384555" y="292988"/>
                  </a:lnTo>
                  <a:lnTo>
                    <a:pt x="435355" y="283717"/>
                  </a:lnTo>
                  <a:lnTo>
                    <a:pt x="482473" y="273557"/>
                  </a:lnTo>
                  <a:lnTo>
                    <a:pt x="525779" y="262508"/>
                  </a:lnTo>
                  <a:lnTo>
                    <a:pt x="564514" y="250698"/>
                  </a:lnTo>
                  <a:lnTo>
                    <a:pt x="613663" y="231520"/>
                  </a:lnTo>
                  <a:lnTo>
                    <a:pt x="651128" y="209930"/>
                  </a:lnTo>
                  <a:lnTo>
                    <a:pt x="667385" y="195071"/>
                  </a:lnTo>
                  <a:lnTo>
                    <a:pt x="668019" y="194437"/>
                  </a:lnTo>
                  <a:lnTo>
                    <a:pt x="669289" y="192912"/>
                  </a:lnTo>
                  <a:lnTo>
                    <a:pt x="673862" y="186181"/>
                  </a:lnTo>
                  <a:lnTo>
                    <a:pt x="674624" y="185165"/>
                  </a:lnTo>
                  <a:lnTo>
                    <a:pt x="675259" y="184023"/>
                  </a:lnTo>
                  <a:lnTo>
                    <a:pt x="675766" y="182752"/>
                  </a:lnTo>
                  <a:lnTo>
                    <a:pt x="678688" y="176149"/>
                  </a:lnTo>
                  <a:lnTo>
                    <a:pt x="679323" y="174498"/>
                  </a:lnTo>
                  <a:lnTo>
                    <a:pt x="679830" y="172974"/>
                  </a:lnTo>
                  <a:lnTo>
                    <a:pt x="680135" y="170941"/>
                  </a:lnTo>
                  <a:lnTo>
                    <a:pt x="638048" y="170941"/>
                  </a:lnTo>
                  <a:lnTo>
                    <a:pt x="638896" y="169750"/>
                  </a:lnTo>
                  <a:close/>
                </a:path>
                <a:path w="681354" h="388619">
                  <a:moveTo>
                    <a:pt x="47243" y="287654"/>
                  </a:moveTo>
                  <a:lnTo>
                    <a:pt x="47625" y="320548"/>
                  </a:lnTo>
                  <a:lnTo>
                    <a:pt x="75627" y="303708"/>
                  </a:lnTo>
                  <a:lnTo>
                    <a:pt x="47243" y="287654"/>
                  </a:lnTo>
                  <a:close/>
                </a:path>
                <a:path w="681354" h="388619">
                  <a:moveTo>
                    <a:pt x="75627" y="303708"/>
                  </a:moveTo>
                  <a:lnTo>
                    <a:pt x="47625" y="320548"/>
                  </a:lnTo>
                  <a:lnTo>
                    <a:pt x="105399" y="320548"/>
                  </a:lnTo>
                  <a:lnTo>
                    <a:pt x="75627" y="303708"/>
                  </a:lnTo>
                  <a:close/>
                </a:path>
                <a:path w="681354" h="388619">
                  <a:moveTo>
                    <a:pt x="102324" y="287654"/>
                  </a:moveTo>
                  <a:lnTo>
                    <a:pt x="47243" y="287654"/>
                  </a:lnTo>
                  <a:lnTo>
                    <a:pt x="75627" y="303708"/>
                  </a:lnTo>
                  <a:lnTo>
                    <a:pt x="102324" y="287654"/>
                  </a:lnTo>
                  <a:close/>
                </a:path>
                <a:path w="681354" h="388619">
                  <a:moveTo>
                    <a:pt x="639826" y="168782"/>
                  </a:moveTo>
                  <a:lnTo>
                    <a:pt x="638896" y="169750"/>
                  </a:lnTo>
                  <a:lnTo>
                    <a:pt x="638048" y="170941"/>
                  </a:lnTo>
                  <a:lnTo>
                    <a:pt x="639826" y="168782"/>
                  </a:lnTo>
                  <a:close/>
                </a:path>
                <a:path w="681354" h="388619">
                  <a:moveTo>
                    <a:pt x="680420" y="168782"/>
                  </a:moveTo>
                  <a:lnTo>
                    <a:pt x="639826" y="168782"/>
                  </a:lnTo>
                  <a:lnTo>
                    <a:pt x="638048" y="170941"/>
                  </a:lnTo>
                  <a:lnTo>
                    <a:pt x="680135" y="170941"/>
                  </a:lnTo>
                  <a:lnTo>
                    <a:pt x="680420" y="168782"/>
                  </a:lnTo>
                  <a:close/>
                </a:path>
                <a:path w="681354" h="388619">
                  <a:moveTo>
                    <a:pt x="641590" y="165962"/>
                  </a:moveTo>
                  <a:lnTo>
                    <a:pt x="638896" y="169750"/>
                  </a:lnTo>
                  <a:lnTo>
                    <a:pt x="639826" y="168782"/>
                  </a:lnTo>
                  <a:lnTo>
                    <a:pt x="680420" y="168782"/>
                  </a:lnTo>
                  <a:lnTo>
                    <a:pt x="680554" y="167766"/>
                  </a:lnTo>
                  <a:lnTo>
                    <a:pt x="640841" y="167766"/>
                  </a:lnTo>
                  <a:lnTo>
                    <a:pt x="641590" y="165962"/>
                  </a:lnTo>
                  <a:close/>
                </a:path>
                <a:path w="681354" h="388619">
                  <a:moveTo>
                    <a:pt x="642530" y="164642"/>
                  </a:moveTo>
                  <a:lnTo>
                    <a:pt x="641590" y="165962"/>
                  </a:lnTo>
                  <a:lnTo>
                    <a:pt x="640841" y="167766"/>
                  </a:lnTo>
                  <a:lnTo>
                    <a:pt x="642514" y="164755"/>
                  </a:lnTo>
                  <a:close/>
                </a:path>
                <a:path w="681354" h="388619">
                  <a:moveTo>
                    <a:pt x="681126" y="161036"/>
                  </a:moveTo>
                  <a:lnTo>
                    <a:pt x="643636" y="161036"/>
                  </a:lnTo>
                  <a:lnTo>
                    <a:pt x="643131" y="162951"/>
                  </a:lnTo>
                  <a:lnTo>
                    <a:pt x="643053" y="163247"/>
                  </a:lnTo>
                  <a:lnTo>
                    <a:pt x="642365" y="165862"/>
                  </a:lnTo>
                  <a:lnTo>
                    <a:pt x="641900" y="165862"/>
                  </a:lnTo>
                  <a:lnTo>
                    <a:pt x="640841" y="167766"/>
                  </a:lnTo>
                  <a:lnTo>
                    <a:pt x="680554" y="167766"/>
                  </a:lnTo>
                  <a:lnTo>
                    <a:pt x="680806" y="165862"/>
                  </a:lnTo>
                  <a:lnTo>
                    <a:pt x="642365" y="165862"/>
                  </a:lnTo>
                  <a:lnTo>
                    <a:pt x="642514" y="164755"/>
                  </a:lnTo>
                  <a:lnTo>
                    <a:pt x="680952" y="164755"/>
                  </a:lnTo>
                  <a:lnTo>
                    <a:pt x="681126" y="163067"/>
                  </a:lnTo>
                  <a:lnTo>
                    <a:pt x="681126" y="161036"/>
                  </a:lnTo>
                  <a:close/>
                </a:path>
                <a:path w="681354" h="388619">
                  <a:moveTo>
                    <a:pt x="642717" y="163247"/>
                  </a:moveTo>
                  <a:lnTo>
                    <a:pt x="641590" y="165962"/>
                  </a:lnTo>
                  <a:lnTo>
                    <a:pt x="642449" y="164755"/>
                  </a:lnTo>
                  <a:lnTo>
                    <a:pt x="642571" y="164337"/>
                  </a:lnTo>
                  <a:lnTo>
                    <a:pt x="642717" y="163247"/>
                  </a:lnTo>
                  <a:close/>
                </a:path>
                <a:path w="681354" h="388619">
                  <a:moveTo>
                    <a:pt x="642767" y="164337"/>
                  </a:moveTo>
                  <a:lnTo>
                    <a:pt x="642514" y="164755"/>
                  </a:lnTo>
                  <a:lnTo>
                    <a:pt x="642365" y="165862"/>
                  </a:lnTo>
                  <a:lnTo>
                    <a:pt x="642767" y="164337"/>
                  </a:lnTo>
                  <a:close/>
                </a:path>
                <a:path w="681354" h="388619">
                  <a:moveTo>
                    <a:pt x="642747" y="164337"/>
                  </a:moveTo>
                  <a:lnTo>
                    <a:pt x="642566" y="164591"/>
                  </a:lnTo>
                  <a:lnTo>
                    <a:pt x="642514" y="164755"/>
                  </a:lnTo>
                  <a:lnTo>
                    <a:pt x="642747" y="164337"/>
                  </a:lnTo>
                  <a:close/>
                </a:path>
                <a:path w="681354" h="388619">
                  <a:moveTo>
                    <a:pt x="643091" y="162346"/>
                  </a:moveTo>
                  <a:lnTo>
                    <a:pt x="642717" y="163247"/>
                  </a:lnTo>
                  <a:lnTo>
                    <a:pt x="642530" y="164642"/>
                  </a:lnTo>
                  <a:lnTo>
                    <a:pt x="642747" y="164337"/>
                  </a:lnTo>
                  <a:lnTo>
                    <a:pt x="643053" y="163247"/>
                  </a:lnTo>
                  <a:lnTo>
                    <a:pt x="643091" y="162346"/>
                  </a:lnTo>
                  <a:close/>
                </a:path>
                <a:path w="681354" h="388619">
                  <a:moveTo>
                    <a:pt x="643023" y="160977"/>
                  </a:moveTo>
                  <a:lnTo>
                    <a:pt x="642717" y="163247"/>
                  </a:lnTo>
                  <a:lnTo>
                    <a:pt x="643091" y="162346"/>
                  </a:lnTo>
                  <a:lnTo>
                    <a:pt x="643023" y="160977"/>
                  </a:lnTo>
                  <a:close/>
                </a:path>
                <a:path w="681354" h="388619">
                  <a:moveTo>
                    <a:pt x="643123" y="162982"/>
                  </a:moveTo>
                  <a:close/>
                </a:path>
                <a:path w="681354" h="388619">
                  <a:moveTo>
                    <a:pt x="643636" y="161036"/>
                  </a:moveTo>
                  <a:lnTo>
                    <a:pt x="643214" y="162051"/>
                  </a:lnTo>
                  <a:lnTo>
                    <a:pt x="643131" y="162951"/>
                  </a:lnTo>
                  <a:lnTo>
                    <a:pt x="643636" y="161036"/>
                  </a:lnTo>
                  <a:close/>
                </a:path>
                <a:path w="681354" h="388619">
                  <a:moveTo>
                    <a:pt x="643254" y="159257"/>
                  </a:moveTo>
                  <a:lnTo>
                    <a:pt x="643049" y="160781"/>
                  </a:lnTo>
                  <a:lnTo>
                    <a:pt x="643091" y="162346"/>
                  </a:lnTo>
                  <a:lnTo>
                    <a:pt x="643204" y="160781"/>
                  </a:lnTo>
                  <a:lnTo>
                    <a:pt x="643254" y="159257"/>
                  </a:lnTo>
                  <a:close/>
                </a:path>
                <a:path w="681354" h="388619">
                  <a:moveTo>
                    <a:pt x="681007" y="159257"/>
                  </a:moveTo>
                  <a:lnTo>
                    <a:pt x="643254" y="159257"/>
                  </a:lnTo>
                  <a:lnTo>
                    <a:pt x="643157" y="162189"/>
                  </a:lnTo>
                  <a:lnTo>
                    <a:pt x="643636" y="161036"/>
                  </a:lnTo>
                  <a:lnTo>
                    <a:pt x="681126" y="161036"/>
                  </a:lnTo>
                  <a:lnTo>
                    <a:pt x="681007" y="159257"/>
                  </a:lnTo>
                  <a:close/>
                </a:path>
                <a:path w="681354" h="388619">
                  <a:moveTo>
                    <a:pt x="429513" y="0"/>
                  </a:moveTo>
                  <a:lnTo>
                    <a:pt x="427989" y="38100"/>
                  </a:lnTo>
                  <a:lnTo>
                    <a:pt x="449834" y="38988"/>
                  </a:lnTo>
                  <a:lnTo>
                    <a:pt x="470153" y="41275"/>
                  </a:lnTo>
                  <a:lnTo>
                    <a:pt x="509777" y="49783"/>
                  </a:lnTo>
                  <a:lnTo>
                    <a:pt x="546988" y="63118"/>
                  </a:lnTo>
                  <a:lnTo>
                    <a:pt x="594360" y="90042"/>
                  </a:lnTo>
                  <a:lnTo>
                    <a:pt x="627506" y="121792"/>
                  </a:lnTo>
                  <a:lnTo>
                    <a:pt x="642874" y="157987"/>
                  </a:lnTo>
                  <a:lnTo>
                    <a:pt x="643023" y="160977"/>
                  </a:lnTo>
                  <a:lnTo>
                    <a:pt x="643254" y="159257"/>
                  </a:lnTo>
                  <a:lnTo>
                    <a:pt x="681007" y="159257"/>
                  </a:lnTo>
                  <a:lnTo>
                    <a:pt x="680592" y="152526"/>
                  </a:lnTo>
                  <a:lnTo>
                    <a:pt x="666368" y="111632"/>
                  </a:lnTo>
                  <a:lnTo>
                    <a:pt x="630936" y="70357"/>
                  </a:lnTo>
                  <a:lnTo>
                    <a:pt x="598551" y="47116"/>
                  </a:lnTo>
                  <a:lnTo>
                    <a:pt x="560959" y="27686"/>
                  </a:lnTo>
                  <a:lnTo>
                    <a:pt x="519175" y="12826"/>
                  </a:lnTo>
                  <a:lnTo>
                    <a:pt x="474344" y="3301"/>
                  </a:lnTo>
                  <a:lnTo>
                    <a:pt x="451357" y="888"/>
                  </a:lnTo>
                  <a:lnTo>
                    <a:pt x="42951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16652" y="2819400"/>
              <a:ext cx="935736" cy="559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29122" y="2839211"/>
              <a:ext cx="681355" cy="388620"/>
            </a:xfrm>
            <a:custGeom>
              <a:avLst/>
              <a:gdLst/>
              <a:ahLst/>
              <a:cxnLst/>
              <a:rect l="l" t="t" r="r" b="b"/>
              <a:pathLst>
                <a:path w="681354" h="388619">
                  <a:moveTo>
                    <a:pt x="148474" y="217150"/>
                  </a:moveTo>
                  <a:lnTo>
                    <a:pt x="141350" y="219710"/>
                  </a:lnTo>
                  <a:lnTo>
                    <a:pt x="0" y="304800"/>
                  </a:lnTo>
                  <a:lnTo>
                    <a:pt x="143637" y="385952"/>
                  </a:lnTo>
                  <a:lnTo>
                    <a:pt x="150883" y="388304"/>
                  </a:lnTo>
                  <a:lnTo>
                    <a:pt x="158178" y="387715"/>
                  </a:lnTo>
                  <a:lnTo>
                    <a:pt x="164711" y="384434"/>
                  </a:lnTo>
                  <a:lnTo>
                    <a:pt x="169672" y="378713"/>
                  </a:lnTo>
                  <a:lnTo>
                    <a:pt x="172023" y="371540"/>
                  </a:lnTo>
                  <a:lnTo>
                    <a:pt x="171434" y="364283"/>
                  </a:lnTo>
                  <a:lnTo>
                    <a:pt x="168153" y="357764"/>
                  </a:lnTo>
                  <a:lnTo>
                    <a:pt x="162432" y="352805"/>
                  </a:lnTo>
                  <a:lnTo>
                    <a:pt x="110339" y="323341"/>
                  </a:lnTo>
                  <a:lnTo>
                    <a:pt x="38100" y="323341"/>
                  </a:lnTo>
                  <a:lnTo>
                    <a:pt x="37591" y="285241"/>
                  </a:lnTo>
                  <a:lnTo>
                    <a:pt x="109998" y="283040"/>
                  </a:lnTo>
                  <a:lnTo>
                    <a:pt x="161036" y="252349"/>
                  </a:lnTo>
                  <a:lnTo>
                    <a:pt x="170072" y="233310"/>
                  </a:lnTo>
                  <a:lnTo>
                    <a:pt x="167512" y="226187"/>
                  </a:lnTo>
                  <a:lnTo>
                    <a:pt x="162389" y="220602"/>
                  </a:lnTo>
                  <a:lnTo>
                    <a:pt x="155765" y="217519"/>
                  </a:lnTo>
                  <a:lnTo>
                    <a:pt x="148474" y="217150"/>
                  </a:lnTo>
                  <a:close/>
                </a:path>
                <a:path w="681354" h="388619">
                  <a:moveTo>
                    <a:pt x="109998" y="283040"/>
                  </a:moveTo>
                  <a:lnTo>
                    <a:pt x="61340" y="284861"/>
                  </a:lnTo>
                  <a:lnTo>
                    <a:pt x="37591" y="285241"/>
                  </a:lnTo>
                  <a:lnTo>
                    <a:pt x="38100" y="323341"/>
                  </a:lnTo>
                  <a:lnTo>
                    <a:pt x="62737" y="322961"/>
                  </a:lnTo>
                  <a:lnTo>
                    <a:pt x="106643" y="321251"/>
                  </a:lnTo>
                  <a:lnTo>
                    <a:pt x="105399" y="320548"/>
                  </a:lnTo>
                  <a:lnTo>
                    <a:pt x="47625" y="320548"/>
                  </a:lnTo>
                  <a:lnTo>
                    <a:pt x="47243" y="287654"/>
                  </a:lnTo>
                  <a:lnTo>
                    <a:pt x="102324" y="287654"/>
                  </a:lnTo>
                  <a:lnTo>
                    <a:pt x="109998" y="283040"/>
                  </a:lnTo>
                  <a:close/>
                </a:path>
                <a:path w="681354" h="388619">
                  <a:moveTo>
                    <a:pt x="106643" y="321251"/>
                  </a:moveTo>
                  <a:lnTo>
                    <a:pt x="62737" y="322961"/>
                  </a:lnTo>
                  <a:lnTo>
                    <a:pt x="38100" y="323341"/>
                  </a:lnTo>
                  <a:lnTo>
                    <a:pt x="110339" y="323341"/>
                  </a:lnTo>
                  <a:lnTo>
                    <a:pt x="106643" y="321251"/>
                  </a:lnTo>
                  <a:close/>
                </a:path>
                <a:path w="681354" h="388619">
                  <a:moveTo>
                    <a:pt x="638896" y="169750"/>
                  </a:moveTo>
                  <a:lnTo>
                    <a:pt x="596773" y="197358"/>
                  </a:lnTo>
                  <a:lnTo>
                    <a:pt x="551814" y="214757"/>
                  </a:lnTo>
                  <a:lnTo>
                    <a:pt x="514985" y="225933"/>
                  </a:lnTo>
                  <a:lnTo>
                    <a:pt x="473582" y="236474"/>
                  </a:lnTo>
                  <a:lnTo>
                    <a:pt x="427609" y="246379"/>
                  </a:lnTo>
                  <a:lnTo>
                    <a:pt x="352043" y="259587"/>
                  </a:lnTo>
                  <a:lnTo>
                    <a:pt x="297941" y="267208"/>
                  </a:lnTo>
                  <a:lnTo>
                    <a:pt x="241173" y="273558"/>
                  </a:lnTo>
                  <a:lnTo>
                    <a:pt x="182499" y="278764"/>
                  </a:lnTo>
                  <a:lnTo>
                    <a:pt x="122427" y="282575"/>
                  </a:lnTo>
                  <a:lnTo>
                    <a:pt x="109998" y="283040"/>
                  </a:lnTo>
                  <a:lnTo>
                    <a:pt x="75627" y="303708"/>
                  </a:lnTo>
                  <a:lnTo>
                    <a:pt x="106643" y="321251"/>
                  </a:lnTo>
                  <a:lnTo>
                    <a:pt x="124713" y="320548"/>
                  </a:lnTo>
                  <a:lnTo>
                    <a:pt x="185800" y="316738"/>
                  </a:lnTo>
                  <a:lnTo>
                    <a:pt x="245237" y="311403"/>
                  </a:lnTo>
                  <a:lnTo>
                    <a:pt x="302767" y="304926"/>
                  </a:lnTo>
                  <a:lnTo>
                    <a:pt x="384555" y="292988"/>
                  </a:lnTo>
                  <a:lnTo>
                    <a:pt x="435355" y="283717"/>
                  </a:lnTo>
                  <a:lnTo>
                    <a:pt x="482473" y="273558"/>
                  </a:lnTo>
                  <a:lnTo>
                    <a:pt x="525779" y="262509"/>
                  </a:lnTo>
                  <a:lnTo>
                    <a:pt x="564514" y="250698"/>
                  </a:lnTo>
                  <a:lnTo>
                    <a:pt x="613663" y="231521"/>
                  </a:lnTo>
                  <a:lnTo>
                    <a:pt x="651128" y="209930"/>
                  </a:lnTo>
                  <a:lnTo>
                    <a:pt x="667385" y="195072"/>
                  </a:lnTo>
                  <a:lnTo>
                    <a:pt x="668019" y="194437"/>
                  </a:lnTo>
                  <a:lnTo>
                    <a:pt x="669289" y="192912"/>
                  </a:lnTo>
                  <a:lnTo>
                    <a:pt x="673862" y="186182"/>
                  </a:lnTo>
                  <a:lnTo>
                    <a:pt x="674624" y="185165"/>
                  </a:lnTo>
                  <a:lnTo>
                    <a:pt x="675259" y="184023"/>
                  </a:lnTo>
                  <a:lnTo>
                    <a:pt x="675766" y="182752"/>
                  </a:lnTo>
                  <a:lnTo>
                    <a:pt x="678688" y="176149"/>
                  </a:lnTo>
                  <a:lnTo>
                    <a:pt x="679323" y="174498"/>
                  </a:lnTo>
                  <a:lnTo>
                    <a:pt x="679830" y="172974"/>
                  </a:lnTo>
                  <a:lnTo>
                    <a:pt x="680135" y="170941"/>
                  </a:lnTo>
                  <a:lnTo>
                    <a:pt x="638048" y="170941"/>
                  </a:lnTo>
                  <a:lnTo>
                    <a:pt x="638896" y="169750"/>
                  </a:lnTo>
                  <a:close/>
                </a:path>
                <a:path w="681354" h="388619">
                  <a:moveTo>
                    <a:pt x="47243" y="287654"/>
                  </a:moveTo>
                  <a:lnTo>
                    <a:pt x="47625" y="320548"/>
                  </a:lnTo>
                  <a:lnTo>
                    <a:pt x="75627" y="303708"/>
                  </a:lnTo>
                  <a:lnTo>
                    <a:pt x="47243" y="287654"/>
                  </a:lnTo>
                  <a:close/>
                </a:path>
                <a:path w="681354" h="388619">
                  <a:moveTo>
                    <a:pt x="75627" y="303708"/>
                  </a:moveTo>
                  <a:lnTo>
                    <a:pt x="47625" y="320548"/>
                  </a:lnTo>
                  <a:lnTo>
                    <a:pt x="105399" y="320548"/>
                  </a:lnTo>
                  <a:lnTo>
                    <a:pt x="75627" y="303708"/>
                  </a:lnTo>
                  <a:close/>
                </a:path>
                <a:path w="681354" h="388619">
                  <a:moveTo>
                    <a:pt x="102324" y="287654"/>
                  </a:moveTo>
                  <a:lnTo>
                    <a:pt x="47243" y="287654"/>
                  </a:lnTo>
                  <a:lnTo>
                    <a:pt x="75627" y="303708"/>
                  </a:lnTo>
                  <a:lnTo>
                    <a:pt x="102324" y="287654"/>
                  </a:lnTo>
                  <a:close/>
                </a:path>
                <a:path w="681354" h="388619">
                  <a:moveTo>
                    <a:pt x="639826" y="168783"/>
                  </a:moveTo>
                  <a:lnTo>
                    <a:pt x="638896" y="169750"/>
                  </a:lnTo>
                  <a:lnTo>
                    <a:pt x="638048" y="170941"/>
                  </a:lnTo>
                  <a:lnTo>
                    <a:pt x="639826" y="168783"/>
                  </a:lnTo>
                  <a:close/>
                </a:path>
                <a:path w="681354" h="388619">
                  <a:moveTo>
                    <a:pt x="680420" y="168783"/>
                  </a:moveTo>
                  <a:lnTo>
                    <a:pt x="639826" y="168783"/>
                  </a:lnTo>
                  <a:lnTo>
                    <a:pt x="638048" y="170941"/>
                  </a:lnTo>
                  <a:lnTo>
                    <a:pt x="680135" y="170941"/>
                  </a:lnTo>
                  <a:lnTo>
                    <a:pt x="680420" y="168783"/>
                  </a:lnTo>
                  <a:close/>
                </a:path>
                <a:path w="681354" h="388619">
                  <a:moveTo>
                    <a:pt x="641590" y="165962"/>
                  </a:moveTo>
                  <a:lnTo>
                    <a:pt x="638896" y="169750"/>
                  </a:lnTo>
                  <a:lnTo>
                    <a:pt x="639826" y="168783"/>
                  </a:lnTo>
                  <a:lnTo>
                    <a:pt x="680420" y="168783"/>
                  </a:lnTo>
                  <a:lnTo>
                    <a:pt x="680554" y="167766"/>
                  </a:lnTo>
                  <a:lnTo>
                    <a:pt x="640841" y="167766"/>
                  </a:lnTo>
                  <a:lnTo>
                    <a:pt x="641590" y="165962"/>
                  </a:lnTo>
                  <a:close/>
                </a:path>
                <a:path w="681354" h="388619">
                  <a:moveTo>
                    <a:pt x="642530" y="164642"/>
                  </a:moveTo>
                  <a:lnTo>
                    <a:pt x="641590" y="165962"/>
                  </a:lnTo>
                  <a:lnTo>
                    <a:pt x="640841" y="167766"/>
                  </a:lnTo>
                  <a:lnTo>
                    <a:pt x="642514" y="164755"/>
                  </a:lnTo>
                  <a:close/>
                </a:path>
                <a:path w="681354" h="388619">
                  <a:moveTo>
                    <a:pt x="681126" y="161036"/>
                  </a:moveTo>
                  <a:lnTo>
                    <a:pt x="643636" y="161036"/>
                  </a:lnTo>
                  <a:lnTo>
                    <a:pt x="643131" y="162951"/>
                  </a:lnTo>
                  <a:lnTo>
                    <a:pt x="643053" y="163247"/>
                  </a:lnTo>
                  <a:lnTo>
                    <a:pt x="642365" y="165862"/>
                  </a:lnTo>
                  <a:lnTo>
                    <a:pt x="641900" y="165862"/>
                  </a:lnTo>
                  <a:lnTo>
                    <a:pt x="640841" y="167766"/>
                  </a:lnTo>
                  <a:lnTo>
                    <a:pt x="680554" y="167766"/>
                  </a:lnTo>
                  <a:lnTo>
                    <a:pt x="680806" y="165862"/>
                  </a:lnTo>
                  <a:lnTo>
                    <a:pt x="642365" y="165862"/>
                  </a:lnTo>
                  <a:lnTo>
                    <a:pt x="642514" y="164755"/>
                  </a:lnTo>
                  <a:lnTo>
                    <a:pt x="680952" y="164755"/>
                  </a:lnTo>
                  <a:lnTo>
                    <a:pt x="681126" y="163067"/>
                  </a:lnTo>
                  <a:lnTo>
                    <a:pt x="681126" y="161036"/>
                  </a:lnTo>
                  <a:close/>
                </a:path>
                <a:path w="681354" h="388619">
                  <a:moveTo>
                    <a:pt x="642717" y="163247"/>
                  </a:moveTo>
                  <a:lnTo>
                    <a:pt x="641590" y="165962"/>
                  </a:lnTo>
                  <a:lnTo>
                    <a:pt x="642449" y="164755"/>
                  </a:lnTo>
                  <a:lnTo>
                    <a:pt x="642571" y="164337"/>
                  </a:lnTo>
                  <a:lnTo>
                    <a:pt x="642717" y="163247"/>
                  </a:lnTo>
                  <a:close/>
                </a:path>
                <a:path w="681354" h="388619">
                  <a:moveTo>
                    <a:pt x="642767" y="164337"/>
                  </a:moveTo>
                  <a:lnTo>
                    <a:pt x="642514" y="164755"/>
                  </a:lnTo>
                  <a:lnTo>
                    <a:pt x="642365" y="165862"/>
                  </a:lnTo>
                  <a:lnTo>
                    <a:pt x="642767" y="164337"/>
                  </a:lnTo>
                  <a:close/>
                </a:path>
                <a:path w="681354" h="388619">
                  <a:moveTo>
                    <a:pt x="642747" y="164337"/>
                  </a:moveTo>
                  <a:lnTo>
                    <a:pt x="642566" y="164591"/>
                  </a:lnTo>
                  <a:lnTo>
                    <a:pt x="642514" y="164755"/>
                  </a:lnTo>
                  <a:lnTo>
                    <a:pt x="642747" y="164337"/>
                  </a:lnTo>
                  <a:close/>
                </a:path>
                <a:path w="681354" h="388619">
                  <a:moveTo>
                    <a:pt x="643091" y="162346"/>
                  </a:moveTo>
                  <a:lnTo>
                    <a:pt x="642717" y="163247"/>
                  </a:lnTo>
                  <a:lnTo>
                    <a:pt x="642530" y="164642"/>
                  </a:lnTo>
                  <a:lnTo>
                    <a:pt x="642747" y="164337"/>
                  </a:lnTo>
                  <a:lnTo>
                    <a:pt x="643053" y="163247"/>
                  </a:lnTo>
                  <a:lnTo>
                    <a:pt x="643091" y="162346"/>
                  </a:lnTo>
                  <a:close/>
                </a:path>
                <a:path w="681354" h="388619">
                  <a:moveTo>
                    <a:pt x="643023" y="160977"/>
                  </a:moveTo>
                  <a:lnTo>
                    <a:pt x="642717" y="163247"/>
                  </a:lnTo>
                  <a:lnTo>
                    <a:pt x="643091" y="162346"/>
                  </a:lnTo>
                  <a:lnTo>
                    <a:pt x="643023" y="160977"/>
                  </a:lnTo>
                  <a:close/>
                </a:path>
                <a:path w="681354" h="388619">
                  <a:moveTo>
                    <a:pt x="643123" y="162982"/>
                  </a:moveTo>
                  <a:close/>
                </a:path>
                <a:path w="681354" h="388619">
                  <a:moveTo>
                    <a:pt x="643636" y="161036"/>
                  </a:moveTo>
                  <a:lnTo>
                    <a:pt x="643214" y="162051"/>
                  </a:lnTo>
                  <a:lnTo>
                    <a:pt x="643131" y="162951"/>
                  </a:lnTo>
                  <a:lnTo>
                    <a:pt x="643636" y="161036"/>
                  </a:lnTo>
                  <a:close/>
                </a:path>
                <a:path w="681354" h="388619">
                  <a:moveTo>
                    <a:pt x="643254" y="159258"/>
                  </a:moveTo>
                  <a:lnTo>
                    <a:pt x="643049" y="160782"/>
                  </a:lnTo>
                  <a:lnTo>
                    <a:pt x="643091" y="162346"/>
                  </a:lnTo>
                  <a:lnTo>
                    <a:pt x="643204" y="160782"/>
                  </a:lnTo>
                  <a:lnTo>
                    <a:pt x="643254" y="159258"/>
                  </a:lnTo>
                  <a:close/>
                </a:path>
                <a:path w="681354" h="388619">
                  <a:moveTo>
                    <a:pt x="681007" y="159258"/>
                  </a:moveTo>
                  <a:lnTo>
                    <a:pt x="643254" y="159258"/>
                  </a:lnTo>
                  <a:lnTo>
                    <a:pt x="643157" y="162189"/>
                  </a:lnTo>
                  <a:lnTo>
                    <a:pt x="643636" y="161036"/>
                  </a:lnTo>
                  <a:lnTo>
                    <a:pt x="681126" y="161036"/>
                  </a:lnTo>
                  <a:lnTo>
                    <a:pt x="681007" y="159258"/>
                  </a:lnTo>
                  <a:close/>
                </a:path>
                <a:path w="681354" h="388619">
                  <a:moveTo>
                    <a:pt x="429513" y="0"/>
                  </a:moveTo>
                  <a:lnTo>
                    <a:pt x="427989" y="38100"/>
                  </a:lnTo>
                  <a:lnTo>
                    <a:pt x="449834" y="38988"/>
                  </a:lnTo>
                  <a:lnTo>
                    <a:pt x="470153" y="41275"/>
                  </a:lnTo>
                  <a:lnTo>
                    <a:pt x="509777" y="49784"/>
                  </a:lnTo>
                  <a:lnTo>
                    <a:pt x="546988" y="63118"/>
                  </a:lnTo>
                  <a:lnTo>
                    <a:pt x="594360" y="90042"/>
                  </a:lnTo>
                  <a:lnTo>
                    <a:pt x="627506" y="121792"/>
                  </a:lnTo>
                  <a:lnTo>
                    <a:pt x="642874" y="157987"/>
                  </a:lnTo>
                  <a:lnTo>
                    <a:pt x="643023" y="160977"/>
                  </a:lnTo>
                  <a:lnTo>
                    <a:pt x="643254" y="159258"/>
                  </a:lnTo>
                  <a:lnTo>
                    <a:pt x="681007" y="159258"/>
                  </a:lnTo>
                  <a:lnTo>
                    <a:pt x="680592" y="152526"/>
                  </a:lnTo>
                  <a:lnTo>
                    <a:pt x="666368" y="111633"/>
                  </a:lnTo>
                  <a:lnTo>
                    <a:pt x="630936" y="70358"/>
                  </a:lnTo>
                  <a:lnTo>
                    <a:pt x="598551" y="47116"/>
                  </a:lnTo>
                  <a:lnTo>
                    <a:pt x="560959" y="27686"/>
                  </a:lnTo>
                  <a:lnTo>
                    <a:pt x="519175" y="12826"/>
                  </a:lnTo>
                  <a:lnTo>
                    <a:pt x="474344" y="3301"/>
                  </a:lnTo>
                  <a:lnTo>
                    <a:pt x="451357" y="888"/>
                  </a:lnTo>
                  <a:lnTo>
                    <a:pt x="42951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47850" y="401955"/>
            <a:ext cx="842772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FileReader </a:t>
            </a:r>
            <a:r>
              <a:rPr dirty="0"/>
              <a:t>e</a:t>
            </a:r>
            <a:r>
              <a:rPr spc="-45" dirty="0"/>
              <a:t> </a:t>
            </a:r>
            <a:r>
              <a:rPr spc="-5" dirty="0"/>
              <a:t>BufferedReader</a:t>
            </a: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175753" y="1434846"/>
            <a:ext cx="2320290" cy="20497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87630">
              <a:lnSpc>
                <a:spcPct val="101000"/>
              </a:lnSpc>
              <a:spcBef>
                <a:spcPts val="70"/>
              </a:spcBef>
            </a:pPr>
            <a:r>
              <a:rPr sz="1600" spc="190" dirty="0">
                <a:solidFill>
                  <a:srgbClr val="7E7E7E"/>
                </a:solidFill>
                <a:latin typeface="Arial"/>
                <a:cs typeface="Arial"/>
              </a:rPr>
              <a:t>Um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arquivo,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caminho  </a:t>
            </a:r>
            <a:r>
              <a:rPr sz="1600" spc="55" dirty="0">
                <a:solidFill>
                  <a:srgbClr val="7E7E7E"/>
                </a:solidFill>
                <a:latin typeface="Arial"/>
                <a:cs typeface="Arial"/>
              </a:rPr>
              <a:t>absoluto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095"/>
              </a:spcBef>
            </a:pPr>
            <a:r>
              <a:rPr sz="1600" spc="70" dirty="0">
                <a:solidFill>
                  <a:srgbClr val="7E7E7E"/>
                </a:solidFill>
                <a:latin typeface="Arial"/>
                <a:cs typeface="Arial"/>
              </a:rPr>
              <a:t>Encadeando</a:t>
            </a:r>
            <a:r>
              <a:rPr sz="1600" spc="2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para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25"/>
              </a:spcBef>
            </a:pP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FileReader</a:t>
            </a:r>
            <a:endParaRPr sz="1600">
              <a:latin typeface="Arial"/>
              <a:cs typeface="Arial"/>
            </a:endParaRPr>
          </a:p>
          <a:p>
            <a:pPr marL="512445" marR="5080">
              <a:lnSpc>
                <a:spcPct val="101000"/>
              </a:lnSpc>
              <a:spcBef>
                <a:spcPts val="1280"/>
              </a:spcBef>
            </a:pPr>
            <a:r>
              <a:rPr sz="1600" spc="70" dirty="0">
                <a:solidFill>
                  <a:srgbClr val="7E7E7E"/>
                </a:solidFill>
                <a:latin typeface="Arial"/>
                <a:cs typeface="Arial"/>
              </a:rPr>
              <a:t>Encadeando 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para 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BufferedReader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4821935"/>
            <a:ext cx="9144000" cy="2036445"/>
            <a:chOff x="0" y="4821935"/>
            <a:chExt cx="9144000" cy="2036445"/>
          </a:xfrm>
        </p:grpSpPr>
        <p:sp>
          <p:nvSpPr>
            <p:cNvPr id="3" name="object 3"/>
            <p:cNvSpPr/>
            <p:nvPr/>
          </p:nvSpPr>
          <p:spPr>
            <a:xfrm>
              <a:off x="1738883" y="4831079"/>
              <a:ext cx="5737860" cy="1170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48027" y="4821935"/>
              <a:ext cx="5803391" cy="12435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86127" y="4858511"/>
              <a:ext cx="5643880" cy="1076325"/>
            </a:xfrm>
            <a:custGeom>
              <a:avLst/>
              <a:gdLst/>
              <a:ahLst/>
              <a:cxnLst/>
              <a:rect l="l" t="t" r="r" b="b"/>
              <a:pathLst>
                <a:path w="5643880" h="1076325">
                  <a:moveTo>
                    <a:pt x="5643372" y="0"/>
                  </a:moveTo>
                  <a:lnTo>
                    <a:pt x="0" y="0"/>
                  </a:lnTo>
                  <a:lnTo>
                    <a:pt x="0" y="1075944"/>
                  </a:lnTo>
                  <a:lnTo>
                    <a:pt x="5643372" y="1075944"/>
                  </a:lnTo>
                  <a:lnTo>
                    <a:pt x="5643372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86127" y="4858511"/>
              <a:ext cx="5643880" cy="1076325"/>
            </a:xfrm>
            <a:custGeom>
              <a:avLst/>
              <a:gdLst/>
              <a:ahLst/>
              <a:cxnLst/>
              <a:rect l="l" t="t" r="r" b="b"/>
              <a:pathLst>
                <a:path w="5643880" h="1076325">
                  <a:moveTo>
                    <a:pt x="0" y="1075944"/>
                  </a:moveTo>
                  <a:lnTo>
                    <a:pt x="5643372" y="1075944"/>
                  </a:lnTo>
                  <a:lnTo>
                    <a:pt x="5643372" y="0"/>
                  </a:lnTo>
                  <a:lnTo>
                    <a:pt x="0" y="0"/>
                  </a:lnTo>
                  <a:lnTo>
                    <a:pt x="0" y="1075944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1320" y="226695"/>
            <a:ext cx="58966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NIO.2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Path</a:t>
            </a:r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2071503" y="1953767"/>
            <a:ext cx="5452745" cy="1590040"/>
            <a:chOff x="547503" y="1953767"/>
            <a:chExt cx="5452745" cy="1590040"/>
          </a:xfrm>
        </p:grpSpPr>
        <p:sp>
          <p:nvSpPr>
            <p:cNvPr id="9" name="object 9"/>
            <p:cNvSpPr/>
            <p:nvPr/>
          </p:nvSpPr>
          <p:spPr>
            <a:xfrm>
              <a:off x="547503" y="2666339"/>
              <a:ext cx="5115663" cy="8772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48812" y="1953767"/>
              <a:ext cx="1121664" cy="7726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91737" y="2143505"/>
              <a:ext cx="867410" cy="516890"/>
            </a:xfrm>
            <a:custGeom>
              <a:avLst/>
              <a:gdLst/>
              <a:ahLst/>
              <a:cxnLst/>
              <a:rect l="l" t="t" r="r" b="b"/>
              <a:pathLst>
                <a:path w="867410" h="516889">
                  <a:moveTo>
                    <a:pt x="824738" y="2540"/>
                  </a:moveTo>
                  <a:lnTo>
                    <a:pt x="0" y="483616"/>
                  </a:lnTo>
                  <a:lnTo>
                    <a:pt x="19303" y="516509"/>
                  </a:lnTo>
                  <a:lnTo>
                    <a:pt x="783106" y="70908"/>
                  </a:lnTo>
                  <a:lnTo>
                    <a:pt x="817752" y="9652"/>
                  </a:lnTo>
                  <a:lnTo>
                    <a:pt x="828884" y="9652"/>
                  </a:lnTo>
                  <a:lnTo>
                    <a:pt x="824738" y="2540"/>
                  </a:lnTo>
                  <a:close/>
                </a:path>
                <a:path w="867410" h="516889">
                  <a:moveTo>
                    <a:pt x="865590" y="2540"/>
                  </a:moveTo>
                  <a:lnTo>
                    <a:pt x="824738" y="2540"/>
                  </a:lnTo>
                  <a:lnTo>
                    <a:pt x="843914" y="35433"/>
                  </a:lnTo>
                  <a:lnTo>
                    <a:pt x="783106" y="70908"/>
                  </a:lnTo>
                  <a:lnTo>
                    <a:pt x="752601" y="124841"/>
                  </a:lnTo>
                  <a:lnTo>
                    <a:pt x="750250" y="132014"/>
                  </a:lnTo>
                  <a:lnTo>
                    <a:pt x="750839" y="139271"/>
                  </a:lnTo>
                  <a:lnTo>
                    <a:pt x="754120" y="145790"/>
                  </a:lnTo>
                  <a:lnTo>
                    <a:pt x="759840" y="150749"/>
                  </a:lnTo>
                  <a:lnTo>
                    <a:pt x="767014" y="153118"/>
                  </a:lnTo>
                  <a:lnTo>
                    <a:pt x="774271" y="152558"/>
                  </a:lnTo>
                  <a:lnTo>
                    <a:pt x="780790" y="149284"/>
                  </a:lnTo>
                  <a:lnTo>
                    <a:pt x="785749" y="143510"/>
                  </a:lnTo>
                  <a:lnTo>
                    <a:pt x="865590" y="2540"/>
                  </a:lnTo>
                  <a:close/>
                </a:path>
                <a:path w="867410" h="516889">
                  <a:moveTo>
                    <a:pt x="817752" y="9652"/>
                  </a:moveTo>
                  <a:lnTo>
                    <a:pt x="783106" y="70908"/>
                  </a:lnTo>
                  <a:lnTo>
                    <a:pt x="839343" y="38100"/>
                  </a:lnTo>
                  <a:lnTo>
                    <a:pt x="834263" y="38100"/>
                  </a:lnTo>
                  <a:lnTo>
                    <a:pt x="817752" y="9652"/>
                  </a:lnTo>
                  <a:close/>
                </a:path>
                <a:path w="867410" h="516889">
                  <a:moveTo>
                    <a:pt x="867028" y="0"/>
                  </a:moveTo>
                  <a:lnTo>
                    <a:pt x="702056" y="0"/>
                  </a:lnTo>
                  <a:lnTo>
                    <a:pt x="694632" y="1494"/>
                  </a:lnTo>
                  <a:lnTo>
                    <a:pt x="688578" y="5572"/>
                  </a:lnTo>
                  <a:lnTo>
                    <a:pt x="684500" y="11626"/>
                  </a:lnTo>
                  <a:lnTo>
                    <a:pt x="683006" y="19050"/>
                  </a:lnTo>
                  <a:lnTo>
                    <a:pt x="684500" y="26419"/>
                  </a:lnTo>
                  <a:lnTo>
                    <a:pt x="688578" y="32480"/>
                  </a:lnTo>
                  <a:lnTo>
                    <a:pt x="694632" y="36587"/>
                  </a:lnTo>
                  <a:lnTo>
                    <a:pt x="702056" y="38100"/>
                  </a:lnTo>
                  <a:lnTo>
                    <a:pt x="763775" y="38100"/>
                  </a:lnTo>
                  <a:lnTo>
                    <a:pt x="824738" y="2540"/>
                  </a:lnTo>
                  <a:lnTo>
                    <a:pt x="865590" y="2540"/>
                  </a:lnTo>
                  <a:lnTo>
                    <a:pt x="867028" y="0"/>
                  </a:lnTo>
                  <a:close/>
                </a:path>
                <a:path w="867410" h="516889">
                  <a:moveTo>
                    <a:pt x="828884" y="9652"/>
                  </a:moveTo>
                  <a:lnTo>
                    <a:pt x="817752" y="9652"/>
                  </a:lnTo>
                  <a:lnTo>
                    <a:pt x="834263" y="38100"/>
                  </a:lnTo>
                  <a:lnTo>
                    <a:pt x="839343" y="38100"/>
                  </a:lnTo>
                  <a:lnTo>
                    <a:pt x="843914" y="35433"/>
                  </a:lnTo>
                  <a:lnTo>
                    <a:pt x="828884" y="965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96383" y="2421635"/>
              <a:ext cx="1403603" cy="592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39309" y="2569160"/>
              <a:ext cx="1148715" cy="379730"/>
            </a:xfrm>
            <a:custGeom>
              <a:avLst/>
              <a:gdLst/>
              <a:ahLst/>
              <a:cxnLst/>
              <a:rect l="l" t="t" r="r" b="b"/>
              <a:pathLst>
                <a:path w="1148714" h="379730">
                  <a:moveTo>
                    <a:pt x="1038693" y="52916"/>
                  </a:moveTo>
                  <a:lnTo>
                    <a:pt x="0" y="342568"/>
                  </a:lnTo>
                  <a:lnTo>
                    <a:pt x="10160" y="379271"/>
                  </a:lnTo>
                  <a:lnTo>
                    <a:pt x="1048983" y="89583"/>
                  </a:lnTo>
                  <a:lnTo>
                    <a:pt x="1075273" y="62497"/>
                  </a:lnTo>
                  <a:lnTo>
                    <a:pt x="1038693" y="52916"/>
                  </a:lnTo>
                  <a:close/>
                </a:path>
                <a:path w="1148714" h="379730">
                  <a:moveTo>
                    <a:pt x="1116667" y="33958"/>
                  </a:moveTo>
                  <a:lnTo>
                    <a:pt x="1106677" y="33958"/>
                  </a:lnTo>
                  <a:lnTo>
                    <a:pt x="1116838" y="70661"/>
                  </a:lnTo>
                  <a:lnTo>
                    <a:pt x="1048983" y="89583"/>
                  </a:lnTo>
                  <a:lnTo>
                    <a:pt x="1005839" y="134034"/>
                  </a:lnTo>
                  <a:lnTo>
                    <a:pt x="1001791" y="140366"/>
                  </a:lnTo>
                  <a:lnTo>
                    <a:pt x="1000505" y="147544"/>
                  </a:lnTo>
                  <a:lnTo>
                    <a:pt x="1001982" y="154697"/>
                  </a:lnTo>
                  <a:lnTo>
                    <a:pt x="1006220" y="160958"/>
                  </a:lnTo>
                  <a:lnTo>
                    <a:pt x="1012626" y="165006"/>
                  </a:lnTo>
                  <a:lnTo>
                    <a:pt x="1019841" y="166292"/>
                  </a:lnTo>
                  <a:lnTo>
                    <a:pt x="1027009" y="164816"/>
                  </a:lnTo>
                  <a:lnTo>
                    <a:pt x="1033272" y="160577"/>
                  </a:lnTo>
                  <a:lnTo>
                    <a:pt x="1148206" y="42213"/>
                  </a:lnTo>
                  <a:lnTo>
                    <a:pt x="1116667" y="33958"/>
                  </a:lnTo>
                  <a:close/>
                </a:path>
                <a:path w="1148714" h="379730">
                  <a:moveTo>
                    <a:pt x="1075273" y="62497"/>
                  </a:moveTo>
                  <a:lnTo>
                    <a:pt x="1048983" y="89583"/>
                  </a:lnTo>
                  <a:lnTo>
                    <a:pt x="1116382" y="70788"/>
                  </a:lnTo>
                  <a:lnTo>
                    <a:pt x="1106931" y="70788"/>
                  </a:lnTo>
                  <a:lnTo>
                    <a:pt x="1075273" y="62497"/>
                  </a:lnTo>
                  <a:close/>
                </a:path>
                <a:path w="1148714" h="379730">
                  <a:moveTo>
                    <a:pt x="1098041" y="39038"/>
                  </a:moveTo>
                  <a:lnTo>
                    <a:pt x="1075273" y="62497"/>
                  </a:lnTo>
                  <a:lnTo>
                    <a:pt x="1106931" y="70788"/>
                  </a:lnTo>
                  <a:lnTo>
                    <a:pt x="1098041" y="39038"/>
                  </a:lnTo>
                  <a:close/>
                </a:path>
                <a:path w="1148714" h="379730">
                  <a:moveTo>
                    <a:pt x="1108084" y="39038"/>
                  </a:moveTo>
                  <a:lnTo>
                    <a:pt x="1098041" y="39038"/>
                  </a:lnTo>
                  <a:lnTo>
                    <a:pt x="1106931" y="70788"/>
                  </a:lnTo>
                  <a:lnTo>
                    <a:pt x="1116382" y="70788"/>
                  </a:lnTo>
                  <a:lnTo>
                    <a:pt x="1116838" y="70661"/>
                  </a:lnTo>
                  <a:lnTo>
                    <a:pt x="1108084" y="39038"/>
                  </a:lnTo>
                  <a:close/>
                </a:path>
                <a:path w="1148714" h="379730">
                  <a:moveTo>
                    <a:pt x="1106677" y="33958"/>
                  </a:moveTo>
                  <a:lnTo>
                    <a:pt x="1038693" y="52916"/>
                  </a:lnTo>
                  <a:lnTo>
                    <a:pt x="1075273" y="62497"/>
                  </a:lnTo>
                  <a:lnTo>
                    <a:pt x="1098041" y="39038"/>
                  </a:lnTo>
                  <a:lnTo>
                    <a:pt x="1108084" y="39038"/>
                  </a:lnTo>
                  <a:lnTo>
                    <a:pt x="1106677" y="33958"/>
                  </a:lnTo>
                  <a:close/>
                </a:path>
                <a:path w="1148714" h="379730">
                  <a:moveTo>
                    <a:pt x="981025" y="0"/>
                  </a:moveTo>
                  <a:lnTo>
                    <a:pt x="974137" y="2414"/>
                  </a:lnTo>
                  <a:lnTo>
                    <a:pt x="968654" y="7235"/>
                  </a:lnTo>
                  <a:lnTo>
                    <a:pt x="965326" y="14019"/>
                  </a:lnTo>
                  <a:lnTo>
                    <a:pt x="964896" y="21562"/>
                  </a:lnTo>
                  <a:lnTo>
                    <a:pt x="967311" y="28449"/>
                  </a:lnTo>
                  <a:lnTo>
                    <a:pt x="972131" y="33932"/>
                  </a:lnTo>
                  <a:lnTo>
                    <a:pt x="978915" y="37260"/>
                  </a:lnTo>
                  <a:lnTo>
                    <a:pt x="1038693" y="52916"/>
                  </a:lnTo>
                  <a:lnTo>
                    <a:pt x="1106677" y="33958"/>
                  </a:lnTo>
                  <a:lnTo>
                    <a:pt x="1116667" y="33958"/>
                  </a:lnTo>
                  <a:lnTo>
                    <a:pt x="988567" y="430"/>
                  </a:lnTo>
                  <a:lnTo>
                    <a:pt x="98102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883147" y="1159763"/>
            <a:ext cx="4693285" cy="2284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834515">
              <a:lnSpc>
                <a:spcPct val="101000"/>
              </a:lnSpc>
              <a:spcBef>
                <a:spcPts val="85"/>
              </a:spcBef>
            </a:pPr>
            <a:r>
              <a:rPr sz="1600" b="1" spc="80" dirty="0">
                <a:solidFill>
                  <a:srgbClr val="7E7E7E"/>
                </a:solidFill>
                <a:latin typeface="Arial"/>
                <a:cs typeface="Arial"/>
              </a:rPr>
              <a:t>Path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pode </a:t>
            </a:r>
            <a:r>
              <a:rPr sz="1600" spc="25" dirty="0">
                <a:solidFill>
                  <a:srgbClr val="7E7E7E"/>
                </a:solidFill>
                <a:latin typeface="Arial"/>
                <a:cs typeface="Arial"/>
              </a:rPr>
              <a:t>ser 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um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arquivo  no </a:t>
            </a:r>
            <a:r>
              <a:rPr sz="1600" spc="130" dirty="0">
                <a:solidFill>
                  <a:srgbClr val="7E7E7E"/>
                </a:solidFill>
                <a:latin typeface="Arial"/>
                <a:cs typeface="Arial"/>
              </a:rPr>
              <a:t>diretório </a:t>
            </a:r>
            <a:r>
              <a:rPr sz="1600" spc="110" dirty="0">
                <a:solidFill>
                  <a:srgbClr val="7E7E7E"/>
                </a:solidFill>
                <a:latin typeface="Arial"/>
                <a:cs typeface="Arial"/>
              </a:rPr>
              <a:t>atual,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caminho  relativo </a:t>
            </a: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ao</a:t>
            </a:r>
            <a:r>
              <a:rPr sz="1600" spc="2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35" dirty="0">
                <a:solidFill>
                  <a:srgbClr val="7E7E7E"/>
                </a:solidFill>
                <a:latin typeface="Arial"/>
                <a:cs typeface="Arial"/>
              </a:rPr>
              <a:t>programa</a:t>
            </a:r>
            <a:endParaRPr sz="1600">
              <a:latin typeface="Arial"/>
              <a:cs typeface="Arial"/>
            </a:endParaRPr>
          </a:p>
          <a:p>
            <a:pPr marL="1941830" marR="5080">
              <a:lnSpc>
                <a:spcPct val="100000"/>
              </a:lnSpc>
              <a:spcBef>
                <a:spcPts val="395"/>
              </a:spcBef>
            </a:pPr>
            <a:r>
              <a:rPr sz="1600" b="1" spc="80" dirty="0">
                <a:solidFill>
                  <a:srgbClr val="7E7E7E"/>
                </a:solidFill>
                <a:latin typeface="Arial"/>
                <a:cs typeface="Arial"/>
              </a:rPr>
              <a:t>Path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pode </a:t>
            </a:r>
            <a:r>
              <a:rPr sz="1600" spc="25" dirty="0">
                <a:solidFill>
                  <a:srgbClr val="7E7E7E"/>
                </a:solidFill>
                <a:latin typeface="Arial"/>
                <a:cs typeface="Arial"/>
              </a:rPr>
              <a:t>ser 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um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arquivo, 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caminho </a:t>
            </a:r>
            <a:r>
              <a:rPr sz="1600" spc="55" dirty="0">
                <a:solidFill>
                  <a:srgbClr val="7E7E7E"/>
                </a:solidFill>
                <a:latin typeface="Arial"/>
                <a:cs typeface="Arial"/>
              </a:rPr>
              <a:t>absoluto,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no  </a:t>
            </a:r>
            <a:r>
              <a:rPr sz="1600" spc="110" dirty="0">
                <a:solidFill>
                  <a:srgbClr val="7E7E7E"/>
                </a:solidFill>
                <a:latin typeface="Arial"/>
                <a:cs typeface="Arial"/>
              </a:rPr>
              <a:t>windows </a:t>
            </a:r>
            <a:r>
              <a:rPr sz="1600" spc="-40" dirty="0">
                <a:solidFill>
                  <a:srgbClr val="7E7E7E"/>
                </a:solidFill>
                <a:latin typeface="Arial"/>
                <a:cs typeface="Arial"/>
              </a:rPr>
              <a:t>use </a:t>
            </a:r>
            <a:r>
              <a:rPr sz="1600" spc="90" dirty="0">
                <a:solidFill>
                  <a:srgbClr val="7E7E7E"/>
                </a:solidFill>
                <a:latin typeface="Arial"/>
                <a:cs typeface="Arial"/>
              </a:rPr>
              <a:t>caractere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de  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escape</a:t>
            </a:r>
            <a:r>
              <a:rPr sz="1600" spc="2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‘\’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7508" y="4864734"/>
            <a:ext cx="540067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1400" b="1" spc="70" dirty="0">
                <a:latin typeface="Arial"/>
                <a:cs typeface="Arial"/>
              </a:rPr>
              <a:t>JAVA </a:t>
            </a:r>
            <a:r>
              <a:rPr sz="1400" b="1" spc="270" dirty="0">
                <a:latin typeface="Arial"/>
                <a:cs typeface="Arial"/>
              </a:rPr>
              <a:t>7 </a:t>
            </a:r>
            <a:r>
              <a:rPr sz="1400" b="1" spc="85" dirty="0">
                <a:latin typeface="Arial"/>
                <a:cs typeface="Arial"/>
              </a:rPr>
              <a:t>NIO.2</a:t>
            </a:r>
            <a:r>
              <a:rPr sz="1400" spc="85" dirty="0">
                <a:latin typeface="Arial"/>
                <a:cs typeface="Arial"/>
              </a:rPr>
              <a:t>, </a:t>
            </a:r>
            <a:r>
              <a:rPr sz="1400" spc="80" dirty="0">
                <a:latin typeface="Arial"/>
                <a:cs typeface="Arial"/>
              </a:rPr>
              <a:t>mais </a:t>
            </a:r>
            <a:r>
              <a:rPr sz="1400" spc="50" dirty="0">
                <a:latin typeface="Arial"/>
                <a:cs typeface="Arial"/>
              </a:rPr>
              <a:t>simples, </a:t>
            </a:r>
            <a:r>
              <a:rPr sz="1400" spc="100" dirty="0">
                <a:latin typeface="Arial"/>
                <a:cs typeface="Arial"/>
              </a:rPr>
              <a:t>Buffered, </a:t>
            </a:r>
            <a:r>
              <a:rPr sz="1400" spc="35" dirty="0">
                <a:latin typeface="Arial"/>
                <a:cs typeface="Arial"/>
              </a:rPr>
              <a:t>sem bloqueio  </a:t>
            </a:r>
            <a:r>
              <a:rPr sz="1400" spc="50" dirty="0">
                <a:latin typeface="Arial"/>
                <a:cs typeface="Arial"/>
              </a:rPr>
              <a:t>de </a:t>
            </a:r>
            <a:r>
              <a:rPr sz="1400" spc="15" dirty="0">
                <a:latin typeface="Arial"/>
                <a:cs typeface="Arial"/>
              </a:rPr>
              <a:t>IO. </a:t>
            </a:r>
            <a:r>
              <a:rPr sz="1400" spc="170" dirty="0">
                <a:latin typeface="Arial"/>
                <a:cs typeface="Arial"/>
              </a:rPr>
              <a:t>A </a:t>
            </a:r>
            <a:r>
              <a:rPr sz="1400" spc="-30" dirty="0">
                <a:latin typeface="Arial"/>
                <a:cs typeface="Arial"/>
              </a:rPr>
              <a:t>classe </a:t>
            </a:r>
            <a:r>
              <a:rPr sz="1400" b="1" spc="30" dirty="0">
                <a:latin typeface="Arial"/>
                <a:cs typeface="Arial"/>
              </a:rPr>
              <a:t>java.nio.Path</a:t>
            </a:r>
            <a:r>
              <a:rPr sz="1400" spc="30" dirty="0">
                <a:latin typeface="Arial"/>
                <a:cs typeface="Arial"/>
              </a:rPr>
              <a:t>, </a:t>
            </a:r>
            <a:r>
              <a:rPr sz="1400" spc="25" dirty="0">
                <a:latin typeface="Arial"/>
                <a:cs typeface="Arial"/>
              </a:rPr>
              <a:t>especifica </a:t>
            </a:r>
            <a:r>
              <a:rPr sz="1400" spc="45" dirty="0">
                <a:latin typeface="Arial"/>
                <a:cs typeface="Arial"/>
              </a:rPr>
              <a:t>a </a:t>
            </a:r>
            <a:r>
              <a:rPr sz="1400" spc="35" dirty="0">
                <a:latin typeface="Arial"/>
                <a:cs typeface="Arial"/>
              </a:rPr>
              <a:t>localização  </a:t>
            </a:r>
            <a:r>
              <a:rPr sz="1400" spc="50" dirty="0">
                <a:latin typeface="Arial"/>
                <a:cs typeface="Arial"/>
              </a:rPr>
              <a:t>de </a:t>
            </a:r>
            <a:r>
              <a:rPr sz="1400" spc="195" dirty="0">
                <a:latin typeface="Arial"/>
                <a:cs typeface="Arial"/>
              </a:rPr>
              <a:t>um </a:t>
            </a:r>
            <a:r>
              <a:rPr sz="1400" spc="85" dirty="0">
                <a:latin typeface="Arial"/>
                <a:cs typeface="Arial"/>
              </a:rPr>
              <a:t>arquivo, </a:t>
            </a:r>
            <a:r>
              <a:rPr sz="1400" spc="45" dirty="0">
                <a:latin typeface="Arial"/>
                <a:cs typeface="Arial"/>
              </a:rPr>
              <a:t>ou </a:t>
            </a:r>
            <a:r>
              <a:rPr sz="1400" spc="125" dirty="0">
                <a:latin typeface="Arial"/>
                <a:cs typeface="Arial"/>
              </a:rPr>
              <a:t>diretório, </a:t>
            </a:r>
            <a:r>
              <a:rPr sz="1400" spc="45" dirty="0">
                <a:latin typeface="Arial"/>
                <a:cs typeface="Arial"/>
              </a:rPr>
              <a:t>ou </a:t>
            </a:r>
            <a:r>
              <a:rPr sz="1400" spc="120" dirty="0">
                <a:latin typeface="Arial"/>
                <a:cs typeface="Arial"/>
              </a:rPr>
              <a:t>link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simbólico.</a:t>
            </a:r>
            <a:endParaRPr sz="14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1400" spc="85" dirty="0">
                <a:latin typeface="Arial"/>
                <a:cs typeface="Arial"/>
              </a:rPr>
              <a:t>Substitui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java.io.File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8884" y="4928615"/>
            <a:ext cx="1714500" cy="171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332476" y="3464052"/>
            <a:ext cx="1477010" cy="779145"/>
            <a:chOff x="3808476" y="3464052"/>
            <a:chExt cx="1477010" cy="779145"/>
          </a:xfrm>
        </p:grpSpPr>
        <p:sp>
          <p:nvSpPr>
            <p:cNvPr id="18" name="object 18"/>
            <p:cNvSpPr/>
            <p:nvPr/>
          </p:nvSpPr>
          <p:spPr>
            <a:xfrm>
              <a:off x="3808476" y="3464052"/>
              <a:ext cx="1476755" cy="7787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50640" y="3483864"/>
              <a:ext cx="1222375" cy="546100"/>
            </a:xfrm>
            <a:custGeom>
              <a:avLst/>
              <a:gdLst/>
              <a:ahLst/>
              <a:cxnLst/>
              <a:rect l="l" t="t" r="r" b="b"/>
              <a:pathLst>
                <a:path w="1222375" h="546100">
                  <a:moveTo>
                    <a:pt x="1114705" y="500182"/>
                  </a:moveTo>
                  <a:lnTo>
                    <a:pt x="1053338" y="508381"/>
                  </a:lnTo>
                  <a:lnTo>
                    <a:pt x="1036955" y="529717"/>
                  </a:lnTo>
                  <a:lnTo>
                    <a:pt x="1039415" y="536866"/>
                  </a:lnTo>
                  <a:lnTo>
                    <a:pt x="1044257" y="542337"/>
                  </a:lnTo>
                  <a:lnTo>
                    <a:pt x="1050813" y="545593"/>
                  </a:lnTo>
                  <a:lnTo>
                    <a:pt x="1058418" y="546100"/>
                  </a:lnTo>
                  <a:lnTo>
                    <a:pt x="1199060" y="527304"/>
                  </a:lnTo>
                  <a:lnTo>
                    <a:pt x="1179702" y="527304"/>
                  </a:lnTo>
                  <a:lnTo>
                    <a:pt x="1114705" y="500182"/>
                  </a:lnTo>
                  <a:close/>
                </a:path>
                <a:path w="1222375" h="546100">
                  <a:moveTo>
                    <a:pt x="1152130" y="495183"/>
                  </a:moveTo>
                  <a:lnTo>
                    <a:pt x="1114705" y="500182"/>
                  </a:lnTo>
                  <a:lnTo>
                    <a:pt x="1179702" y="527304"/>
                  </a:lnTo>
                  <a:lnTo>
                    <a:pt x="1182233" y="521208"/>
                  </a:lnTo>
                  <a:lnTo>
                    <a:pt x="1171829" y="521208"/>
                  </a:lnTo>
                  <a:lnTo>
                    <a:pt x="1152130" y="495183"/>
                  </a:lnTo>
                  <a:close/>
                </a:path>
                <a:path w="1222375" h="546100">
                  <a:moveTo>
                    <a:pt x="1109853" y="385318"/>
                  </a:moveTo>
                  <a:lnTo>
                    <a:pt x="1102566" y="385718"/>
                  </a:lnTo>
                  <a:lnTo>
                    <a:pt x="1095756" y="389000"/>
                  </a:lnTo>
                  <a:lnTo>
                    <a:pt x="1090677" y="394668"/>
                  </a:lnTo>
                  <a:lnTo>
                    <a:pt x="1088278" y="401573"/>
                  </a:lnTo>
                  <a:lnTo>
                    <a:pt x="1088665" y="408860"/>
                  </a:lnTo>
                  <a:lnTo>
                    <a:pt x="1091946" y="415671"/>
                  </a:lnTo>
                  <a:lnTo>
                    <a:pt x="1129280" y="464995"/>
                  </a:lnTo>
                  <a:lnTo>
                    <a:pt x="1194308" y="492125"/>
                  </a:lnTo>
                  <a:lnTo>
                    <a:pt x="1179702" y="527304"/>
                  </a:lnTo>
                  <a:lnTo>
                    <a:pt x="1199060" y="527304"/>
                  </a:lnTo>
                  <a:lnTo>
                    <a:pt x="1221867" y="524256"/>
                  </a:lnTo>
                  <a:lnTo>
                    <a:pt x="1122426" y="392684"/>
                  </a:lnTo>
                  <a:lnTo>
                    <a:pt x="1116758" y="387679"/>
                  </a:lnTo>
                  <a:lnTo>
                    <a:pt x="1109853" y="385318"/>
                  </a:lnTo>
                  <a:close/>
                </a:path>
                <a:path w="1222375" h="546100">
                  <a:moveTo>
                    <a:pt x="1184529" y="490855"/>
                  </a:moveTo>
                  <a:lnTo>
                    <a:pt x="1152130" y="495183"/>
                  </a:lnTo>
                  <a:lnTo>
                    <a:pt x="1171829" y="521208"/>
                  </a:lnTo>
                  <a:lnTo>
                    <a:pt x="1184529" y="490855"/>
                  </a:lnTo>
                  <a:close/>
                </a:path>
                <a:path w="1222375" h="546100">
                  <a:moveTo>
                    <a:pt x="1191263" y="490855"/>
                  </a:moveTo>
                  <a:lnTo>
                    <a:pt x="1184529" y="490855"/>
                  </a:lnTo>
                  <a:lnTo>
                    <a:pt x="1171829" y="521208"/>
                  </a:lnTo>
                  <a:lnTo>
                    <a:pt x="1182233" y="521208"/>
                  </a:lnTo>
                  <a:lnTo>
                    <a:pt x="1194308" y="492125"/>
                  </a:lnTo>
                  <a:lnTo>
                    <a:pt x="1191263" y="490855"/>
                  </a:lnTo>
                  <a:close/>
                </a:path>
                <a:path w="1222375" h="546100">
                  <a:moveTo>
                    <a:pt x="14732" y="0"/>
                  </a:moveTo>
                  <a:lnTo>
                    <a:pt x="0" y="35051"/>
                  </a:lnTo>
                  <a:lnTo>
                    <a:pt x="1114705" y="500182"/>
                  </a:lnTo>
                  <a:lnTo>
                    <a:pt x="1152130" y="495183"/>
                  </a:lnTo>
                  <a:lnTo>
                    <a:pt x="1129280" y="464995"/>
                  </a:lnTo>
                  <a:lnTo>
                    <a:pt x="14732" y="0"/>
                  </a:lnTo>
                  <a:close/>
                </a:path>
                <a:path w="1222375" h="546100">
                  <a:moveTo>
                    <a:pt x="1129280" y="464995"/>
                  </a:moveTo>
                  <a:lnTo>
                    <a:pt x="1152130" y="495183"/>
                  </a:lnTo>
                  <a:lnTo>
                    <a:pt x="1184529" y="490855"/>
                  </a:lnTo>
                  <a:lnTo>
                    <a:pt x="1191263" y="490855"/>
                  </a:lnTo>
                  <a:lnTo>
                    <a:pt x="1129280" y="4649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675882" y="3721353"/>
            <a:ext cx="1452880" cy="7531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1600" b="1" spc="80" dirty="0">
                <a:solidFill>
                  <a:srgbClr val="7E7E7E"/>
                </a:solidFill>
                <a:latin typeface="Arial"/>
                <a:cs typeface="Arial"/>
              </a:rPr>
              <a:t>Path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pode </a:t>
            </a:r>
            <a:r>
              <a:rPr sz="1600" spc="25" dirty="0">
                <a:solidFill>
                  <a:srgbClr val="7E7E7E"/>
                </a:solidFill>
                <a:latin typeface="Arial"/>
                <a:cs typeface="Arial"/>
              </a:rPr>
              <a:t>ser  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um</a:t>
            </a:r>
            <a:r>
              <a:rPr sz="1600" spc="1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diretório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214627"/>
            <a:ext cx="9144000" cy="5643880"/>
            <a:chOff x="0" y="1214627"/>
            <a:chExt cx="9144000" cy="5643880"/>
          </a:xfrm>
        </p:grpSpPr>
        <p:sp>
          <p:nvSpPr>
            <p:cNvPr id="3" name="object 3"/>
            <p:cNvSpPr/>
            <p:nvPr/>
          </p:nvSpPr>
          <p:spPr>
            <a:xfrm>
              <a:off x="571500" y="1214627"/>
              <a:ext cx="6362700" cy="471525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386328" y="1382267"/>
              <a:ext cx="2185416" cy="4251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28365" y="1409699"/>
              <a:ext cx="1930400" cy="236220"/>
            </a:xfrm>
            <a:custGeom>
              <a:avLst/>
              <a:gdLst/>
              <a:ahLst/>
              <a:cxnLst/>
              <a:rect l="l" t="t" r="r" b="b"/>
              <a:pathLst>
                <a:path w="1930400" h="236219">
                  <a:moveTo>
                    <a:pt x="1820776" y="172967"/>
                  </a:moveTo>
                  <a:lnTo>
                    <a:pt x="1765300" y="200025"/>
                  </a:lnTo>
                  <a:lnTo>
                    <a:pt x="1759323" y="204674"/>
                  </a:lnTo>
                  <a:lnTo>
                    <a:pt x="1755679" y="211026"/>
                  </a:lnTo>
                  <a:lnTo>
                    <a:pt x="1754655" y="218259"/>
                  </a:lnTo>
                  <a:lnTo>
                    <a:pt x="1756537" y="225551"/>
                  </a:lnTo>
                  <a:lnTo>
                    <a:pt x="1761168" y="231528"/>
                  </a:lnTo>
                  <a:lnTo>
                    <a:pt x="1767490" y="235172"/>
                  </a:lnTo>
                  <a:lnTo>
                    <a:pt x="1774717" y="236196"/>
                  </a:lnTo>
                  <a:lnTo>
                    <a:pt x="1782064" y="234314"/>
                  </a:lnTo>
                  <a:lnTo>
                    <a:pt x="1896990" y="178180"/>
                  </a:lnTo>
                  <a:lnTo>
                    <a:pt x="1891157" y="178180"/>
                  </a:lnTo>
                  <a:lnTo>
                    <a:pt x="1820776" y="172967"/>
                  </a:lnTo>
                  <a:close/>
                </a:path>
                <a:path w="1930400" h="236219">
                  <a:moveTo>
                    <a:pt x="1854827" y="156359"/>
                  </a:moveTo>
                  <a:lnTo>
                    <a:pt x="1820776" y="172967"/>
                  </a:lnTo>
                  <a:lnTo>
                    <a:pt x="1891157" y="178180"/>
                  </a:lnTo>
                  <a:lnTo>
                    <a:pt x="1891410" y="174878"/>
                  </a:lnTo>
                  <a:lnTo>
                    <a:pt x="1881759" y="174878"/>
                  </a:lnTo>
                  <a:lnTo>
                    <a:pt x="1854827" y="156359"/>
                  </a:lnTo>
                  <a:close/>
                </a:path>
                <a:path w="1930400" h="236219">
                  <a:moveTo>
                    <a:pt x="1780063" y="65452"/>
                  </a:moveTo>
                  <a:lnTo>
                    <a:pt x="1773273" y="68149"/>
                  </a:lnTo>
                  <a:lnTo>
                    <a:pt x="1767839" y="73405"/>
                  </a:lnTo>
                  <a:lnTo>
                    <a:pt x="1764863" y="80357"/>
                  </a:lnTo>
                  <a:lnTo>
                    <a:pt x="1764792" y="87677"/>
                  </a:lnTo>
                  <a:lnTo>
                    <a:pt x="1767482" y="94497"/>
                  </a:lnTo>
                  <a:lnTo>
                    <a:pt x="1772793" y="99949"/>
                  </a:lnTo>
                  <a:lnTo>
                    <a:pt x="1823558" y="134857"/>
                  </a:lnTo>
                  <a:lnTo>
                    <a:pt x="1894077" y="140080"/>
                  </a:lnTo>
                  <a:lnTo>
                    <a:pt x="1891157" y="178180"/>
                  </a:lnTo>
                  <a:lnTo>
                    <a:pt x="1896990" y="178180"/>
                  </a:lnTo>
                  <a:lnTo>
                    <a:pt x="1930273" y="161925"/>
                  </a:lnTo>
                  <a:lnTo>
                    <a:pt x="1794383" y="68452"/>
                  </a:lnTo>
                  <a:lnTo>
                    <a:pt x="1787378" y="65494"/>
                  </a:lnTo>
                  <a:lnTo>
                    <a:pt x="1780063" y="65452"/>
                  </a:lnTo>
                  <a:close/>
                </a:path>
                <a:path w="1930400" h="236219">
                  <a:moveTo>
                    <a:pt x="1884299" y="141986"/>
                  </a:moveTo>
                  <a:lnTo>
                    <a:pt x="1854827" y="156359"/>
                  </a:lnTo>
                  <a:lnTo>
                    <a:pt x="1881759" y="174878"/>
                  </a:lnTo>
                  <a:lnTo>
                    <a:pt x="1884299" y="141986"/>
                  </a:lnTo>
                  <a:close/>
                </a:path>
                <a:path w="1930400" h="236219">
                  <a:moveTo>
                    <a:pt x="1893931" y="141986"/>
                  </a:moveTo>
                  <a:lnTo>
                    <a:pt x="1884299" y="141986"/>
                  </a:lnTo>
                  <a:lnTo>
                    <a:pt x="1881759" y="174878"/>
                  </a:lnTo>
                  <a:lnTo>
                    <a:pt x="1891410" y="174878"/>
                  </a:lnTo>
                  <a:lnTo>
                    <a:pt x="1893931" y="141986"/>
                  </a:lnTo>
                  <a:close/>
                </a:path>
                <a:path w="1930400" h="236219">
                  <a:moveTo>
                    <a:pt x="2794" y="0"/>
                  </a:moveTo>
                  <a:lnTo>
                    <a:pt x="0" y="38100"/>
                  </a:lnTo>
                  <a:lnTo>
                    <a:pt x="1820776" y="172967"/>
                  </a:lnTo>
                  <a:lnTo>
                    <a:pt x="1854827" y="156359"/>
                  </a:lnTo>
                  <a:lnTo>
                    <a:pt x="1823558" y="134857"/>
                  </a:lnTo>
                  <a:lnTo>
                    <a:pt x="2794" y="0"/>
                  </a:lnTo>
                  <a:close/>
                </a:path>
                <a:path w="1930400" h="236219">
                  <a:moveTo>
                    <a:pt x="1823558" y="134857"/>
                  </a:moveTo>
                  <a:lnTo>
                    <a:pt x="1854827" y="156359"/>
                  </a:lnTo>
                  <a:lnTo>
                    <a:pt x="1884299" y="141986"/>
                  </a:lnTo>
                  <a:lnTo>
                    <a:pt x="1893931" y="141986"/>
                  </a:lnTo>
                  <a:lnTo>
                    <a:pt x="1894077" y="140080"/>
                  </a:lnTo>
                  <a:lnTo>
                    <a:pt x="1823558" y="13485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11396" y="2247900"/>
              <a:ext cx="1545336" cy="559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53686" y="2268219"/>
              <a:ext cx="1290320" cy="355600"/>
            </a:xfrm>
            <a:custGeom>
              <a:avLst/>
              <a:gdLst/>
              <a:ahLst/>
              <a:cxnLst/>
              <a:rect l="l" t="t" r="r" b="b"/>
              <a:pathLst>
                <a:path w="1290320" h="355600">
                  <a:moveTo>
                    <a:pt x="1180380" y="299417"/>
                  </a:moveTo>
                  <a:lnTo>
                    <a:pt x="1121410" y="318262"/>
                  </a:lnTo>
                  <a:lnTo>
                    <a:pt x="1114806" y="321941"/>
                  </a:lnTo>
                  <a:lnTo>
                    <a:pt x="1110297" y="327691"/>
                  </a:lnTo>
                  <a:lnTo>
                    <a:pt x="1108265" y="334728"/>
                  </a:lnTo>
                  <a:lnTo>
                    <a:pt x="1109090" y="342264"/>
                  </a:lnTo>
                  <a:lnTo>
                    <a:pt x="1112750" y="348815"/>
                  </a:lnTo>
                  <a:lnTo>
                    <a:pt x="1118457" y="353329"/>
                  </a:lnTo>
                  <a:lnTo>
                    <a:pt x="1125450" y="355391"/>
                  </a:lnTo>
                  <a:lnTo>
                    <a:pt x="1132966" y="354583"/>
                  </a:lnTo>
                  <a:lnTo>
                    <a:pt x="1257636" y="314705"/>
                  </a:lnTo>
                  <a:lnTo>
                    <a:pt x="1249172" y="314705"/>
                  </a:lnTo>
                  <a:lnTo>
                    <a:pt x="1180380" y="299417"/>
                  </a:lnTo>
                  <a:close/>
                </a:path>
                <a:path w="1290320" h="355600">
                  <a:moveTo>
                    <a:pt x="1216323" y="287931"/>
                  </a:moveTo>
                  <a:lnTo>
                    <a:pt x="1180380" y="299417"/>
                  </a:lnTo>
                  <a:lnTo>
                    <a:pt x="1249172" y="314705"/>
                  </a:lnTo>
                  <a:lnTo>
                    <a:pt x="1250186" y="310133"/>
                  </a:lnTo>
                  <a:lnTo>
                    <a:pt x="1240282" y="310133"/>
                  </a:lnTo>
                  <a:lnTo>
                    <a:pt x="1216323" y="287931"/>
                  </a:lnTo>
                  <a:close/>
                </a:path>
                <a:path w="1290320" h="355600">
                  <a:moveTo>
                    <a:pt x="1155430" y="187166"/>
                  </a:moveTo>
                  <a:lnTo>
                    <a:pt x="1148300" y="188848"/>
                  </a:lnTo>
                  <a:lnTo>
                    <a:pt x="1142111" y="193293"/>
                  </a:lnTo>
                  <a:lnTo>
                    <a:pt x="1138199" y="199769"/>
                  </a:lnTo>
                  <a:lnTo>
                    <a:pt x="1137110" y="206994"/>
                  </a:lnTo>
                  <a:lnTo>
                    <a:pt x="1138807" y="214100"/>
                  </a:lnTo>
                  <a:lnTo>
                    <a:pt x="1143253" y="220217"/>
                  </a:lnTo>
                  <a:lnTo>
                    <a:pt x="1188548" y="262192"/>
                  </a:lnTo>
                  <a:lnTo>
                    <a:pt x="1257427" y="277494"/>
                  </a:lnTo>
                  <a:lnTo>
                    <a:pt x="1249172" y="314705"/>
                  </a:lnTo>
                  <a:lnTo>
                    <a:pt x="1257636" y="314705"/>
                  </a:lnTo>
                  <a:lnTo>
                    <a:pt x="1290192" y="304291"/>
                  </a:lnTo>
                  <a:lnTo>
                    <a:pt x="1169035" y="192277"/>
                  </a:lnTo>
                  <a:lnTo>
                    <a:pt x="1162631" y="188293"/>
                  </a:lnTo>
                  <a:lnTo>
                    <a:pt x="1155430" y="187166"/>
                  </a:lnTo>
                  <a:close/>
                </a:path>
                <a:path w="1290320" h="355600">
                  <a:moveTo>
                    <a:pt x="1247393" y="278002"/>
                  </a:moveTo>
                  <a:lnTo>
                    <a:pt x="1216323" y="287931"/>
                  </a:lnTo>
                  <a:lnTo>
                    <a:pt x="1240282" y="310133"/>
                  </a:lnTo>
                  <a:lnTo>
                    <a:pt x="1247393" y="278002"/>
                  </a:lnTo>
                  <a:close/>
                </a:path>
                <a:path w="1290320" h="355600">
                  <a:moveTo>
                    <a:pt x="1257314" y="278002"/>
                  </a:moveTo>
                  <a:lnTo>
                    <a:pt x="1247393" y="278002"/>
                  </a:lnTo>
                  <a:lnTo>
                    <a:pt x="1240282" y="310133"/>
                  </a:lnTo>
                  <a:lnTo>
                    <a:pt x="1250186" y="310133"/>
                  </a:lnTo>
                  <a:lnTo>
                    <a:pt x="1257314" y="278002"/>
                  </a:lnTo>
                  <a:close/>
                </a:path>
                <a:path w="1290320" h="355600">
                  <a:moveTo>
                    <a:pt x="8382" y="0"/>
                  </a:moveTo>
                  <a:lnTo>
                    <a:pt x="0" y="37083"/>
                  </a:lnTo>
                  <a:lnTo>
                    <a:pt x="1180380" y="299417"/>
                  </a:lnTo>
                  <a:lnTo>
                    <a:pt x="1216323" y="287931"/>
                  </a:lnTo>
                  <a:lnTo>
                    <a:pt x="1188548" y="262192"/>
                  </a:lnTo>
                  <a:lnTo>
                    <a:pt x="8382" y="0"/>
                  </a:lnTo>
                  <a:close/>
                </a:path>
                <a:path w="1290320" h="355600">
                  <a:moveTo>
                    <a:pt x="1188548" y="262192"/>
                  </a:moveTo>
                  <a:lnTo>
                    <a:pt x="1216323" y="287931"/>
                  </a:lnTo>
                  <a:lnTo>
                    <a:pt x="1247393" y="278002"/>
                  </a:lnTo>
                  <a:lnTo>
                    <a:pt x="1257314" y="278002"/>
                  </a:lnTo>
                  <a:lnTo>
                    <a:pt x="1257427" y="277494"/>
                  </a:lnTo>
                  <a:lnTo>
                    <a:pt x="1188548" y="26219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01211" y="3032760"/>
              <a:ext cx="2113788" cy="425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44010" y="3142210"/>
              <a:ext cx="1858645" cy="171450"/>
            </a:xfrm>
            <a:custGeom>
              <a:avLst/>
              <a:gdLst/>
              <a:ahLst/>
              <a:cxnLst/>
              <a:rect l="l" t="t" r="r" b="b"/>
              <a:pathLst>
                <a:path w="1858645" h="171450">
                  <a:moveTo>
                    <a:pt x="1825063" y="62507"/>
                  </a:moveTo>
                  <a:lnTo>
                    <a:pt x="1819655" y="62507"/>
                  </a:lnTo>
                  <a:lnTo>
                    <a:pt x="1821052" y="100607"/>
                  </a:lnTo>
                  <a:lnTo>
                    <a:pt x="1750600" y="103066"/>
                  </a:lnTo>
                  <a:lnTo>
                    <a:pt x="1698243" y="136167"/>
                  </a:lnTo>
                  <a:lnTo>
                    <a:pt x="1692775" y="141362"/>
                  </a:lnTo>
                  <a:lnTo>
                    <a:pt x="1689830" y="148010"/>
                  </a:lnTo>
                  <a:lnTo>
                    <a:pt x="1689600" y="155277"/>
                  </a:lnTo>
                  <a:lnTo>
                    <a:pt x="1692275" y="162329"/>
                  </a:lnTo>
                  <a:lnTo>
                    <a:pt x="1697489" y="167852"/>
                  </a:lnTo>
                  <a:lnTo>
                    <a:pt x="1704181" y="170791"/>
                  </a:lnTo>
                  <a:lnTo>
                    <a:pt x="1711491" y="170991"/>
                  </a:lnTo>
                  <a:lnTo>
                    <a:pt x="1718564" y="168298"/>
                  </a:lnTo>
                  <a:lnTo>
                    <a:pt x="1858137" y="80287"/>
                  </a:lnTo>
                  <a:lnTo>
                    <a:pt x="1825063" y="62507"/>
                  </a:lnTo>
                  <a:close/>
                </a:path>
                <a:path w="1858645" h="171450">
                  <a:moveTo>
                    <a:pt x="1749166" y="64967"/>
                  </a:moveTo>
                  <a:lnTo>
                    <a:pt x="0" y="126007"/>
                  </a:lnTo>
                  <a:lnTo>
                    <a:pt x="1269" y="164107"/>
                  </a:lnTo>
                  <a:lnTo>
                    <a:pt x="1750600" y="103066"/>
                  </a:lnTo>
                  <a:lnTo>
                    <a:pt x="1782524" y="82882"/>
                  </a:lnTo>
                  <a:lnTo>
                    <a:pt x="1749166" y="64967"/>
                  </a:lnTo>
                  <a:close/>
                </a:path>
                <a:path w="1858645" h="171450">
                  <a:moveTo>
                    <a:pt x="1782524" y="82882"/>
                  </a:moveTo>
                  <a:lnTo>
                    <a:pt x="1750600" y="103066"/>
                  </a:lnTo>
                  <a:lnTo>
                    <a:pt x="1821052" y="100607"/>
                  </a:lnTo>
                  <a:lnTo>
                    <a:pt x="1820969" y="98321"/>
                  </a:lnTo>
                  <a:lnTo>
                    <a:pt x="1811274" y="98321"/>
                  </a:lnTo>
                  <a:lnTo>
                    <a:pt x="1782524" y="82882"/>
                  </a:lnTo>
                  <a:close/>
                </a:path>
                <a:path w="1858645" h="171450">
                  <a:moveTo>
                    <a:pt x="1810130" y="65428"/>
                  </a:moveTo>
                  <a:lnTo>
                    <a:pt x="1782524" y="82882"/>
                  </a:lnTo>
                  <a:lnTo>
                    <a:pt x="1811274" y="98321"/>
                  </a:lnTo>
                  <a:lnTo>
                    <a:pt x="1810130" y="65428"/>
                  </a:lnTo>
                  <a:close/>
                </a:path>
                <a:path w="1858645" h="171450">
                  <a:moveTo>
                    <a:pt x="1819763" y="65428"/>
                  </a:moveTo>
                  <a:lnTo>
                    <a:pt x="1810130" y="65428"/>
                  </a:lnTo>
                  <a:lnTo>
                    <a:pt x="1811274" y="98321"/>
                  </a:lnTo>
                  <a:lnTo>
                    <a:pt x="1820969" y="98321"/>
                  </a:lnTo>
                  <a:lnTo>
                    <a:pt x="1819763" y="65428"/>
                  </a:lnTo>
                  <a:close/>
                </a:path>
                <a:path w="1858645" h="171450">
                  <a:moveTo>
                    <a:pt x="1819655" y="62507"/>
                  </a:moveTo>
                  <a:lnTo>
                    <a:pt x="1749166" y="64967"/>
                  </a:lnTo>
                  <a:lnTo>
                    <a:pt x="1782524" y="82882"/>
                  </a:lnTo>
                  <a:lnTo>
                    <a:pt x="1810130" y="65428"/>
                  </a:lnTo>
                  <a:lnTo>
                    <a:pt x="1819763" y="65428"/>
                  </a:lnTo>
                  <a:lnTo>
                    <a:pt x="1819655" y="62507"/>
                  </a:lnTo>
                  <a:close/>
                </a:path>
                <a:path w="1858645" h="171450">
                  <a:moveTo>
                    <a:pt x="1705604" y="0"/>
                  </a:moveTo>
                  <a:lnTo>
                    <a:pt x="1698323" y="722"/>
                  </a:lnTo>
                  <a:lnTo>
                    <a:pt x="1691828" y="4111"/>
                  </a:lnTo>
                  <a:lnTo>
                    <a:pt x="1686940" y="9929"/>
                  </a:lnTo>
                  <a:lnTo>
                    <a:pt x="1684776" y="17172"/>
                  </a:lnTo>
                  <a:lnTo>
                    <a:pt x="1685528" y="24439"/>
                  </a:lnTo>
                  <a:lnTo>
                    <a:pt x="1688923" y="30896"/>
                  </a:lnTo>
                  <a:lnTo>
                    <a:pt x="1694688" y="35710"/>
                  </a:lnTo>
                  <a:lnTo>
                    <a:pt x="1749166" y="64967"/>
                  </a:lnTo>
                  <a:lnTo>
                    <a:pt x="1819655" y="62507"/>
                  </a:lnTo>
                  <a:lnTo>
                    <a:pt x="1825063" y="62507"/>
                  </a:lnTo>
                  <a:lnTo>
                    <a:pt x="1712849" y="2182"/>
                  </a:lnTo>
                  <a:lnTo>
                    <a:pt x="170560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40023" y="3942588"/>
              <a:ext cx="2410968" cy="6431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83330" y="4073340"/>
              <a:ext cx="2156460" cy="447675"/>
            </a:xfrm>
            <a:custGeom>
              <a:avLst/>
              <a:gdLst/>
              <a:ahLst/>
              <a:cxnLst/>
              <a:rect l="l" t="t" r="r" b="b"/>
              <a:pathLst>
                <a:path w="2156460" h="447675">
                  <a:moveTo>
                    <a:pt x="2045827" y="58491"/>
                  </a:moveTo>
                  <a:lnTo>
                    <a:pt x="0" y="409759"/>
                  </a:lnTo>
                  <a:lnTo>
                    <a:pt x="6350" y="447351"/>
                  </a:lnTo>
                  <a:lnTo>
                    <a:pt x="2052430" y="96061"/>
                  </a:lnTo>
                  <a:lnTo>
                    <a:pt x="2081353" y="71777"/>
                  </a:lnTo>
                  <a:lnTo>
                    <a:pt x="2045827" y="58491"/>
                  </a:lnTo>
                  <a:close/>
                </a:path>
                <a:path w="2156460" h="447675">
                  <a:moveTo>
                    <a:pt x="2122662" y="46539"/>
                  </a:moveTo>
                  <a:lnTo>
                    <a:pt x="2115439" y="46539"/>
                  </a:lnTo>
                  <a:lnTo>
                    <a:pt x="2121916" y="84131"/>
                  </a:lnTo>
                  <a:lnTo>
                    <a:pt x="2052430" y="96061"/>
                  </a:lnTo>
                  <a:lnTo>
                    <a:pt x="2005076" y="135820"/>
                  </a:lnTo>
                  <a:lnTo>
                    <a:pt x="2000323" y="141722"/>
                  </a:lnTo>
                  <a:lnTo>
                    <a:pt x="1998297" y="148742"/>
                  </a:lnTo>
                  <a:lnTo>
                    <a:pt x="1999057" y="156001"/>
                  </a:lnTo>
                  <a:lnTo>
                    <a:pt x="2002663" y="162617"/>
                  </a:lnTo>
                  <a:lnTo>
                    <a:pt x="2008620" y="167370"/>
                  </a:lnTo>
                  <a:lnTo>
                    <a:pt x="2015648" y="169396"/>
                  </a:lnTo>
                  <a:lnTo>
                    <a:pt x="2022915" y="168636"/>
                  </a:lnTo>
                  <a:lnTo>
                    <a:pt x="2029587" y="165030"/>
                  </a:lnTo>
                  <a:lnTo>
                    <a:pt x="2155952" y="58985"/>
                  </a:lnTo>
                  <a:lnTo>
                    <a:pt x="2122662" y="46539"/>
                  </a:lnTo>
                  <a:close/>
                </a:path>
                <a:path w="2156460" h="447675">
                  <a:moveTo>
                    <a:pt x="2081353" y="71777"/>
                  </a:moveTo>
                  <a:lnTo>
                    <a:pt x="2052430" y="96061"/>
                  </a:lnTo>
                  <a:lnTo>
                    <a:pt x="2121916" y="84131"/>
                  </a:lnTo>
                  <a:lnTo>
                    <a:pt x="2121762" y="83242"/>
                  </a:lnTo>
                  <a:lnTo>
                    <a:pt x="2112010" y="83242"/>
                  </a:lnTo>
                  <a:lnTo>
                    <a:pt x="2081353" y="71777"/>
                  </a:lnTo>
                  <a:close/>
                </a:path>
                <a:path w="2156460" h="447675">
                  <a:moveTo>
                    <a:pt x="2106422" y="50730"/>
                  </a:moveTo>
                  <a:lnTo>
                    <a:pt x="2081353" y="71777"/>
                  </a:lnTo>
                  <a:lnTo>
                    <a:pt x="2112010" y="83242"/>
                  </a:lnTo>
                  <a:lnTo>
                    <a:pt x="2106422" y="50730"/>
                  </a:lnTo>
                  <a:close/>
                </a:path>
                <a:path w="2156460" h="447675">
                  <a:moveTo>
                    <a:pt x="2116161" y="50730"/>
                  </a:moveTo>
                  <a:lnTo>
                    <a:pt x="2106422" y="50730"/>
                  </a:lnTo>
                  <a:lnTo>
                    <a:pt x="2112010" y="83242"/>
                  </a:lnTo>
                  <a:lnTo>
                    <a:pt x="2121762" y="83242"/>
                  </a:lnTo>
                  <a:lnTo>
                    <a:pt x="2116161" y="50730"/>
                  </a:lnTo>
                  <a:close/>
                </a:path>
                <a:path w="2156460" h="447675">
                  <a:moveTo>
                    <a:pt x="2115439" y="46539"/>
                  </a:moveTo>
                  <a:lnTo>
                    <a:pt x="2045827" y="58491"/>
                  </a:lnTo>
                  <a:lnTo>
                    <a:pt x="2081353" y="71777"/>
                  </a:lnTo>
                  <a:lnTo>
                    <a:pt x="2106422" y="50730"/>
                  </a:lnTo>
                  <a:lnTo>
                    <a:pt x="2116161" y="50730"/>
                  </a:lnTo>
                  <a:lnTo>
                    <a:pt x="2115439" y="46539"/>
                  </a:lnTo>
                  <a:close/>
                </a:path>
                <a:path w="2156460" h="447675">
                  <a:moveTo>
                    <a:pt x="1993901" y="0"/>
                  </a:moveTo>
                  <a:lnTo>
                    <a:pt x="1986803" y="1692"/>
                  </a:lnTo>
                  <a:lnTo>
                    <a:pt x="1980872" y="5933"/>
                  </a:lnTo>
                  <a:lnTo>
                    <a:pt x="1976882" y="12376"/>
                  </a:lnTo>
                  <a:lnTo>
                    <a:pt x="1975681" y="19813"/>
                  </a:lnTo>
                  <a:lnTo>
                    <a:pt x="1977374" y="26918"/>
                  </a:lnTo>
                  <a:lnTo>
                    <a:pt x="1981614" y="32879"/>
                  </a:lnTo>
                  <a:lnTo>
                    <a:pt x="1988058" y="36887"/>
                  </a:lnTo>
                  <a:lnTo>
                    <a:pt x="2045827" y="58491"/>
                  </a:lnTo>
                  <a:lnTo>
                    <a:pt x="2115439" y="46539"/>
                  </a:lnTo>
                  <a:lnTo>
                    <a:pt x="2122662" y="46539"/>
                  </a:lnTo>
                  <a:lnTo>
                    <a:pt x="2001393" y="1200"/>
                  </a:lnTo>
                  <a:lnTo>
                    <a:pt x="199390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94865" y="401955"/>
            <a:ext cx="77635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NIO.2 </a:t>
            </a:r>
            <a:r>
              <a:rPr dirty="0"/>
              <a:t>– I/O</a:t>
            </a:r>
            <a:r>
              <a:rPr spc="-70" dirty="0"/>
              <a:t> </a:t>
            </a:r>
            <a:r>
              <a:rPr spc="-5" dirty="0"/>
              <a:t>Streams</a:t>
            </a: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6890130" y="1220469"/>
            <a:ext cx="3187065" cy="3928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70535">
              <a:lnSpc>
                <a:spcPct val="101000"/>
              </a:lnSpc>
              <a:spcBef>
                <a:spcPts val="85"/>
              </a:spcBef>
            </a:pPr>
            <a:r>
              <a:rPr sz="1600" spc="190" dirty="0">
                <a:solidFill>
                  <a:srgbClr val="7E7E7E"/>
                </a:solidFill>
                <a:latin typeface="Arial"/>
                <a:cs typeface="Arial"/>
              </a:rPr>
              <a:t>Um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arquivo no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diretório  </a:t>
            </a:r>
            <a:r>
              <a:rPr sz="1600" spc="110" dirty="0">
                <a:solidFill>
                  <a:srgbClr val="7E7E7E"/>
                </a:solidFill>
                <a:latin typeface="Arial"/>
                <a:cs typeface="Arial"/>
              </a:rPr>
              <a:t>atual,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caminho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relativo </a:t>
            </a:r>
            <a:r>
              <a:rPr sz="1600" spc="25" dirty="0">
                <a:solidFill>
                  <a:srgbClr val="7E7E7E"/>
                </a:solidFill>
                <a:latin typeface="Arial"/>
                <a:cs typeface="Arial"/>
              </a:rPr>
              <a:t>ao  </a:t>
            </a:r>
            <a:r>
              <a:rPr sz="1600" spc="135" dirty="0">
                <a:solidFill>
                  <a:srgbClr val="7E7E7E"/>
                </a:solidFill>
                <a:latin typeface="Arial"/>
                <a:cs typeface="Arial"/>
              </a:rPr>
              <a:t>programa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369570" marR="5080">
              <a:lnSpc>
                <a:spcPct val="101000"/>
              </a:lnSpc>
            </a:pPr>
            <a:r>
              <a:rPr sz="1600" spc="15" dirty="0">
                <a:solidFill>
                  <a:srgbClr val="7E7E7E"/>
                </a:solidFill>
                <a:latin typeface="Arial"/>
                <a:cs typeface="Arial"/>
              </a:rPr>
              <a:t>Escreve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dados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para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arquivo  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texto</a:t>
            </a:r>
            <a:endParaRPr sz="1600">
              <a:latin typeface="Arial"/>
              <a:cs typeface="Arial"/>
            </a:endParaRPr>
          </a:p>
          <a:p>
            <a:pPr marL="226695" marR="890905">
              <a:lnSpc>
                <a:spcPct val="101000"/>
              </a:lnSpc>
              <a:spcBef>
                <a:spcPts val="1175"/>
              </a:spcBef>
            </a:pPr>
            <a:r>
              <a:rPr sz="1600" spc="20" dirty="0">
                <a:solidFill>
                  <a:srgbClr val="7E7E7E"/>
                </a:solidFill>
                <a:latin typeface="Arial"/>
                <a:cs typeface="Arial"/>
              </a:rPr>
              <a:t>Lê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dados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do arquivo 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como</a:t>
            </a:r>
            <a:r>
              <a:rPr sz="1600" spc="1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7E7E7E"/>
                </a:solidFill>
                <a:latin typeface="Arial"/>
                <a:cs typeface="Arial"/>
              </a:rPr>
              <a:t>bytes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50">
              <a:latin typeface="Arial"/>
              <a:cs typeface="Arial"/>
            </a:endParaRPr>
          </a:p>
          <a:p>
            <a:pPr marL="165100" marR="575310">
              <a:lnSpc>
                <a:spcPct val="101000"/>
              </a:lnSpc>
            </a:pPr>
            <a:r>
              <a:rPr sz="1600" spc="20" dirty="0">
                <a:solidFill>
                  <a:srgbClr val="7E7E7E"/>
                </a:solidFill>
                <a:latin typeface="Arial"/>
                <a:cs typeface="Arial"/>
              </a:rPr>
              <a:t>Lê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dados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do arquivo 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como </a:t>
            </a:r>
            <a:r>
              <a:rPr sz="1600" spc="70" dirty="0">
                <a:solidFill>
                  <a:srgbClr val="7E7E7E"/>
                </a:solidFill>
                <a:latin typeface="Arial"/>
                <a:cs typeface="Arial"/>
              </a:rPr>
              <a:t>caracteres</a:t>
            </a:r>
            <a:r>
              <a:rPr sz="1600" spc="2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7E7E7E"/>
                </a:solidFill>
                <a:latin typeface="Arial"/>
                <a:cs typeface="Arial"/>
              </a:rPr>
              <a:t>UTF-8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48884" y="5321808"/>
            <a:ext cx="4095115" cy="512445"/>
            <a:chOff x="4024884" y="5321808"/>
            <a:chExt cx="4095115" cy="512445"/>
          </a:xfrm>
        </p:grpSpPr>
        <p:sp>
          <p:nvSpPr>
            <p:cNvPr id="15" name="object 15"/>
            <p:cNvSpPr/>
            <p:nvPr/>
          </p:nvSpPr>
          <p:spPr>
            <a:xfrm>
              <a:off x="4024884" y="5330952"/>
              <a:ext cx="4094988" cy="4328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27804" y="5321808"/>
              <a:ext cx="3086100" cy="5120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72128" y="5358384"/>
              <a:ext cx="4000500" cy="338455"/>
            </a:xfrm>
            <a:custGeom>
              <a:avLst/>
              <a:gdLst/>
              <a:ahLst/>
              <a:cxnLst/>
              <a:rect l="l" t="t" r="r" b="b"/>
              <a:pathLst>
                <a:path w="4000500" h="338454">
                  <a:moveTo>
                    <a:pt x="400050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4000500" y="338327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596128" y="5358384"/>
            <a:ext cx="4000500" cy="264160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600" b="1" spc="-70" dirty="0">
                <a:latin typeface="Arial"/>
                <a:cs typeface="Arial"/>
              </a:rPr>
              <a:t>Use </a:t>
            </a:r>
            <a:r>
              <a:rPr sz="1600" b="1" dirty="0">
                <a:latin typeface="Arial"/>
                <a:cs typeface="Arial"/>
              </a:rPr>
              <a:t>com </a:t>
            </a:r>
            <a:r>
              <a:rPr sz="1600" b="1" spc="-20" dirty="0">
                <a:latin typeface="Arial"/>
                <a:cs typeface="Arial"/>
              </a:rPr>
              <a:t>arquivos</a:t>
            </a:r>
            <a:r>
              <a:rPr sz="1600" b="1" spc="-16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pequenos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96383" y="5143500"/>
            <a:ext cx="1427988" cy="142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1732</Words>
  <Application>WPS Presentation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文泉驿微米黑</vt:lpstr>
      <vt:lpstr>Georgia</vt:lpstr>
      <vt:lpstr>Gubbi</vt:lpstr>
      <vt:lpstr>Arial</vt:lpstr>
      <vt:lpstr>Tema do Office</vt:lpstr>
      <vt:lpstr>Java Orientado a Objetos  Lendo e Escrevendo Arquivos</vt:lpstr>
      <vt:lpstr>Console I/O</vt:lpstr>
      <vt:lpstr>Usando a classe Scanner</vt:lpstr>
      <vt:lpstr>I/O Stream</vt:lpstr>
      <vt:lpstr>Encadeando I/O Stream</vt:lpstr>
      <vt:lpstr>FileWriter e BufferedWriter</vt:lpstr>
      <vt:lpstr>FileReader e BufferedReader</vt:lpstr>
      <vt:lpstr>NIO.2 - Path</vt:lpstr>
      <vt:lpstr>NIO.2 – I/O Streams</vt:lpstr>
      <vt:lpstr>NIO.2 – I/O Streams</vt:lpstr>
      <vt:lpstr>NIO.2 – I/O Channel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Orientado a Objetos  Lendo e Escrevendo Arquivos</dc:title>
  <dc:creator>weder</dc:creator>
  <cp:lastModifiedBy>weder</cp:lastModifiedBy>
  <cp:revision>1</cp:revision>
  <dcterms:created xsi:type="dcterms:W3CDTF">2020-03-30T21:32:42Z</dcterms:created>
  <dcterms:modified xsi:type="dcterms:W3CDTF">2020-03-30T21:32:42Z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1046-11.1.0.9126</vt:lpwstr>
  </property>
</Properties>
</file>