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algn="r">
              <a:lnSpc>
                <a:spcPct val="100000"/>
              </a:lnSpc>
            </a:pPr>
            <a:fld id="{A609D164-A5A4-4739-A709-015F51B7119A}" type="slidenum">
              <a:rPr lang="pt-BR" sz="1400" b="0" strike="noStrike" spc="-1">
                <a:solidFill>
                  <a:srgbClr val="B2B2B2"/>
                </a:solidFill>
                <a:latin typeface="Times New Roman"/>
              </a:rPr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jpe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1.png"/><Relationship Id="rId2" Type="http://schemas.openxmlformats.org/officeDocument/2006/relationships/image" Target="../media/image63.png"/><Relationship Id="rId19" Type="http://schemas.openxmlformats.org/officeDocument/2006/relationships/image" Target="../media/image80.png"/><Relationship Id="rId18" Type="http://schemas.openxmlformats.org/officeDocument/2006/relationships/image" Target="../media/image79.png"/><Relationship Id="rId17" Type="http://schemas.openxmlformats.org/officeDocument/2006/relationships/image" Target="../media/image78.png"/><Relationship Id="rId16" Type="http://schemas.openxmlformats.org/officeDocument/2006/relationships/image" Target="../media/image77.png"/><Relationship Id="rId15" Type="http://schemas.openxmlformats.org/officeDocument/2006/relationships/image" Target="../media/image76.png"/><Relationship Id="rId14" Type="http://schemas.openxmlformats.org/officeDocument/2006/relationships/image" Target="../media/image75.png"/><Relationship Id="rId13" Type="http://schemas.openxmlformats.org/officeDocument/2006/relationships/image" Target="../media/image74.png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3.png"/><Relationship Id="rId11" Type="http://schemas.openxmlformats.org/officeDocument/2006/relationships/image" Target="../media/image92.png"/><Relationship Id="rId10" Type="http://schemas.openxmlformats.org/officeDocument/2006/relationships/image" Target="../media/image91.png"/><Relationship Id="rId1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png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8.png"/><Relationship Id="rId14" Type="http://schemas.openxmlformats.org/officeDocument/2006/relationships/image" Target="../media/image107.png"/><Relationship Id="rId13" Type="http://schemas.openxmlformats.org/officeDocument/2006/relationships/image" Target="../media/image106.png"/><Relationship Id="rId12" Type="http://schemas.openxmlformats.org/officeDocument/2006/relationships/image" Target="../media/image105.png"/><Relationship Id="rId11" Type="http://schemas.openxmlformats.org/officeDocument/2006/relationships/image" Target="../media/image104.png"/><Relationship Id="rId10" Type="http://schemas.openxmlformats.org/officeDocument/2006/relationships/image" Target="../media/image103.png"/><Relationship Id="rId1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png"/><Relationship Id="rId8" Type="http://schemas.openxmlformats.org/officeDocument/2006/relationships/image" Target="../media/image116.png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2.png"/><Relationship Id="rId13" Type="http://schemas.openxmlformats.org/officeDocument/2006/relationships/image" Target="../media/image121.png"/><Relationship Id="rId12" Type="http://schemas.openxmlformats.org/officeDocument/2006/relationships/image" Target="../media/image120.png"/><Relationship Id="rId11" Type="http://schemas.openxmlformats.org/officeDocument/2006/relationships/image" Target="../media/image119.png"/><Relationship Id="rId10" Type="http://schemas.openxmlformats.org/officeDocument/2006/relationships/image" Target="../media/image118.png"/><Relationship Id="rId1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130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48.png"/><Relationship Id="rId25" Type="http://schemas.openxmlformats.org/officeDocument/2006/relationships/image" Target="../media/image147.png"/><Relationship Id="rId24" Type="http://schemas.openxmlformats.org/officeDocument/2006/relationships/image" Target="../media/image146.png"/><Relationship Id="rId23" Type="http://schemas.openxmlformats.org/officeDocument/2006/relationships/image" Target="../media/image145.png"/><Relationship Id="rId22" Type="http://schemas.openxmlformats.org/officeDocument/2006/relationships/image" Target="../media/image144.png"/><Relationship Id="rId21" Type="http://schemas.openxmlformats.org/officeDocument/2006/relationships/image" Target="../media/image143.png"/><Relationship Id="rId20" Type="http://schemas.openxmlformats.org/officeDocument/2006/relationships/image" Target="../media/image142.png"/><Relationship Id="rId2" Type="http://schemas.openxmlformats.org/officeDocument/2006/relationships/image" Target="../media/image124.png"/><Relationship Id="rId19" Type="http://schemas.openxmlformats.org/officeDocument/2006/relationships/image" Target="../media/image141.png"/><Relationship Id="rId18" Type="http://schemas.openxmlformats.org/officeDocument/2006/relationships/image" Target="../media/image140.png"/><Relationship Id="rId17" Type="http://schemas.openxmlformats.org/officeDocument/2006/relationships/image" Target="../media/image139.png"/><Relationship Id="rId16" Type="http://schemas.openxmlformats.org/officeDocument/2006/relationships/image" Target="../media/image138.png"/><Relationship Id="rId15" Type="http://schemas.openxmlformats.org/officeDocument/2006/relationships/image" Target="../media/image137.png"/><Relationship Id="rId14" Type="http://schemas.openxmlformats.org/officeDocument/2006/relationships/image" Target="../media/image136.png"/><Relationship Id="rId13" Type="http://schemas.openxmlformats.org/officeDocument/2006/relationships/image" Target="../media/image135.png"/><Relationship Id="rId12" Type="http://schemas.openxmlformats.org/officeDocument/2006/relationships/image" Target="../media/image134.png"/><Relationship Id="rId11" Type="http://schemas.openxmlformats.org/officeDocument/2006/relationships/image" Target="../media/image133.png"/><Relationship Id="rId10" Type="http://schemas.openxmlformats.org/officeDocument/2006/relationships/image" Target="../media/image132.png"/><Relationship Id="rId1" Type="http://schemas.openxmlformats.org/officeDocument/2006/relationships/image" Target="../media/image123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png"/><Relationship Id="rId8" Type="http://schemas.openxmlformats.org/officeDocument/2006/relationships/image" Target="../media/image156.png"/><Relationship Id="rId7" Type="http://schemas.openxmlformats.org/officeDocument/2006/relationships/image" Target="../media/image155.png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8.png"/><Relationship Id="rId2" Type="http://schemas.openxmlformats.org/officeDocument/2006/relationships/image" Target="../media/image150.png"/><Relationship Id="rId19" Type="http://schemas.openxmlformats.org/officeDocument/2006/relationships/image" Target="../media/image167.png"/><Relationship Id="rId18" Type="http://schemas.openxmlformats.org/officeDocument/2006/relationships/image" Target="../media/image166.png"/><Relationship Id="rId17" Type="http://schemas.openxmlformats.org/officeDocument/2006/relationships/image" Target="../media/image165.png"/><Relationship Id="rId16" Type="http://schemas.openxmlformats.org/officeDocument/2006/relationships/image" Target="../media/image164.png"/><Relationship Id="rId15" Type="http://schemas.openxmlformats.org/officeDocument/2006/relationships/image" Target="../media/image163.png"/><Relationship Id="rId14" Type="http://schemas.openxmlformats.org/officeDocument/2006/relationships/image" Target="../media/image162.png"/><Relationship Id="rId13" Type="http://schemas.openxmlformats.org/officeDocument/2006/relationships/image" Target="../media/image161.png"/><Relationship Id="rId12" Type="http://schemas.openxmlformats.org/officeDocument/2006/relationships/image" Target="../media/image160.png"/><Relationship Id="rId11" Type="http://schemas.openxmlformats.org/officeDocument/2006/relationships/image" Target="../media/image159.png"/><Relationship Id="rId10" Type="http://schemas.openxmlformats.org/officeDocument/2006/relationships/image" Target="../media/image158.png"/><Relationship Id="rId1" Type="http://schemas.openxmlformats.org/officeDocument/2006/relationships/image" Target="../media/image149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png"/><Relationship Id="rId8" Type="http://schemas.openxmlformats.org/officeDocument/2006/relationships/image" Target="../media/image176.png"/><Relationship Id="rId7" Type="http://schemas.openxmlformats.org/officeDocument/2006/relationships/image" Target="../media/image175.png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Relationship Id="rId3" Type="http://schemas.openxmlformats.org/officeDocument/2006/relationships/image" Target="../media/image171.png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91.png"/><Relationship Id="rId22" Type="http://schemas.openxmlformats.org/officeDocument/2006/relationships/image" Target="../media/image190.png"/><Relationship Id="rId21" Type="http://schemas.openxmlformats.org/officeDocument/2006/relationships/image" Target="../media/image189.png"/><Relationship Id="rId20" Type="http://schemas.openxmlformats.org/officeDocument/2006/relationships/image" Target="../media/image188.png"/><Relationship Id="rId2" Type="http://schemas.openxmlformats.org/officeDocument/2006/relationships/image" Target="../media/image170.png"/><Relationship Id="rId19" Type="http://schemas.openxmlformats.org/officeDocument/2006/relationships/image" Target="../media/image187.png"/><Relationship Id="rId18" Type="http://schemas.openxmlformats.org/officeDocument/2006/relationships/image" Target="../media/image186.png"/><Relationship Id="rId17" Type="http://schemas.openxmlformats.org/officeDocument/2006/relationships/image" Target="../media/image185.png"/><Relationship Id="rId16" Type="http://schemas.openxmlformats.org/officeDocument/2006/relationships/image" Target="../media/image184.png"/><Relationship Id="rId15" Type="http://schemas.openxmlformats.org/officeDocument/2006/relationships/image" Target="../media/image183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180.png"/><Relationship Id="rId11" Type="http://schemas.openxmlformats.org/officeDocument/2006/relationships/image" Target="../media/image179.png"/><Relationship Id="rId10" Type="http://schemas.openxmlformats.org/officeDocument/2006/relationships/image" Target="../media/image178.png"/><Relationship Id="rId1" Type="http://schemas.openxmlformats.org/officeDocument/2006/relationships/image" Target="../media/image169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image" Target="../media/image1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9.jpeg"/><Relationship Id="rId1" Type="http://schemas.openxmlformats.org/officeDocument/2006/relationships/image" Target="../media/image19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true"/>
          <p:nvPr/>
        </p:nvSpPr>
        <p:spPr>
          <a:xfrm>
            <a:off x="1305720" y="127080"/>
            <a:ext cx="6531840" cy="184104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 indent="53467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4">
                <a:solidFill>
                  <a:schemeClr val="bg1"/>
                </a:solidFill>
                <a:latin typeface="+mj-lt"/>
                <a:cs typeface="+mj-lt"/>
              </a:rPr>
              <a:t>Java </a:t>
            </a:r>
            <a:r>
              <a:rPr lang="pt-BR" sz="4000" b="1" strike="noStrike" spc="-9">
                <a:solidFill>
                  <a:schemeClr val="bg1"/>
                </a:solidFill>
                <a:latin typeface="+mj-lt"/>
                <a:cs typeface="+mj-lt"/>
              </a:rPr>
              <a:t>Orientado </a:t>
            </a:r>
            <a:r>
              <a:rPr lang="pt-BR" sz="4000" b="1" strike="noStrike" spc="-4">
                <a:solidFill>
                  <a:schemeClr val="bg1"/>
                </a:solidFill>
                <a:latin typeface="+mj-lt"/>
                <a:cs typeface="+mj-lt"/>
              </a:rPr>
              <a:t>a </a:t>
            </a:r>
            <a:r>
              <a:rPr lang="pt-BR" sz="4000" b="1" strike="noStrike" spc="-9">
                <a:solidFill>
                  <a:schemeClr val="bg1"/>
                </a:solidFill>
                <a:latin typeface="+mj-lt"/>
                <a:cs typeface="+mj-lt"/>
              </a:rPr>
              <a:t>Objeto  </a:t>
            </a:r>
            <a:r>
              <a:rPr lang="pt-BR" sz="4000" b="1" strike="noStrike" spc="-4">
                <a:solidFill>
                  <a:schemeClr val="bg1"/>
                </a:solidFill>
                <a:latin typeface="+mj-lt"/>
                <a:cs typeface="+mj-lt"/>
              </a:rPr>
              <a:t>Introdução à linguagem</a:t>
            </a:r>
            <a:r>
              <a:rPr lang="pt-BR" sz="4000" b="1" strike="noStrike" spc="-9">
                <a:solidFill>
                  <a:schemeClr val="bg1"/>
                </a:solidFill>
                <a:latin typeface="+mj-lt"/>
                <a:cs typeface="+mj-lt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latin typeface="+mj-lt"/>
                <a:cs typeface="+mj-lt"/>
              </a:rPr>
              <a:t>Java</a:t>
            </a:r>
            <a:endParaRPr lang="pt-BR" sz="4000" b="1" strike="noStrike" spc="-4">
              <a:solidFill>
                <a:schemeClr val="bg1"/>
              </a:solidFill>
              <a:latin typeface="+mj-lt"/>
              <a:cs typeface="+mj-lt"/>
            </a:endParaRPr>
          </a:p>
        </p:txBody>
      </p:sp>
      <p:pic>
        <p:nvPicPr>
          <p:cNvPr id="2" name="Picture 1" descr="undraw_Nature_fun_re_iney"/>
          <p:cNvPicPr>
            <a:picLocks noChangeAspect="true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6120" y="2205355"/>
            <a:ext cx="5700395" cy="3653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0" y="937895"/>
            <a:ext cx="79838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bg1"/>
                </a:solidFill>
              </a:rPr>
              <a:t>Ao contrário de C e C ++, não há aspectos “dependentes da implementação” da especificação. Os tamanhos dos tipos de dados primitivos são especificados, assim como o comportamento da aritmética neles.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Um int em Java é sempre um inteiro de 32 bits. Em C / C ++, int pode significar um inteiro de 16 bits, um inteiro de 32 bits ou qualquer outro tamanho que o fornecedor do compilador goste.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Ter um tamanho fixo para tipos de números elimina uma grande dor de cabeça de portabilidade. transmitidos em um formato fixo, eliminando a confusão sobre a ordenação de bytes.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As strings são salvas em um formato Unicode padrão.</a:t>
            </a:r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As bibliotecas que fazem parte do sistema definem interfaces portáteis. Por exemplo, há uma classe abstrata Window e implementações dela para UNIX, Windows e Macintosh.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O exemplo de uma classe de janela talvez tenha sido mal escolhido. Como qualquer pessoa que já tentou sabe, é um esforço de proporções heróicas implementar uma interface de usuário que tenha uma boa aparência no Windows, no Macintosh e em dez tipos de UNIX.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53085" y="471805"/>
            <a:ext cx="1535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7 Portable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32765" y="935990"/>
            <a:ext cx="80283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bg1"/>
                </a:solidFill>
                <a:sym typeface="+mn-ea"/>
              </a:rPr>
              <a:t>Java 1.0 fez o esforço heróico, entregando um kit de ferramentas simples que fornecia elementos de interface de usuário comuns em várias plataformas. 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>
                <a:solidFill>
                  <a:schemeClr val="bg1"/>
                </a:solidFill>
                <a:sym typeface="+mn-ea"/>
              </a:rPr>
              <a:t>Infelizmente, o resultado foi uma biblioteca que, com muito trabalho, mal conseguia dar</a:t>
            </a:r>
            <a:r>
              <a:rPr lang="pt-PT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>
                <a:solidFill>
                  <a:schemeClr val="bg1"/>
                </a:solidFill>
                <a:sym typeface="+mn-ea"/>
              </a:rPr>
              <a:t>resultados em sistemas diferentes.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>
                <a:solidFill>
                  <a:schemeClr val="bg1"/>
                </a:solidFill>
                <a:sym typeface="+mn-ea"/>
              </a:rPr>
              <a:t>Esse kit de ferramentas de interface de usuário inicial foi substituído e substituído novamente, e a portabilidade entre plataformas continua sendo um problema. No entanto, para tudo que não está relacionado a interfaces de usuário, as bibliotecas Java fazem um ótimo trabalho permitindo que você trabalhe de uma maneira independente de plataforma.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>
                <a:solidFill>
                  <a:schemeClr val="bg1"/>
                </a:solidFill>
                <a:sym typeface="+mn-ea"/>
              </a:rPr>
              <a:t>Você pode trabalhar com arquivos, expressões regulares, XML, datas e horas, bancos de dados, conexões de rede, threads e assim por diante, sem se preocupar com o sistema operacional subjacente.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>
                <a:solidFill>
                  <a:schemeClr val="bg1"/>
                </a:solidFill>
                <a:sym typeface="+mn-ea"/>
              </a:rPr>
              <a:t>Não apenas seus programas são portáteis, mas o Java</a:t>
            </a:r>
            <a:r>
              <a:rPr lang="pt-PT" altLang="en-US">
                <a:solidFill>
                  <a:schemeClr val="bg1"/>
                </a:solidFill>
                <a:sym typeface="+mn-ea"/>
              </a:rPr>
              <a:t> as</a:t>
            </a:r>
            <a:r>
              <a:rPr lang="en-US">
                <a:solidFill>
                  <a:schemeClr val="bg1"/>
                </a:solidFill>
                <a:sym typeface="+mn-ea"/>
              </a:rPr>
              <a:t> APIs costumam ser de qualidade superior às nativas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641985" y="567690"/>
            <a:ext cx="1535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7 Portable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32765" y="935990"/>
            <a:ext cx="80283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just"/>
            <a:r>
              <a:rPr lang="en-US">
                <a:solidFill>
                  <a:schemeClr val="bg1"/>
                </a:solidFill>
                <a:sym typeface="+mn-ea"/>
              </a:rPr>
              <a:t>O interpretador Java pode executar bytecodes Java diretamente em qualquer máquina para a qual o interpretador foi portado. Como a vinculação é um processo mais incremental e leve, o processo de desenvolvimento pode ser muito mais rápido e exploratório.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1" algn="just"/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>
                <a:solidFill>
                  <a:schemeClr val="bg1"/>
                </a:solidFill>
                <a:sym typeface="+mn-ea"/>
              </a:rPr>
              <a:t>Este foi um verdadeiro alongamento. Qualquer pessoa que tenha usado Lisp, Smalltalk, Visual Basic, Python, R ou Scala sabe o que é um processo de desenvolvimento “rápido e exploratório”</a:t>
            </a:r>
            <a:r>
              <a:rPr lang="pt-PT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>
                <a:solidFill>
                  <a:schemeClr val="bg1"/>
                </a:solidFill>
                <a:sym typeface="+mn-ea"/>
              </a:rPr>
              <a:t>é.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>
                <a:solidFill>
                  <a:schemeClr val="bg1"/>
                </a:solidFill>
                <a:sym typeface="+mn-ea"/>
              </a:rPr>
              <a:t>Você experimenta algo e imediatamente vê o resultado. Pela primeira vez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endParaRPr lang="en-US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>
                <a:solidFill>
                  <a:schemeClr val="bg1"/>
                </a:solidFill>
                <a:sym typeface="+mn-ea"/>
              </a:rPr>
              <a:t>Com 20 anos de existência do Java, os ambientes de desenvolvimento não eram focados nessa experiência. Foi só no Java 9 que a ferramenta jshell deu suporte à programação rápida e exploratória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641985" y="567690"/>
            <a:ext cx="1827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8 Interpreted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47650" y="935990"/>
            <a:ext cx="83134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algn="just"/>
            <a:r>
              <a:rPr lang="en-US">
                <a:solidFill>
                  <a:schemeClr val="bg1"/>
                </a:solidFill>
                <a:sym typeface="+mn-ea"/>
              </a:rPr>
              <a:t>Embora o desempenho dos bytecodes interpretados seja geralmente mais do que adequado, há situações em que um desempenho superior é necessário. Os bytecodes podem ser traduzidos em tempo real (em tempo de execução) em código de máquina para a CPU específica em que o aplicativo está sendo executado.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1" algn="just"/>
            <a:endParaRPr lang="en-US">
              <a:solidFill>
                <a:schemeClr val="bg1"/>
              </a:solidFill>
              <a:sym typeface="+mn-ea"/>
            </a:endParaRPr>
          </a:p>
          <a:p>
            <a:pPr lvl="1" algn="just"/>
            <a:r>
              <a:rPr lang="en-US">
                <a:solidFill>
                  <a:schemeClr val="bg1"/>
                </a:solidFill>
                <a:sym typeface="+mn-ea"/>
              </a:rPr>
              <a:t>Nos primeiros anos do Java, muitos usuários discordaram da afirmação de que o desempenho era “mais do que adequado”. Hoje, entretanto, os compiladores just-in-time tornaram-se tão bons que são competitivos com os compiladores tradicionais e, em alguns casos, até os superam porque têm mais informações disponíveis. Por exemplo, um compilador just-in-time pode monitorar qual código é executado com frequência e otimizar apenas esse código para velocidade.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1" algn="just"/>
            <a:r>
              <a:rPr lang="en-US">
                <a:solidFill>
                  <a:schemeClr val="bg1"/>
                </a:solidFill>
                <a:sym typeface="+mn-ea"/>
              </a:rPr>
              <a:t>Uma otimização mais sofisticada é a eliminação (ou “inlining”) de chamadas de função.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1" algn="just"/>
            <a:r>
              <a:rPr lang="en-US">
                <a:solidFill>
                  <a:schemeClr val="bg1"/>
                </a:solidFill>
                <a:sym typeface="+mn-ea"/>
              </a:rPr>
              <a:t>O compilador just-in-time sabe quais classes foram carregadas. Ele pode usar inlining quando, com base na coleção de classes carregada no momento, uma função específica nunca é substituída e pode desfazer essa otimização mais tarde, se necessário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641985" y="567690"/>
            <a:ext cx="2506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9 High Performance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47650" y="935990"/>
            <a:ext cx="83134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3" algn="just"/>
            <a:r>
              <a:rPr lang="en-US">
                <a:solidFill>
                  <a:schemeClr val="bg1"/>
                </a:solidFill>
                <a:sym typeface="+mn-ea"/>
              </a:rPr>
              <a:t>[Os] benefícios do multithreading são melhor capacidade de resposta interativa e comportamento em tempo real.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2" algn="just"/>
            <a:endParaRPr lang="en-US">
              <a:solidFill>
                <a:schemeClr val="bg1"/>
              </a:solidFill>
              <a:sym typeface="+mn-ea"/>
            </a:endParaRPr>
          </a:p>
          <a:p>
            <a:pPr lvl="2" algn="just"/>
            <a:r>
              <a:rPr lang="en-US">
                <a:solidFill>
                  <a:schemeClr val="bg1"/>
                </a:solidFill>
                <a:sym typeface="+mn-ea"/>
              </a:rPr>
              <a:t>Hoje em dia, nos preocupamos com a concorrência porque a lei de Moore chegou ao fim. Em vez de processadores mais rápidos, apenas obtemos mais deles e temos que mantê-los ocupados. Ainda assim, quando você olha para a</a:t>
            </a:r>
            <a:r>
              <a:rPr lang="pt-PT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>
                <a:solidFill>
                  <a:schemeClr val="bg1"/>
                </a:solidFill>
                <a:sym typeface="+mn-ea"/>
              </a:rPr>
              <a:t>maioria das linguagens de programação, elas mostram um desprezo chocante por esse problema.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2" algn="just"/>
            <a:endParaRPr lang="en-US">
              <a:solidFill>
                <a:schemeClr val="bg1"/>
              </a:solidFill>
              <a:sym typeface="+mn-ea"/>
            </a:endParaRPr>
          </a:p>
          <a:p>
            <a:pPr lvl="2" algn="just"/>
            <a:r>
              <a:rPr lang="en-US">
                <a:solidFill>
                  <a:schemeClr val="bg1"/>
                </a:solidFill>
                <a:sym typeface="+mn-ea"/>
              </a:rPr>
              <a:t>Java estava bem à frente de seu tempo. Foi a primeira linguagem mainstream a oferecer suporte à programação simultânea. Como você pode ver no white paper, sua motivação foi um pouco diferente. Na época, os processadores multicore eram exóticos, mas a programação da web havia acabado de começar e os processadores passavam muito tempo esperando uma resposta do servidor.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2" algn="just"/>
            <a:r>
              <a:rPr lang="en-US">
                <a:solidFill>
                  <a:schemeClr val="bg1"/>
                </a:solidFill>
                <a:sym typeface="+mn-ea"/>
              </a:rPr>
              <a:t>A programação simultânea era necessária para garantir que a interface do usuário não travasse.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lvl="2" algn="just"/>
            <a:endParaRPr lang="en-US">
              <a:solidFill>
                <a:schemeClr val="bg1"/>
              </a:solidFill>
              <a:sym typeface="+mn-ea"/>
            </a:endParaRPr>
          </a:p>
          <a:p>
            <a:pPr lvl="2" algn="just"/>
            <a:r>
              <a:rPr lang="en-US">
                <a:solidFill>
                  <a:schemeClr val="bg1"/>
                </a:solidFill>
                <a:sym typeface="+mn-ea"/>
              </a:rPr>
              <a:t>A programação simultânea nunca é fácil, mas Java fez um trabalho muito bom tornando-a gerenciável.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641985" y="567690"/>
            <a:ext cx="2233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10 Multithreaded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641985" y="567690"/>
            <a:ext cx="1687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11 Dynamic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19125" y="1495425"/>
            <a:ext cx="8127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l"/>
            <a:r>
              <a:rPr lang="en-US">
                <a:solidFill>
                  <a:schemeClr val="bg1"/>
                </a:solidFill>
                <a:sym typeface="+mn-ea"/>
              </a:rPr>
              <a:t>De várias maneiras, Java é uma linguagem mais dinâmica do que C ou C ++. Ele foi projetado para se adaptar a um ambiente em evolução. As bibliotecas podem adicionar livremente novos métodos e variáveis de instância, sem qualquer efeito em seus clientes. Em Java, encontrar informações sobre o tipo de tempo de execução é direto.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l"/>
            <a:endParaRPr 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Esse é um recurso importante em situações em que o código precisa ser adicionado a um programa em execução. Um bom exemplo é o código baixado da Internet para ser executado em um navegador. Em C ou C ++, esse é realmente um grande desafio, mas os designers Java estavam bem cientes das linguagens dinâmicas que tornavam fácil desenvolver um programa em execução. 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algn="l"/>
            <a:endParaRPr 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A conquista deles foi trazer esse recurso para uma linguagem de programação convencional.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836120" y="317445"/>
            <a:ext cx="6692760" cy="6167160"/>
            <a:chOff x="856440" y="338400"/>
            <a:chExt cx="6692760" cy="6167160"/>
          </a:xfrm>
        </p:grpSpPr>
        <p:sp>
          <p:nvSpPr>
            <p:cNvPr id="131" name="CustomShape 2"/>
            <p:cNvSpPr/>
            <p:nvPr/>
          </p:nvSpPr>
          <p:spPr>
            <a:xfrm>
              <a:off x="856440" y="3429000"/>
              <a:ext cx="4143240" cy="307656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2883240" y="338400"/>
              <a:ext cx="4665960" cy="346356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3069000" y="366480"/>
              <a:ext cx="4434480" cy="2930040"/>
            </a:xfrm>
            <a:custGeom>
              <a:avLst/>
              <a:gdLst/>
              <a:ahLst/>
              <a:cxnLst/>
              <a:rect l="l" t="t" r="r" b="b"/>
              <a:pathLst>
                <a:path w="4434840" h="2930525">
                  <a:moveTo>
                    <a:pt x="2722558" y="0"/>
                  </a:moveTo>
                  <a:lnTo>
                    <a:pt x="2676343" y="640"/>
                  </a:lnTo>
                  <a:lnTo>
                    <a:pt x="2630692" y="5539"/>
                  </a:lnTo>
                  <a:lnTo>
                    <a:pt x="2585972" y="14586"/>
                  </a:lnTo>
                  <a:lnTo>
                    <a:pt x="2542546" y="27668"/>
                  </a:lnTo>
                  <a:lnTo>
                    <a:pt x="2500782" y="44677"/>
                  </a:lnTo>
                  <a:lnTo>
                    <a:pt x="2461045" y="65500"/>
                  </a:lnTo>
                  <a:lnTo>
                    <a:pt x="2423699" y="90027"/>
                  </a:lnTo>
                  <a:lnTo>
                    <a:pt x="2389112" y="118147"/>
                  </a:lnTo>
                  <a:lnTo>
                    <a:pt x="2357647" y="149749"/>
                  </a:lnTo>
                  <a:lnTo>
                    <a:pt x="2329671" y="184722"/>
                  </a:lnTo>
                  <a:lnTo>
                    <a:pt x="2305550" y="222956"/>
                  </a:lnTo>
                  <a:lnTo>
                    <a:pt x="2276401" y="198945"/>
                  </a:lnTo>
                  <a:lnTo>
                    <a:pt x="2212770" y="156876"/>
                  </a:lnTo>
                  <a:lnTo>
                    <a:pt x="2178550" y="139009"/>
                  </a:lnTo>
                  <a:lnTo>
                    <a:pt x="2133548" y="119752"/>
                  </a:lnTo>
                  <a:lnTo>
                    <a:pt x="2087617" y="104477"/>
                  </a:lnTo>
                  <a:lnTo>
                    <a:pt x="2041018" y="93113"/>
                  </a:lnTo>
                  <a:lnTo>
                    <a:pt x="1994011" y="85588"/>
                  </a:lnTo>
                  <a:lnTo>
                    <a:pt x="1946858" y="81829"/>
                  </a:lnTo>
                  <a:lnTo>
                    <a:pt x="1899818" y="81765"/>
                  </a:lnTo>
                  <a:lnTo>
                    <a:pt x="1853153" y="85324"/>
                  </a:lnTo>
                  <a:lnTo>
                    <a:pt x="1807123" y="92433"/>
                  </a:lnTo>
                  <a:lnTo>
                    <a:pt x="1761990" y="103021"/>
                  </a:lnTo>
                  <a:lnTo>
                    <a:pt x="1718014" y="117015"/>
                  </a:lnTo>
                  <a:lnTo>
                    <a:pt x="1675455" y="134344"/>
                  </a:lnTo>
                  <a:lnTo>
                    <a:pt x="1634576" y="154936"/>
                  </a:lnTo>
                  <a:lnTo>
                    <a:pt x="1595636" y="178718"/>
                  </a:lnTo>
                  <a:lnTo>
                    <a:pt x="1558896" y="205620"/>
                  </a:lnTo>
                  <a:lnTo>
                    <a:pt x="1524617" y="235567"/>
                  </a:lnTo>
                  <a:lnTo>
                    <a:pt x="1493061" y="268490"/>
                  </a:lnTo>
                  <a:lnTo>
                    <a:pt x="1464486" y="304315"/>
                  </a:lnTo>
                  <a:lnTo>
                    <a:pt x="1439156" y="342971"/>
                  </a:lnTo>
                  <a:lnTo>
                    <a:pt x="1393823" y="321053"/>
                  </a:lnTo>
                  <a:lnTo>
                    <a:pt x="1347031" y="302314"/>
                  </a:lnTo>
                  <a:lnTo>
                    <a:pt x="1298985" y="286790"/>
                  </a:lnTo>
                  <a:lnTo>
                    <a:pt x="1249893" y="274518"/>
                  </a:lnTo>
                  <a:lnTo>
                    <a:pt x="1199959" y="265534"/>
                  </a:lnTo>
                  <a:lnTo>
                    <a:pt x="1149389" y="259876"/>
                  </a:lnTo>
                  <a:lnTo>
                    <a:pt x="1098390" y="257578"/>
                  </a:lnTo>
                  <a:lnTo>
                    <a:pt x="1047167" y="258679"/>
                  </a:lnTo>
                  <a:lnTo>
                    <a:pt x="995926" y="263215"/>
                  </a:lnTo>
                  <a:lnTo>
                    <a:pt x="944988" y="271173"/>
                  </a:lnTo>
                  <a:lnTo>
                    <a:pt x="895570" y="282314"/>
                  </a:lnTo>
                  <a:lnTo>
                    <a:pt x="847788" y="296503"/>
                  </a:lnTo>
                  <a:lnTo>
                    <a:pt x="801756" y="313603"/>
                  </a:lnTo>
                  <a:lnTo>
                    <a:pt x="757589" y="333479"/>
                  </a:lnTo>
                  <a:lnTo>
                    <a:pt x="715401" y="355996"/>
                  </a:lnTo>
                  <a:lnTo>
                    <a:pt x="675308" y="381017"/>
                  </a:lnTo>
                  <a:lnTo>
                    <a:pt x="637423" y="408407"/>
                  </a:lnTo>
                  <a:lnTo>
                    <a:pt x="601862" y="438031"/>
                  </a:lnTo>
                  <a:lnTo>
                    <a:pt x="568740" y="469752"/>
                  </a:lnTo>
                  <a:lnTo>
                    <a:pt x="538170" y="503436"/>
                  </a:lnTo>
                  <a:lnTo>
                    <a:pt x="510268" y="538945"/>
                  </a:lnTo>
                  <a:lnTo>
                    <a:pt x="485149" y="576145"/>
                  </a:lnTo>
                  <a:lnTo>
                    <a:pt x="462927" y="614900"/>
                  </a:lnTo>
                  <a:lnTo>
                    <a:pt x="443717" y="655075"/>
                  </a:lnTo>
                  <a:lnTo>
                    <a:pt x="427634" y="696533"/>
                  </a:lnTo>
                  <a:lnTo>
                    <a:pt x="414792" y="739138"/>
                  </a:lnTo>
                  <a:lnTo>
                    <a:pt x="405306" y="782756"/>
                  </a:lnTo>
                  <a:lnTo>
                    <a:pt x="399290" y="827251"/>
                  </a:lnTo>
                  <a:lnTo>
                    <a:pt x="396861" y="872486"/>
                  </a:lnTo>
                  <a:lnTo>
                    <a:pt x="398131" y="918326"/>
                  </a:lnTo>
                  <a:lnTo>
                    <a:pt x="403217" y="964636"/>
                  </a:lnTo>
                  <a:lnTo>
                    <a:pt x="399534" y="973780"/>
                  </a:lnTo>
                  <a:lnTo>
                    <a:pt x="347376" y="981500"/>
                  </a:lnTo>
                  <a:lnTo>
                    <a:pt x="297122" y="994578"/>
                  </a:lnTo>
                  <a:lnTo>
                    <a:pt x="249223" y="1012756"/>
                  </a:lnTo>
                  <a:lnTo>
                    <a:pt x="204128" y="1035772"/>
                  </a:lnTo>
                  <a:lnTo>
                    <a:pt x="162291" y="1063366"/>
                  </a:lnTo>
                  <a:lnTo>
                    <a:pt x="124160" y="1095277"/>
                  </a:lnTo>
                  <a:lnTo>
                    <a:pt x="90188" y="1131246"/>
                  </a:lnTo>
                  <a:lnTo>
                    <a:pt x="60825" y="1171011"/>
                  </a:lnTo>
                  <a:lnTo>
                    <a:pt x="37158" y="1212955"/>
                  </a:lnTo>
                  <a:lnTo>
                    <a:pt x="19361" y="1256161"/>
                  </a:lnTo>
                  <a:lnTo>
                    <a:pt x="7316" y="1300216"/>
                  </a:lnTo>
                  <a:lnTo>
                    <a:pt x="902" y="1344706"/>
                  </a:lnTo>
                  <a:lnTo>
                    <a:pt x="0" y="1389218"/>
                  </a:lnTo>
                  <a:lnTo>
                    <a:pt x="4488" y="1433338"/>
                  </a:lnTo>
                  <a:lnTo>
                    <a:pt x="14248" y="1476653"/>
                  </a:lnTo>
                  <a:lnTo>
                    <a:pt x="29158" y="1518748"/>
                  </a:lnTo>
                  <a:lnTo>
                    <a:pt x="49101" y="1559212"/>
                  </a:lnTo>
                  <a:lnTo>
                    <a:pt x="73954" y="1597629"/>
                  </a:lnTo>
                  <a:lnTo>
                    <a:pt x="103599" y="1633588"/>
                  </a:lnTo>
                  <a:lnTo>
                    <a:pt x="137916" y="1666673"/>
                  </a:lnTo>
                  <a:lnTo>
                    <a:pt x="176783" y="1696473"/>
                  </a:lnTo>
                  <a:lnTo>
                    <a:pt x="220083" y="1722572"/>
                  </a:lnTo>
                  <a:lnTo>
                    <a:pt x="184450" y="1761350"/>
                  </a:lnTo>
                  <a:lnTo>
                    <a:pt x="154758" y="1803403"/>
                  </a:lnTo>
                  <a:lnTo>
                    <a:pt x="131209" y="1848179"/>
                  </a:lnTo>
                  <a:lnTo>
                    <a:pt x="114004" y="1895128"/>
                  </a:lnTo>
                  <a:lnTo>
                    <a:pt x="103346" y="1943698"/>
                  </a:lnTo>
                  <a:lnTo>
                    <a:pt x="99438" y="1993340"/>
                  </a:lnTo>
                  <a:lnTo>
                    <a:pt x="102481" y="2043501"/>
                  </a:lnTo>
                  <a:lnTo>
                    <a:pt x="110772" y="2086649"/>
                  </a:lnTo>
                  <a:lnTo>
                    <a:pt x="123912" y="2127912"/>
                  </a:lnTo>
                  <a:lnTo>
                    <a:pt x="141599" y="2167077"/>
                  </a:lnTo>
                  <a:lnTo>
                    <a:pt x="163531" y="2203929"/>
                  </a:lnTo>
                  <a:lnTo>
                    <a:pt x="189405" y="2238253"/>
                  </a:lnTo>
                  <a:lnTo>
                    <a:pt x="218921" y="2269835"/>
                  </a:lnTo>
                  <a:lnTo>
                    <a:pt x="251774" y="2298461"/>
                  </a:lnTo>
                  <a:lnTo>
                    <a:pt x="287665" y="2323916"/>
                  </a:lnTo>
                  <a:lnTo>
                    <a:pt x="326289" y="2345985"/>
                  </a:lnTo>
                  <a:lnTo>
                    <a:pt x="367346" y="2364454"/>
                  </a:lnTo>
                  <a:lnTo>
                    <a:pt x="410534" y="2379108"/>
                  </a:lnTo>
                  <a:lnTo>
                    <a:pt x="455549" y="2389734"/>
                  </a:lnTo>
                  <a:lnTo>
                    <a:pt x="502090" y="2396116"/>
                  </a:lnTo>
                  <a:lnTo>
                    <a:pt x="549856" y="2398040"/>
                  </a:lnTo>
                  <a:lnTo>
                    <a:pt x="598543" y="2395291"/>
                  </a:lnTo>
                  <a:lnTo>
                    <a:pt x="604004" y="2403927"/>
                  </a:lnTo>
                  <a:lnTo>
                    <a:pt x="634044" y="2446149"/>
                  </a:lnTo>
                  <a:lnTo>
                    <a:pt x="663353" y="2482118"/>
                  </a:lnTo>
                  <a:lnTo>
                    <a:pt x="694725" y="2515997"/>
                  </a:lnTo>
                  <a:lnTo>
                    <a:pt x="728033" y="2547756"/>
                  </a:lnTo>
                  <a:lnTo>
                    <a:pt x="763149" y="2577368"/>
                  </a:lnTo>
                  <a:lnTo>
                    <a:pt x="799946" y="2604803"/>
                  </a:lnTo>
                  <a:lnTo>
                    <a:pt x="838297" y="2630034"/>
                  </a:lnTo>
                  <a:lnTo>
                    <a:pt x="878075" y="2653032"/>
                  </a:lnTo>
                  <a:lnTo>
                    <a:pt x="919152" y="2673768"/>
                  </a:lnTo>
                  <a:lnTo>
                    <a:pt x="961401" y="2692213"/>
                  </a:lnTo>
                  <a:lnTo>
                    <a:pt x="1004694" y="2708340"/>
                  </a:lnTo>
                  <a:lnTo>
                    <a:pt x="1048905" y="2722120"/>
                  </a:lnTo>
                  <a:lnTo>
                    <a:pt x="1093906" y="2733524"/>
                  </a:lnTo>
                  <a:lnTo>
                    <a:pt x="1139570" y="2742523"/>
                  </a:lnTo>
                  <a:lnTo>
                    <a:pt x="1185770" y="2749090"/>
                  </a:lnTo>
                  <a:lnTo>
                    <a:pt x="1232377" y="2753195"/>
                  </a:lnTo>
                  <a:lnTo>
                    <a:pt x="1279266" y="2754810"/>
                  </a:lnTo>
                  <a:lnTo>
                    <a:pt x="1326308" y="2753907"/>
                  </a:lnTo>
                  <a:lnTo>
                    <a:pt x="1373376" y="2750457"/>
                  </a:lnTo>
                  <a:lnTo>
                    <a:pt x="1420344" y="2744431"/>
                  </a:lnTo>
                  <a:lnTo>
                    <a:pt x="1467083" y="2735801"/>
                  </a:lnTo>
                  <a:lnTo>
                    <a:pt x="1513467" y="2724539"/>
                  </a:lnTo>
                  <a:lnTo>
                    <a:pt x="1559368" y="2710615"/>
                  </a:lnTo>
                  <a:lnTo>
                    <a:pt x="1604659" y="2694002"/>
                  </a:lnTo>
                  <a:lnTo>
                    <a:pt x="1649213" y="2674671"/>
                  </a:lnTo>
                  <a:lnTo>
                    <a:pt x="1692902" y="2652593"/>
                  </a:lnTo>
                  <a:lnTo>
                    <a:pt x="1724193" y="2691453"/>
                  </a:lnTo>
                  <a:lnTo>
                    <a:pt x="1758507" y="2727854"/>
                  </a:lnTo>
                  <a:lnTo>
                    <a:pt x="1795659" y="2761672"/>
                  </a:lnTo>
                  <a:lnTo>
                    <a:pt x="1835464" y="2792780"/>
                  </a:lnTo>
                  <a:lnTo>
                    <a:pt x="1877736" y="2821054"/>
                  </a:lnTo>
                  <a:lnTo>
                    <a:pt x="1922292" y="2846367"/>
                  </a:lnTo>
                  <a:lnTo>
                    <a:pt x="1968945" y="2868595"/>
                  </a:lnTo>
                  <a:lnTo>
                    <a:pt x="2017512" y="2887611"/>
                  </a:lnTo>
                  <a:lnTo>
                    <a:pt x="2067806" y="2903291"/>
                  </a:lnTo>
                  <a:lnTo>
                    <a:pt x="2115623" y="2914730"/>
                  </a:lnTo>
                  <a:lnTo>
                    <a:pt x="2163526" y="2922987"/>
                  </a:lnTo>
                  <a:lnTo>
                    <a:pt x="2211372" y="2928132"/>
                  </a:lnTo>
                  <a:lnTo>
                    <a:pt x="2259012" y="2930237"/>
                  </a:lnTo>
                  <a:lnTo>
                    <a:pt x="2306301" y="2929372"/>
                  </a:lnTo>
                  <a:lnTo>
                    <a:pt x="2353092" y="2925607"/>
                  </a:lnTo>
                  <a:lnTo>
                    <a:pt x="2399241" y="2919012"/>
                  </a:lnTo>
                  <a:lnTo>
                    <a:pt x="2444600" y="2909660"/>
                  </a:lnTo>
                  <a:lnTo>
                    <a:pt x="2489024" y="2897619"/>
                  </a:lnTo>
                  <a:lnTo>
                    <a:pt x="2532365" y="2882962"/>
                  </a:lnTo>
                  <a:lnTo>
                    <a:pt x="2574479" y="2865757"/>
                  </a:lnTo>
                  <a:lnTo>
                    <a:pt x="2615220" y="2846076"/>
                  </a:lnTo>
                  <a:lnTo>
                    <a:pt x="2654440" y="2823990"/>
                  </a:lnTo>
                  <a:lnTo>
                    <a:pt x="2691994" y="2799569"/>
                  </a:lnTo>
                  <a:lnTo>
                    <a:pt x="2727736" y="2772883"/>
                  </a:lnTo>
                  <a:lnTo>
                    <a:pt x="2761519" y="2744004"/>
                  </a:lnTo>
                  <a:lnTo>
                    <a:pt x="2793199" y="2713001"/>
                  </a:lnTo>
                  <a:lnTo>
                    <a:pt x="2822627" y="2679946"/>
                  </a:lnTo>
                  <a:lnTo>
                    <a:pt x="2849659" y="2644909"/>
                  </a:lnTo>
                  <a:lnTo>
                    <a:pt x="2874148" y="2607960"/>
                  </a:lnTo>
                  <a:lnTo>
                    <a:pt x="2895948" y="2569170"/>
                  </a:lnTo>
                  <a:lnTo>
                    <a:pt x="2914914" y="2528610"/>
                  </a:lnTo>
                  <a:lnTo>
                    <a:pt x="2930898" y="2486350"/>
                  </a:lnTo>
                  <a:lnTo>
                    <a:pt x="2978447" y="2510414"/>
                  </a:lnTo>
                  <a:lnTo>
                    <a:pt x="3028039" y="2530353"/>
                  </a:lnTo>
                  <a:lnTo>
                    <a:pt x="3079345" y="2546088"/>
                  </a:lnTo>
                  <a:lnTo>
                    <a:pt x="3132038" y="2557536"/>
                  </a:lnTo>
                  <a:lnTo>
                    <a:pt x="3185789" y="2564617"/>
                  </a:lnTo>
                  <a:lnTo>
                    <a:pt x="3240270" y="2567249"/>
                  </a:lnTo>
                  <a:lnTo>
                    <a:pt x="3291440" y="2565668"/>
                  </a:lnTo>
                  <a:lnTo>
                    <a:pt x="3341438" y="2560269"/>
                  </a:lnTo>
                  <a:lnTo>
                    <a:pt x="3390084" y="2551211"/>
                  </a:lnTo>
                  <a:lnTo>
                    <a:pt x="3437200" y="2538653"/>
                  </a:lnTo>
                  <a:lnTo>
                    <a:pt x="3482605" y="2522752"/>
                  </a:lnTo>
                  <a:lnTo>
                    <a:pt x="3526119" y="2503669"/>
                  </a:lnTo>
                  <a:lnTo>
                    <a:pt x="3567564" y="2481561"/>
                  </a:lnTo>
                  <a:lnTo>
                    <a:pt x="3606759" y="2456588"/>
                  </a:lnTo>
                  <a:lnTo>
                    <a:pt x="3643526" y="2428908"/>
                  </a:lnTo>
                  <a:lnTo>
                    <a:pt x="3677683" y="2398681"/>
                  </a:lnTo>
                  <a:lnTo>
                    <a:pt x="3709051" y="2366064"/>
                  </a:lnTo>
                  <a:lnTo>
                    <a:pt x="3737452" y="2331216"/>
                  </a:lnTo>
                  <a:lnTo>
                    <a:pt x="3762705" y="2294297"/>
                  </a:lnTo>
                  <a:lnTo>
                    <a:pt x="3784630" y="2255465"/>
                  </a:lnTo>
                  <a:lnTo>
                    <a:pt x="3803049" y="2214879"/>
                  </a:lnTo>
                  <a:lnTo>
                    <a:pt x="3817780" y="2172697"/>
                  </a:lnTo>
                  <a:lnTo>
                    <a:pt x="3828646" y="2129079"/>
                  </a:lnTo>
                  <a:lnTo>
                    <a:pt x="3835465" y="2084183"/>
                  </a:lnTo>
                  <a:lnTo>
                    <a:pt x="3838059" y="2038167"/>
                  </a:lnTo>
                  <a:lnTo>
                    <a:pt x="3888265" y="2029991"/>
                  </a:lnTo>
                  <a:lnTo>
                    <a:pt x="3937517" y="2018568"/>
                  </a:lnTo>
                  <a:lnTo>
                    <a:pt x="3985626" y="2003967"/>
                  </a:lnTo>
                  <a:lnTo>
                    <a:pt x="4032399" y="1986253"/>
                  </a:lnTo>
                  <a:lnTo>
                    <a:pt x="4077646" y="1965494"/>
                  </a:lnTo>
                  <a:lnTo>
                    <a:pt x="4121176" y="1941755"/>
                  </a:lnTo>
                  <a:lnTo>
                    <a:pt x="4162798" y="1915104"/>
                  </a:lnTo>
                  <a:lnTo>
                    <a:pt x="4202740" y="1885325"/>
                  </a:lnTo>
                  <a:lnTo>
                    <a:pt x="4239598" y="1853457"/>
                  </a:lnTo>
                  <a:lnTo>
                    <a:pt x="4273345" y="1819671"/>
                  </a:lnTo>
                  <a:lnTo>
                    <a:pt x="4303956" y="1784135"/>
                  </a:lnTo>
                  <a:lnTo>
                    <a:pt x="4331408" y="1747019"/>
                  </a:lnTo>
                  <a:lnTo>
                    <a:pt x="4355675" y="1708493"/>
                  </a:lnTo>
                  <a:lnTo>
                    <a:pt x="4376733" y="1668727"/>
                  </a:lnTo>
                  <a:lnTo>
                    <a:pt x="4394556" y="1627888"/>
                  </a:lnTo>
                  <a:lnTo>
                    <a:pt x="4409120" y="1586148"/>
                  </a:lnTo>
                  <a:lnTo>
                    <a:pt x="4420400" y="1543675"/>
                  </a:lnTo>
                  <a:lnTo>
                    <a:pt x="4428371" y="1500640"/>
                  </a:lnTo>
                  <a:lnTo>
                    <a:pt x="4433008" y="1457210"/>
                  </a:lnTo>
                  <a:lnTo>
                    <a:pt x="4434286" y="1413557"/>
                  </a:lnTo>
                  <a:lnTo>
                    <a:pt x="4432182" y="1369849"/>
                  </a:lnTo>
                  <a:lnTo>
                    <a:pt x="4426668" y="1326255"/>
                  </a:lnTo>
                  <a:lnTo>
                    <a:pt x="4417722" y="1282946"/>
                  </a:lnTo>
                  <a:lnTo>
                    <a:pt x="4405318" y="1240091"/>
                  </a:lnTo>
                  <a:lnTo>
                    <a:pt x="4389431" y="1197858"/>
                  </a:lnTo>
                  <a:lnTo>
                    <a:pt x="4370037" y="1156419"/>
                  </a:lnTo>
                  <a:lnTo>
                    <a:pt x="4347110" y="1115941"/>
                  </a:lnTo>
                  <a:lnTo>
                    <a:pt x="4320626" y="1076595"/>
                  </a:lnTo>
                  <a:lnTo>
                    <a:pt x="4290560" y="1038550"/>
                  </a:lnTo>
                  <a:lnTo>
                    <a:pt x="4297702" y="1022643"/>
                  </a:lnTo>
                  <a:lnTo>
                    <a:pt x="4315579" y="973780"/>
                  </a:lnTo>
                  <a:lnTo>
                    <a:pt x="4326503" y="929944"/>
                  </a:lnTo>
                  <a:lnTo>
                    <a:pt x="4332910" y="886167"/>
                  </a:lnTo>
                  <a:lnTo>
                    <a:pt x="4334933" y="842663"/>
                  </a:lnTo>
                  <a:lnTo>
                    <a:pt x="4332709" y="799646"/>
                  </a:lnTo>
                  <a:lnTo>
                    <a:pt x="4326374" y="757329"/>
                  </a:lnTo>
                  <a:lnTo>
                    <a:pt x="4316063" y="715928"/>
                  </a:lnTo>
                  <a:lnTo>
                    <a:pt x="4301913" y="675655"/>
                  </a:lnTo>
                  <a:lnTo>
                    <a:pt x="4284058" y="636725"/>
                  </a:lnTo>
                  <a:lnTo>
                    <a:pt x="4262636" y="599352"/>
                  </a:lnTo>
                  <a:lnTo>
                    <a:pt x="4237780" y="563750"/>
                  </a:lnTo>
                  <a:lnTo>
                    <a:pt x="4209628" y="530133"/>
                  </a:lnTo>
                  <a:lnTo>
                    <a:pt x="4178315" y="498715"/>
                  </a:lnTo>
                  <a:lnTo>
                    <a:pt x="4143977" y="469710"/>
                  </a:lnTo>
                  <a:lnTo>
                    <a:pt x="4106749" y="443333"/>
                  </a:lnTo>
                  <a:lnTo>
                    <a:pt x="4066768" y="419796"/>
                  </a:lnTo>
                  <a:lnTo>
                    <a:pt x="4024168" y="399314"/>
                  </a:lnTo>
                  <a:lnTo>
                    <a:pt x="3979086" y="382101"/>
                  </a:lnTo>
                  <a:lnTo>
                    <a:pt x="3931658" y="368371"/>
                  </a:lnTo>
                  <a:lnTo>
                    <a:pt x="3918233" y="318184"/>
                  </a:lnTo>
                  <a:lnTo>
                    <a:pt x="3898595" y="270026"/>
                  </a:lnTo>
                  <a:lnTo>
                    <a:pt x="3873031" y="224337"/>
                  </a:lnTo>
                  <a:lnTo>
                    <a:pt x="3841826" y="181559"/>
                  </a:lnTo>
                  <a:lnTo>
                    <a:pt x="3805266" y="142132"/>
                  </a:lnTo>
                  <a:lnTo>
                    <a:pt x="3763637" y="106497"/>
                  </a:lnTo>
                  <a:lnTo>
                    <a:pt x="3723134" y="78704"/>
                  </a:lnTo>
                  <a:lnTo>
                    <a:pt x="3680537" y="55171"/>
                  </a:lnTo>
                  <a:lnTo>
                    <a:pt x="3636199" y="35872"/>
                  </a:lnTo>
                  <a:lnTo>
                    <a:pt x="3590472" y="20782"/>
                  </a:lnTo>
                  <a:lnTo>
                    <a:pt x="3543710" y="9875"/>
                  </a:lnTo>
                  <a:lnTo>
                    <a:pt x="3496264" y="3125"/>
                  </a:lnTo>
                  <a:lnTo>
                    <a:pt x="3448488" y="506"/>
                  </a:lnTo>
                  <a:lnTo>
                    <a:pt x="3400734" y="1992"/>
                  </a:lnTo>
                  <a:lnTo>
                    <a:pt x="3353356" y="7558"/>
                  </a:lnTo>
                  <a:lnTo>
                    <a:pt x="3306705" y="17177"/>
                  </a:lnTo>
                  <a:lnTo>
                    <a:pt x="3261134" y="30823"/>
                  </a:lnTo>
                  <a:lnTo>
                    <a:pt x="3216997" y="48472"/>
                  </a:lnTo>
                  <a:lnTo>
                    <a:pt x="3174646" y="70097"/>
                  </a:lnTo>
                  <a:lnTo>
                    <a:pt x="3134433" y="95671"/>
                  </a:lnTo>
                  <a:lnTo>
                    <a:pt x="3096712" y="125170"/>
                  </a:lnTo>
                  <a:lnTo>
                    <a:pt x="3061835" y="158567"/>
                  </a:lnTo>
                  <a:lnTo>
                    <a:pt x="3028535" y="123585"/>
                  </a:lnTo>
                  <a:lnTo>
                    <a:pt x="2991175" y="92353"/>
                  </a:lnTo>
                  <a:lnTo>
                    <a:pt x="2950124" y="65145"/>
                  </a:lnTo>
                  <a:lnTo>
                    <a:pt x="2905752" y="42235"/>
                  </a:lnTo>
                  <a:lnTo>
                    <a:pt x="2860934" y="24735"/>
                  </a:lnTo>
                  <a:lnTo>
                    <a:pt x="2815219" y="11936"/>
                  </a:lnTo>
                  <a:lnTo>
                    <a:pt x="2768972" y="3728"/>
                  </a:lnTo>
                  <a:lnTo>
                    <a:pt x="2722558" y="0"/>
                  </a:lnTo>
                  <a:close/>
                </a:path>
              </a:pathLst>
            </a:custGeom>
            <a:solidFill>
              <a:srgbClr val="FCEADA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2930760" y="3572280"/>
              <a:ext cx="162360" cy="1623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" name="CustomShape 6"/>
            <p:cNvSpPr/>
            <p:nvPr/>
          </p:nvSpPr>
          <p:spPr>
            <a:xfrm>
              <a:off x="3096720" y="2908440"/>
              <a:ext cx="781200" cy="708480"/>
            </a:xfrm>
            <a:custGeom>
              <a:avLst/>
              <a:gdLst/>
              <a:ahLst/>
              <a:cxnLst/>
              <a:rect l="l" t="t" r="r" b="b"/>
              <a:pathLst>
                <a:path w="781685" h="708660">
                  <a:moveTo>
                    <a:pt x="325501" y="545719"/>
                  </a:moveTo>
                  <a:lnTo>
                    <a:pt x="319684" y="502450"/>
                  </a:lnTo>
                  <a:lnTo>
                    <a:pt x="303263" y="463588"/>
                  </a:lnTo>
                  <a:lnTo>
                    <a:pt x="277812" y="430657"/>
                  </a:lnTo>
                  <a:lnTo>
                    <a:pt x="244856" y="405231"/>
                  </a:lnTo>
                  <a:lnTo>
                    <a:pt x="205955" y="388848"/>
                  </a:lnTo>
                  <a:lnTo>
                    <a:pt x="162687" y="383032"/>
                  </a:lnTo>
                  <a:lnTo>
                    <a:pt x="119405" y="388848"/>
                  </a:lnTo>
                  <a:lnTo>
                    <a:pt x="80543" y="405231"/>
                  </a:lnTo>
                  <a:lnTo>
                    <a:pt x="47625" y="430657"/>
                  </a:lnTo>
                  <a:lnTo>
                    <a:pt x="22186" y="463588"/>
                  </a:lnTo>
                  <a:lnTo>
                    <a:pt x="5803" y="502450"/>
                  </a:lnTo>
                  <a:lnTo>
                    <a:pt x="0" y="545719"/>
                  </a:lnTo>
                  <a:lnTo>
                    <a:pt x="5803" y="589000"/>
                  </a:lnTo>
                  <a:lnTo>
                    <a:pt x="22186" y="627862"/>
                  </a:lnTo>
                  <a:lnTo>
                    <a:pt x="47625" y="660793"/>
                  </a:lnTo>
                  <a:lnTo>
                    <a:pt x="80543" y="686219"/>
                  </a:lnTo>
                  <a:lnTo>
                    <a:pt x="119405" y="702602"/>
                  </a:lnTo>
                  <a:lnTo>
                    <a:pt x="162687" y="708406"/>
                  </a:lnTo>
                  <a:lnTo>
                    <a:pt x="205955" y="702602"/>
                  </a:lnTo>
                  <a:lnTo>
                    <a:pt x="244856" y="686219"/>
                  </a:lnTo>
                  <a:lnTo>
                    <a:pt x="277812" y="660793"/>
                  </a:lnTo>
                  <a:lnTo>
                    <a:pt x="303263" y="627862"/>
                  </a:lnTo>
                  <a:lnTo>
                    <a:pt x="319684" y="589000"/>
                  </a:lnTo>
                  <a:lnTo>
                    <a:pt x="325501" y="545719"/>
                  </a:lnTo>
                  <a:close/>
                  <a:moveTo>
                    <a:pt x="781177" y="244094"/>
                  </a:moveTo>
                  <a:lnTo>
                    <a:pt x="776211" y="194919"/>
                  </a:lnTo>
                  <a:lnTo>
                    <a:pt x="761974" y="149110"/>
                  </a:lnTo>
                  <a:lnTo>
                    <a:pt x="739470" y="107657"/>
                  </a:lnTo>
                  <a:lnTo>
                    <a:pt x="709650" y="71526"/>
                  </a:lnTo>
                  <a:lnTo>
                    <a:pt x="673519" y="41706"/>
                  </a:lnTo>
                  <a:lnTo>
                    <a:pt x="632066" y="19202"/>
                  </a:lnTo>
                  <a:lnTo>
                    <a:pt x="586257" y="4965"/>
                  </a:lnTo>
                  <a:lnTo>
                    <a:pt x="537083" y="0"/>
                  </a:lnTo>
                  <a:lnTo>
                    <a:pt x="487870" y="4965"/>
                  </a:lnTo>
                  <a:lnTo>
                    <a:pt x="442036" y="19202"/>
                  </a:lnTo>
                  <a:lnTo>
                    <a:pt x="400570" y="41706"/>
                  </a:lnTo>
                  <a:lnTo>
                    <a:pt x="364451" y="71526"/>
                  </a:lnTo>
                  <a:lnTo>
                    <a:pt x="334657" y="107657"/>
                  </a:lnTo>
                  <a:lnTo>
                    <a:pt x="312153" y="149110"/>
                  </a:lnTo>
                  <a:lnTo>
                    <a:pt x="297942" y="194919"/>
                  </a:lnTo>
                  <a:lnTo>
                    <a:pt x="292989" y="244094"/>
                  </a:lnTo>
                  <a:lnTo>
                    <a:pt x="297942" y="293306"/>
                  </a:lnTo>
                  <a:lnTo>
                    <a:pt x="312153" y="339140"/>
                  </a:lnTo>
                  <a:lnTo>
                    <a:pt x="334657" y="380606"/>
                  </a:lnTo>
                  <a:lnTo>
                    <a:pt x="364451" y="416725"/>
                  </a:lnTo>
                  <a:lnTo>
                    <a:pt x="400570" y="446519"/>
                  </a:lnTo>
                  <a:lnTo>
                    <a:pt x="442036" y="469023"/>
                  </a:lnTo>
                  <a:lnTo>
                    <a:pt x="487870" y="483235"/>
                  </a:lnTo>
                  <a:lnTo>
                    <a:pt x="537083" y="488188"/>
                  </a:lnTo>
                  <a:lnTo>
                    <a:pt x="586257" y="483235"/>
                  </a:lnTo>
                  <a:lnTo>
                    <a:pt x="632066" y="469023"/>
                  </a:lnTo>
                  <a:lnTo>
                    <a:pt x="673519" y="446519"/>
                  </a:lnTo>
                  <a:lnTo>
                    <a:pt x="709650" y="416725"/>
                  </a:lnTo>
                  <a:lnTo>
                    <a:pt x="739470" y="380606"/>
                  </a:lnTo>
                  <a:lnTo>
                    <a:pt x="761974" y="339140"/>
                  </a:lnTo>
                  <a:lnTo>
                    <a:pt x="776211" y="293306"/>
                  </a:lnTo>
                  <a:lnTo>
                    <a:pt x="781177" y="244094"/>
                  </a:lnTo>
                  <a:close/>
                </a:path>
              </a:pathLst>
            </a:custGeom>
            <a:solidFill>
              <a:srgbClr val="FCEADA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6" name="CustomShape 7"/>
            <p:cNvSpPr/>
            <p:nvPr/>
          </p:nvSpPr>
          <p:spPr>
            <a:xfrm>
              <a:off x="3069000" y="366480"/>
              <a:ext cx="4434480" cy="2930040"/>
            </a:xfrm>
            <a:custGeom>
              <a:avLst/>
              <a:gdLst/>
              <a:ahLst/>
              <a:cxnLst/>
              <a:rect l="l" t="t" r="r" b="b"/>
              <a:pathLst>
                <a:path w="4434840" h="2930525">
                  <a:moveTo>
                    <a:pt x="403217" y="964636"/>
                  </a:moveTo>
                  <a:lnTo>
                    <a:pt x="398131" y="918326"/>
                  </a:lnTo>
                  <a:lnTo>
                    <a:pt x="396861" y="872486"/>
                  </a:lnTo>
                  <a:lnTo>
                    <a:pt x="399290" y="827251"/>
                  </a:lnTo>
                  <a:lnTo>
                    <a:pt x="405306" y="782756"/>
                  </a:lnTo>
                  <a:lnTo>
                    <a:pt x="414792" y="739138"/>
                  </a:lnTo>
                  <a:lnTo>
                    <a:pt x="427634" y="696533"/>
                  </a:lnTo>
                  <a:lnTo>
                    <a:pt x="443717" y="655075"/>
                  </a:lnTo>
                  <a:lnTo>
                    <a:pt x="462927" y="614900"/>
                  </a:lnTo>
                  <a:lnTo>
                    <a:pt x="485149" y="576145"/>
                  </a:lnTo>
                  <a:lnTo>
                    <a:pt x="510268" y="538945"/>
                  </a:lnTo>
                  <a:lnTo>
                    <a:pt x="538170" y="503436"/>
                  </a:lnTo>
                  <a:lnTo>
                    <a:pt x="568740" y="469752"/>
                  </a:lnTo>
                  <a:lnTo>
                    <a:pt x="601862" y="438031"/>
                  </a:lnTo>
                  <a:lnTo>
                    <a:pt x="637423" y="408407"/>
                  </a:lnTo>
                  <a:lnTo>
                    <a:pt x="675308" y="381017"/>
                  </a:lnTo>
                  <a:lnTo>
                    <a:pt x="715401" y="355996"/>
                  </a:lnTo>
                  <a:lnTo>
                    <a:pt x="757589" y="333479"/>
                  </a:lnTo>
                  <a:lnTo>
                    <a:pt x="801756" y="313603"/>
                  </a:lnTo>
                  <a:lnTo>
                    <a:pt x="847788" y="296503"/>
                  </a:lnTo>
                  <a:lnTo>
                    <a:pt x="895570" y="282314"/>
                  </a:lnTo>
                  <a:lnTo>
                    <a:pt x="944988" y="271173"/>
                  </a:lnTo>
                  <a:lnTo>
                    <a:pt x="995926" y="263215"/>
                  </a:lnTo>
                  <a:lnTo>
                    <a:pt x="1047167" y="258679"/>
                  </a:lnTo>
                  <a:lnTo>
                    <a:pt x="1098390" y="257578"/>
                  </a:lnTo>
                  <a:lnTo>
                    <a:pt x="1149389" y="259876"/>
                  </a:lnTo>
                  <a:lnTo>
                    <a:pt x="1199959" y="265534"/>
                  </a:lnTo>
                  <a:lnTo>
                    <a:pt x="1249893" y="274518"/>
                  </a:lnTo>
                  <a:lnTo>
                    <a:pt x="1298985" y="286790"/>
                  </a:lnTo>
                  <a:lnTo>
                    <a:pt x="1347031" y="302314"/>
                  </a:lnTo>
                  <a:lnTo>
                    <a:pt x="1393823" y="321053"/>
                  </a:lnTo>
                  <a:lnTo>
                    <a:pt x="1439156" y="342971"/>
                  </a:lnTo>
                  <a:lnTo>
                    <a:pt x="1464486" y="304315"/>
                  </a:lnTo>
                  <a:lnTo>
                    <a:pt x="1493061" y="268490"/>
                  </a:lnTo>
                  <a:lnTo>
                    <a:pt x="1524617" y="235567"/>
                  </a:lnTo>
                  <a:lnTo>
                    <a:pt x="1558896" y="205620"/>
                  </a:lnTo>
                  <a:lnTo>
                    <a:pt x="1595636" y="178718"/>
                  </a:lnTo>
                  <a:lnTo>
                    <a:pt x="1634576" y="154936"/>
                  </a:lnTo>
                  <a:lnTo>
                    <a:pt x="1675455" y="134344"/>
                  </a:lnTo>
                  <a:lnTo>
                    <a:pt x="1718014" y="117015"/>
                  </a:lnTo>
                  <a:lnTo>
                    <a:pt x="1761990" y="103021"/>
                  </a:lnTo>
                  <a:lnTo>
                    <a:pt x="1807123" y="92433"/>
                  </a:lnTo>
                  <a:lnTo>
                    <a:pt x="1853153" y="85324"/>
                  </a:lnTo>
                  <a:lnTo>
                    <a:pt x="1899818" y="81765"/>
                  </a:lnTo>
                  <a:lnTo>
                    <a:pt x="1946858" y="81829"/>
                  </a:lnTo>
                  <a:lnTo>
                    <a:pt x="1994011" y="85588"/>
                  </a:lnTo>
                  <a:lnTo>
                    <a:pt x="2041018" y="93113"/>
                  </a:lnTo>
                  <a:lnTo>
                    <a:pt x="2087617" y="104477"/>
                  </a:lnTo>
                  <a:lnTo>
                    <a:pt x="2133548" y="119752"/>
                  </a:lnTo>
                  <a:lnTo>
                    <a:pt x="2178550" y="139009"/>
                  </a:lnTo>
                  <a:lnTo>
                    <a:pt x="2212770" y="156876"/>
                  </a:lnTo>
                  <a:lnTo>
                    <a:pt x="2245431" y="176887"/>
                  </a:lnTo>
                  <a:lnTo>
                    <a:pt x="2305550" y="222956"/>
                  </a:lnTo>
                  <a:lnTo>
                    <a:pt x="2329671" y="184722"/>
                  </a:lnTo>
                  <a:lnTo>
                    <a:pt x="2357647" y="149749"/>
                  </a:lnTo>
                  <a:lnTo>
                    <a:pt x="2389112" y="118147"/>
                  </a:lnTo>
                  <a:lnTo>
                    <a:pt x="2423699" y="90027"/>
                  </a:lnTo>
                  <a:lnTo>
                    <a:pt x="2461045" y="65500"/>
                  </a:lnTo>
                  <a:lnTo>
                    <a:pt x="2500782" y="44677"/>
                  </a:lnTo>
                  <a:lnTo>
                    <a:pt x="2542546" y="27668"/>
                  </a:lnTo>
                  <a:lnTo>
                    <a:pt x="2585972" y="14586"/>
                  </a:lnTo>
                  <a:lnTo>
                    <a:pt x="2630692" y="5539"/>
                  </a:lnTo>
                  <a:lnTo>
                    <a:pt x="2676343" y="640"/>
                  </a:lnTo>
                  <a:lnTo>
                    <a:pt x="2722558" y="0"/>
                  </a:lnTo>
                  <a:lnTo>
                    <a:pt x="2768972" y="3728"/>
                  </a:lnTo>
                  <a:lnTo>
                    <a:pt x="2815219" y="11936"/>
                  </a:lnTo>
                  <a:lnTo>
                    <a:pt x="2860934" y="24735"/>
                  </a:lnTo>
                  <a:lnTo>
                    <a:pt x="2905752" y="42235"/>
                  </a:lnTo>
                  <a:lnTo>
                    <a:pt x="2950124" y="65145"/>
                  </a:lnTo>
                  <a:lnTo>
                    <a:pt x="2991175" y="92353"/>
                  </a:lnTo>
                  <a:lnTo>
                    <a:pt x="3028535" y="123585"/>
                  </a:lnTo>
                  <a:lnTo>
                    <a:pt x="3061835" y="158567"/>
                  </a:lnTo>
                  <a:lnTo>
                    <a:pt x="3096712" y="125170"/>
                  </a:lnTo>
                  <a:lnTo>
                    <a:pt x="3134433" y="95671"/>
                  </a:lnTo>
                  <a:lnTo>
                    <a:pt x="3174646" y="70097"/>
                  </a:lnTo>
                  <a:lnTo>
                    <a:pt x="3216997" y="48472"/>
                  </a:lnTo>
                  <a:lnTo>
                    <a:pt x="3261134" y="30823"/>
                  </a:lnTo>
                  <a:lnTo>
                    <a:pt x="3306705" y="17177"/>
                  </a:lnTo>
                  <a:lnTo>
                    <a:pt x="3353356" y="7558"/>
                  </a:lnTo>
                  <a:lnTo>
                    <a:pt x="3400734" y="1992"/>
                  </a:lnTo>
                  <a:lnTo>
                    <a:pt x="3448488" y="506"/>
                  </a:lnTo>
                  <a:lnTo>
                    <a:pt x="3496264" y="3125"/>
                  </a:lnTo>
                  <a:lnTo>
                    <a:pt x="3543710" y="9875"/>
                  </a:lnTo>
                  <a:lnTo>
                    <a:pt x="3590472" y="20782"/>
                  </a:lnTo>
                  <a:lnTo>
                    <a:pt x="3636199" y="35872"/>
                  </a:lnTo>
                  <a:lnTo>
                    <a:pt x="3680537" y="55171"/>
                  </a:lnTo>
                  <a:lnTo>
                    <a:pt x="3723134" y="78704"/>
                  </a:lnTo>
                  <a:lnTo>
                    <a:pt x="3763637" y="106497"/>
                  </a:lnTo>
                  <a:lnTo>
                    <a:pt x="3805266" y="142132"/>
                  </a:lnTo>
                  <a:lnTo>
                    <a:pt x="3841826" y="181559"/>
                  </a:lnTo>
                  <a:lnTo>
                    <a:pt x="3873031" y="224337"/>
                  </a:lnTo>
                  <a:lnTo>
                    <a:pt x="3898595" y="270026"/>
                  </a:lnTo>
                  <a:lnTo>
                    <a:pt x="3918233" y="318184"/>
                  </a:lnTo>
                  <a:lnTo>
                    <a:pt x="3931658" y="368371"/>
                  </a:lnTo>
                  <a:lnTo>
                    <a:pt x="3979086" y="382101"/>
                  </a:lnTo>
                  <a:lnTo>
                    <a:pt x="4024168" y="399314"/>
                  </a:lnTo>
                  <a:lnTo>
                    <a:pt x="4066768" y="419796"/>
                  </a:lnTo>
                  <a:lnTo>
                    <a:pt x="4106749" y="443333"/>
                  </a:lnTo>
                  <a:lnTo>
                    <a:pt x="4143977" y="469710"/>
                  </a:lnTo>
                  <a:lnTo>
                    <a:pt x="4178315" y="498715"/>
                  </a:lnTo>
                  <a:lnTo>
                    <a:pt x="4209628" y="530133"/>
                  </a:lnTo>
                  <a:lnTo>
                    <a:pt x="4237780" y="563750"/>
                  </a:lnTo>
                  <a:lnTo>
                    <a:pt x="4262636" y="599352"/>
                  </a:lnTo>
                  <a:lnTo>
                    <a:pt x="4284058" y="636725"/>
                  </a:lnTo>
                  <a:lnTo>
                    <a:pt x="4301913" y="675655"/>
                  </a:lnTo>
                  <a:lnTo>
                    <a:pt x="4316063" y="715928"/>
                  </a:lnTo>
                  <a:lnTo>
                    <a:pt x="4326374" y="757329"/>
                  </a:lnTo>
                  <a:lnTo>
                    <a:pt x="4332709" y="799646"/>
                  </a:lnTo>
                  <a:lnTo>
                    <a:pt x="4334933" y="842663"/>
                  </a:lnTo>
                  <a:lnTo>
                    <a:pt x="4332910" y="886167"/>
                  </a:lnTo>
                  <a:lnTo>
                    <a:pt x="4326503" y="929944"/>
                  </a:lnTo>
                  <a:lnTo>
                    <a:pt x="4315579" y="973780"/>
                  </a:lnTo>
                  <a:lnTo>
                    <a:pt x="4297702" y="1022643"/>
                  </a:lnTo>
                  <a:lnTo>
                    <a:pt x="4290560" y="1038550"/>
                  </a:lnTo>
                  <a:lnTo>
                    <a:pt x="4320626" y="1076595"/>
                  </a:lnTo>
                  <a:lnTo>
                    <a:pt x="4347110" y="1115941"/>
                  </a:lnTo>
                  <a:lnTo>
                    <a:pt x="4370037" y="1156419"/>
                  </a:lnTo>
                  <a:lnTo>
                    <a:pt x="4389431" y="1197858"/>
                  </a:lnTo>
                  <a:lnTo>
                    <a:pt x="4405318" y="1240091"/>
                  </a:lnTo>
                  <a:lnTo>
                    <a:pt x="4417722" y="1282946"/>
                  </a:lnTo>
                  <a:lnTo>
                    <a:pt x="4426668" y="1326255"/>
                  </a:lnTo>
                  <a:lnTo>
                    <a:pt x="4432182" y="1369849"/>
                  </a:lnTo>
                  <a:lnTo>
                    <a:pt x="4434286" y="1413557"/>
                  </a:lnTo>
                  <a:lnTo>
                    <a:pt x="4433008" y="1457210"/>
                  </a:lnTo>
                  <a:lnTo>
                    <a:pt x="4428371" y="1500640"/>
                  </a:lnTo>
                  <a:lnTo>
                    <a:pt x="4420400" y="1543675"/>
                  </a:lnTo>
                  <a:lnTo>
                    <a:pt x="4409120" y="1586148"/>
                  </a:lnTo>
                  <a:lnTo>
                    <a:pt x="4394556" y="1627888"/>
                  </a:lnTo>
                  <a:lnTo>
                    <a:pt x="4376733" y="1668727"/>
                  </a:lnTo>
                  <a:lnTo>
                    <a:pt x="4355675" y="1708493"/>
                  </a:lnTo>
                  <a:lnTo>
                    <a:pt x="4331408" y="1747019"/>
                  </a:lnTo>
                  <a:lnTo>
                    <a:pt x="4303956" y="1784135"/>
                  </a:lnTo>
                  <a:lnTo>
                    <a:pt x="4273345" y="1819671"/>
                  </a:lnTo>
                  <a:lnTo>
                    <a:pt x="4239598" y="1853457"/>
                  </a:lnTo>
                  <a:lnTo>
                    <a:pt x="4202740" y="1885325"/>
                  </a:lnTo>
                  <a:lnTo>
                    <a:pt x="4162798" y="1915104"/>
                  </a:lnTo>
                  <a:lnTo>
                    <a:pt x="4121176" y="1941755"/>
                  </a:lnTo>
                  <a:lnTo>
                    <a:pt x="4077646" y="1965494"/>
                  </a:lnTo>
                  <a:lnTo>
                    <a:pt x="4032399" y="1986253"/>
                  </a:lnTo>
                  <a:lnTo>
                    <a:pt x="3985626" y="2003967"/>
                  </a:lnTo>
                  <a:lnTo>
                    <a:pt x="3937517" y="2018568"/>
                  </a:lnTo>
                  <a:lnTo>
                    <a:pt x="3888265" y="2029991"/>
                  </a:lnTo>
                  <a:lnTo>
                    <a:pt x="3838059" y="2038167"/>
                  </a:lnTo>
                  <a:lnTo>
                    <a:pt x="3835465" y="2084183"/>
                  </a:lnTo>
                  <a:lnTo>
                    <a:pt x="3828646" y="2129079"/>
                  </a:lnTo>
                  <a:lnTo>
                    <a:pt x="3817780" y="2172697"/>
                  </a:lnTo>
                  <a:lnTo>
                    <a:pt x="3803049" y="2214879"/>
                  </a:lnTo>
                  <a:lnTo>
                    <a:pt x="3784630" y="2255465"/>
                  </a:lnTo>
                  <a:lnTo>
                    <a:pt x="3762705" y="2294297"/>
                  </a:lnTo>
                  <a:lnTo>
                    <a:pt x="3737452" y="2331216"/>
                  </a:lnTo>
                  <a:lnTo>
                    <a:pt x="3709051" y="2366064"/>
                  </a:lnTo>
                  <a:lnTo>
                    <a:pt x="3677683" y="2398681"/>
                  </a:lnTo>
                  <a:lnTo>
                    <a:pt x="3643526" y="2428908"/>
                  </a:lnTo>
                  <a:lnTo>
                    <a:pt x="3606759" y="2456588"/>
                  </a:lnTo>
                  <a:lnTo>
                    <a:pt x="3567564" y="2481561"/>
                  </a:lnTo>
                  <a:lnTo>
                    <a:pt x="3526119" y="2503669"/>
                  </a:lnTo>
                  <a:lnTo>
                    <a:pt x="3482605" y="2522752"/>
                  </a:lnTo>
                  <a:lnTo>
                    <a:pt x="3437200" y="2538653"/>
                  </a:lnTo>
                  <a:lnTo>
                    <a:pt x="3390084" y="2551211"/>
                  </a:lnTo>
                  <a:lnTo>
                    <a:pt x="3341438" y="2560269"/>
                  </a:lnTo>
                  <a:lnTo>
                    <a:pt x="3291440" y="2565668"/>
                  </a:lnTo>
                  <a:lnTo>
                    <a:pt x="3240270" y="2567249"/>
                  </a:lnTo>
                  <a:lnTo>
                    <a:pt x="3185789" y="2564617"/>
                  </a:lnTo>
                  <a:lnTo>
                    <a:pt x="3132038" y="2557536"/>
                  </a:lnTo>
                  <a:lnTo>
                    <a:pt x="3079345" y="2546088"/>
                  </a:lnTo>
                  <a:lnTo>
                    <a:pt x="3028039" y="2530353"/>
                  </a:lnTo>
                  <a:lnTo>
                    <a:pt x="2978447" y="2510414"/>
                  </a:lnTo>
                  <a:lnTo>
                    <a:pt x="2930898" y="2486350"/>
                  </a:lnTo>
                  <a:lnTo>
                    <a:pt x="2914914" y="2528610"/>
                  </a:lnTo>
                  <a:lnTo>
                    <a:pt x="2895948" y="2569170"/>
                  </a:lnTo>
                  <a:lnTo>
                    <a:pt x="2874148" y="2607960"/>
                  </a:lnTo>
                  <a:lnTo>
                    <a:pt x="2849659" y="2644909"/>
                  </a:lnTo>
                  <a:lnTo>
                    <a:pt x="2822627" y="2679946"/>
                  </a:lnTo>
                  <a:lnTo>
                    <a:pt x="2793199" y="2713001"/>
                  </a:lnTo>
                  <a:lnTo>
                    <a:pt x="2761519" y="2744004"/>
                  </a:lnTo>
                  <a:lnTo>
                    <a:pt x="2727736" y="2772883"/>
                  </a:lnTo>
                  <a:lnTo>
                    <a:pt x="2691994" y="2799569"/>
                  </a:lnTo>
                  <a:lnTo>
                    <a:pt x="2654440" y="2823990"/>
                  </a:lnTo>
                  <a:lnTo>
                    <a:pt x="2615220" y="2846076"/>
                  </a:lnTo>
                  <a:lnTo>
                    <a:pt x="2574479" y="2865757"/>
                  </a:lnTo>
                  <a:lnTo>
                    <a:pt x="2532365" y="2882962"/>
                  </a:lnTo>
                  <a:lnTo>
                    <a:pt x="2489024" y="2897619"/>
                  </a:lnTo>
                  <a:lnTo>
                    <a:pt x="2444600" y="2909660"/>
                  </a:lnTo>
                  <a:lnTo>
                    <a:pt x="2399241" y="2919012"/>
                  </a:lnTo>
                  <a:lnTo>
                    <a:pt x="2353092" y="2925607"/>
                  </a:lnTo>
                  <a:lnTo>
                    <a:pt x="2306301" y="2929372"/>
                  </a:lnTo>
                  <a:lnTo>
                    <a:pt x="2259012" y="2930237"/>
                  </a:lnTo>
                  <a:lnTo>
                    <a:pt x="2211372" y="2928132"/>
                  </a:lnTo>
                  <a:lnTo>
                    <a:pt x="2163526" y="2922987"/>
                  </a:lnTo>
                  <a:lnTo>
                    <a:pt x="2115623" y="2914730"/>
                  </a:lnTo>
                  <a:lnTo>
                    <a:pt x="2067806" y="2903291"/>
                  </a:lnTo>
                  <a:lnTo>
                    <a:pt x="2017512" y="2887611"/>
                  </a:lnTo>
                  <a:lnTo>
                    <a:pt x="1968945" y="2868595"/>
                  </a:lnTo>
                  <a:lnTo>
                    <a:pt x="1922292" y="2846367"/>
                  </a:lnTo>
                  <a:lnTo>
                    <a:pt x="1877736" y="2821054"/>
                  </a:lnTo>
                  <a:lnTo>
                    <a:pt x="1835464" y="2792780"/>
                  </a:lnTo>
                  <a:lnTo>
                    <a:pt x="1795659" y="2761672"/>
                  </a:lnTo>
                  <a:lnTo>
                    <a:pt x="1758507" y="2727854"/>
                  </a:lnTo>
                  <a:lnTo>
                    <a:pt x="1724193" y="2691453"/>
                  </a:lnTo>
                  <a:lnTo>
                    <a:pt x="1692902" y="2652593"/>
                  </a:lnTo>
                  <a:lnTo>
                    <a:pt x="1649213" y="2674671"/>
                  </a:lnTo>
                  <a:lnTo>
                    <a:pt x="1604659" y="2694002"/>
                  </a:lnTo>
                  <a:lnTo>
                    <a:pt x="1559368" y="2710615"/>
                  </a:lnTo>
                  <a:lnTo>
                    <a:pt x="1513467" y="2724539"/>
                  </a:lnTo>
                  <a:lnTo>
                    <a:pt x="1467083" y="2735801"/>
                  </a:lnTo>
                  <a:lnTo>
                    <a:pt x="1420344" y="2744431"/>
                  </a:lnTo>
                  <a:lnTo>
                    <a:pt x="1373376" y="2750457"/>
                  </a:lnTo>
                  <a:lnTo>
                    <a:pt x="1326308" y="2753907"/>
                  </a:lnTo>
                  <a:lnTo>
                    <a:pt x="1279266" y="2754810"/>
                  </a:lnTo>
                  <a:lnTo>
                    <a:pt x="1232377" y="2753195"/>
                  </a:lnTo>
                  <a:lnTo>
                    <a:pt x="1185770" y="2749090"/>
                  </a:lnTo>
                  <a:lnTo>
                    <a:pt x="1139570" y="2742523"/>
                  </a:lnTo>
                  <a:lnTo>
                    <a:pt x="1093906" y="2733524"/>
                  </a:lnTo>
                  <a:lnTo>
                    <a:pt x="1048905" y="2722120"/>
                  </a:lnTo>
                  <a:lnTo>
                    <a:pt x="1004694" y="2708340"/>
                  </a:lnTo>
                  <a:lnTo>
                    <a:pt x="961401" y="2692213"/>
                  </a:lnTo>
                  <a:lnTo>
                    <a:pt x="919152" y="2673768"/>
                  </a:lnTo>
                  <a:lnTo>
                    <a:pt x="878075" y="2653032"/>
                  </a:lnTo>
                  <a:lnTo>
                    <a:pt x="838297" y="2630034"/>
                  </a:lnTo>
                  <a:lnTo>
                    <a:pt x="799946" y="2604803"/>
                  </a:lnTo>
                  <a:lnTo>
                    <a:pt x="763149" y="2577368"/>
                  </a:lnTo>
                  <a:lnTo>
                    <a:pt x="728033" y="2547756"/>
                  </a:lnTo>
                  <a:lnTo>
                    <a:pt x="694725" y="2515997"/>
                  </a:lnTo>
                  <a:lnTo>
                    <a:pt x="663353" y="2482118"/>
                  </a:lnTo>
                  <a:lnTo>
                    <a:pt x="634044" y="2446149"/>
                  </a:lnTo>
                  <a:lnTo>
                    <a:pt x="606925" y="2408118"/>
                  </a:lnTo>
                  <a:lnTo>
                    <a:pt x="598543" y="2395291"/>
                  </a:lnTo>
                  <a:lnTo>
                    <a:pt x="549856" y="2398040"/>
                  </a:lnTo>
                  <a:lnTo>
                    <a:pt x="502090" y="2396116"/>
                  </a:lnTo>
                  <a:lnTo>
                    <a:pt x="455549" y="2389734"/>
                  </a:lnTo>
                  <a:lnTo>
                    <a:pt x="410534" y="2379108"/>
                  </a:lnTo>
                  <a:lnTo>
                    <a:pt x="367346" y="2364454"/>
                  </a:lnTo>
                  <a:lnTo>
                    <a:pt x="326289" y="2345985"/>
                  </a:lnTo>
                  <a:lnTo>
                    <a:pt x="287665" y="2323916"/>
                  </a:lnTo>
                  <a:lnTo>
                    <a:pt x="251774" y="2298461"/>
                  </a:lnTo>
                  <a:lnTo>
                    <a:pt x="218921" y="2269835"/>
                  </a:lnTo>
                  <a:lnTo>
                    <a:pt x="189405" y="2238253"/>
                  </a:lnTo>
                  <a:lnTo>
                    <a:pt x="163531" y="2203929"/>
                  </a:lnTo>
                  <a:lnTo>
                    <a:pt x="141599" y="2167077"/>
                  </a:lnTo>
                  <a:lnTo>
                    <a:pt x="123912" y="2127912"/>
                  </a:lnTo>
                  <a:lnTo>
                    <a:pt x="110772" y="2086649"/>
                  </a:lnTo>
                  <a:lnTo>
                    <a:pt x="102481" y="2043501"/>
                  </a:lnTo>
                  <a:lnTo>
                    <a:pt x="99438" y="1993340"/>
                  </a:lnTo>
                  <a:lnTo>
                    <a:pt x="103346" y="1943698"/>
                  </a:lnTo>
                  <a:lnTo>
                    <a:pt x="114004" y="1895128"/>
                  </a:lnTo>
                  <a:lnTo>
                    <a:pt x="131209" y="1848179"/>
                  </a:lnTo>
                  <a:lnTo>
                    <a:pt x="154758" y="1803403"/>
                  </a:lnTo>
                  <a:lnTo>
                    <a:pt x="184450" y="1761350"/>
                  </a:lnTo>
                  <a:lnTo>
                    <a:pt x="220083" y="1722572"/>
                  </a:lnTo>
                  <a:lnTo>
                    <a:pt x="176783" y="1696473"/>
                  </a:lnTo>
                  <a:lnTo>
                    <a:pt x="137916" y="1666673"/>
                  </a:lnTo>
                  <a:lnTo>
                    <a:pt x="103599" y="1633588"/>
                  </a:lnTo>
                  <a:lnTo>
                    <a:pt x="73954" y="1597629"/>
                  </a:lnTo>
                  <a:lnTo>
                    <a:pt x="49101" y="1559212"/>
                  </a:lnTo>
                  <a:lnTo>
                    <a:pt x="29158" y="1518748"/>
                  </a:lnTo>
                  <a:lnTo>
                    <a:pt x="14248" y="1476653"/>
                  </a:lnTo>
                  <a:lnTo>
                    <a:pt x="4488" y="1433338"/>
                  </a:lnTo>
                  <a:lnTo>
                    <a:pt x="0" y="1389218"/>
                  </a:lnTo>
                  <a:lnTo>
                    <a:pt x="902" y="1344706"/>
                  </a:lnTo>
                  <a:lnTo>
                    <a:pt x="7316" y="1300216"/>
                  </a:lnTo>
                  <a:lnTo>
                    <a:pt x="19361" y="1256161"/>
                  </a:lnTo>
                  <a:lnTo>
                    <a:pt x="37158" y="1212955"/>
                  </a:lnTo>
                  <a:lnTo>
                    <a:pt x="60825" y="1171011"/>
                  </a:lnTo>
                  <a:lnTo>
                    <a:pt x="90188" y="1131246"/>
                  </a:lnTo>
                  <a:lnTo>
                    <a:pt x="124160" y="1095277"/>
                  </a:lnTo>
                  <a:lnTo>
                    <a:pt x="162291" y="1063366"/>
                  </a:lnTo>
                  <a:lnTo>
                    <a:pt x="204128" y="1035772"/>
                  </a:lnTo>
                  <a:lnTo>
                    <a:pt x="249223" y="1012756"/>
                  </a:lnTo>
                  <a:lnTo>
                    <a:pt x="297122" y="994578"/>
                  </a:lnTo>
                  <a:lnTo>
                    <a:pt x="347376" y="981500"/>
                  </a:lnTo>
                  <a:lnTo>
                    <a:pt x="399534" y="973780"/>
                  </a:lnTo>
                  <a:lnTo>
                    <a:pt x="403217" y="964636"/>
                  </a:lnTo>
                  <a:close/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7" name="CustomShape 8"/>
            <p:cNvSpPr/>
            <p:nvPr/>
          </p:nvSpPr>
          <p:spPr>
            <a:xfrm>
              <a:off x="2926080" y="3567600"/>
              <a:ext cx="171360" cy="17136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3096720" y="515520"/>
              <a:ext cx="4260600" cy="3101760"/>
            </a:xfrm>
            <a:custGeom>
              <a:avLst/>
              <a:gdLst/>
              <a:ahLst/>
              <a:cxnLst/>
              <a:rect l="l" t="t" r="r" b="b"/>
              <a:pathLst>
                <a:path w="4260850" h="3101975">
                  <a:moveTo>
                    <a:pt x="325501" y="2938780"/>
                  </a:moveTo>
                  <a:lnTo>
                    <a:pt x="319684" y="2982051"/>
                  </a:lnTo>
                  <a:lnTo>
                    <a:pt x="303271" y="3020920"/>
                  </a:lnTo>
                  <a:lnTo>
                    <a:pt x="277812" y="3053842"/>
                  </a:lnTo>
                  <a:lnTo>
                    <a:pt x="244860" y="3079270"/>
                  </a:lnTo>
                  <a:lnTo>
                    <a:pt x="205968" y="3095660"/>
                  </a:lnTo>
                  <a:lnTo>
                    <a:pt x="162687" y="3101467"/>
                  </a:lnTo>
                  <a:lnTo>
                    <a:pt x="119415" y="3095660"/>
                  </a:lnTo>
                  <a:lnTo>
                    <a:pt x="80546" y="3079270"/>
                  </a:lnTo>
                  <a:lnTo>
                    <a:pt x="47625" y="3053842"/>
                  </a:lnTo>
                  <a:lnTo>
                    <a:pt x="22196" y="3020920"/>
                  </a:lnTo>
                  <a:lnTo>
                    <a:pt x="5806" y="2982051"/>
                  </a:lnTo>
                  <a:lnTo>
                    <a:pt x="0" y="2938780"/>
                  </a:lnTo>
                  <a:lnTo>
                    <a:pt x="5806" y="2895508"/>
                  </a:lnTo>
                  <a:lnTo>
                    <a:pt x="22196" y="2856639"/>
                  </a:lnTo>
                  <a:lnTo>
                    <a:pt x="47625" y="2823718"/>
                  </a:lnTo>
                  <a:lnTo>
                    <a:pt x="80546" y="2798289"/>
                  </a:lnTo>
                  <a:lnTo>
                    <a:pt x="119415" y="2781899"/>
                  </a:lnTo>
                  <a:lnTo>
                    <a:pt x="162687" y="2776093"/>
                  </a:lnTo>
                  <a:lnTo>
                    <a:pt x="205968" y="2781899"/>
                  </a:lnTo>
                  <a:lnTo>
                    <a:pt x="244860" y="2798289"/>
                  </a:lnTo>
                  <a:lnTo>
                    <a:pt x="277812" y="2823718"/>
                  </a:lnTo>
                  <a:lnTo>
                    <a:pt x="303271" y="2856639"/>
                  </a:lnTo>
                  <a:lnTo>
                    <a:pt x="319684" y="2895508"/>
                  </a:lnTo>
                  <a:lnTo>
                    <a:pt x="325501" y="2938780"/>
                  </a:lnTo>
                  <a:close/>
                  <a:moveTo>
                    <a:pt x="781177" y="2637155"/>
                  </a:moveTo>
                  <a:lnTo>
                    <a:pt x="776215" y="2686367"/>
                  </a:lnTo>
                  <a:lnTo>
                    <a:pt x="761986" y="2732194"/>
                  </a:lnTo>
                  <a:lnTo>
                    <a:pt x="739473" y="2773658"/>
                  </a:lnTo>
                  <a:lnTo>
                    <a:pt x="709660" y="2809779"/>
                  </a:lnTo>
                  <a:lnTo>
                    <a:pt x="673530" y="2839578"/>
                  </a:lnTo>
                  <a:lnTo>
                    <a:pt x="632069" y="2862075"/>
                  </a:lnTo>
                  <a:lnTo>
                    <a:pt x="586258" y="2876292"/>
                  </a:lnTo>
                  <a:lnTo>
                    <a:pt x="537082" y="2881249"/>
                  </a:lnTo>
                  <a:lnTo>
                    <a:pt x="487870" y="2876292"/>
                  </a:lnTo>
                  <a:lnTo>
                    <a:pt x="442043" y="2862075"/>
                  </a:lnTo>
                  <a:lnTo>
                    <a:pt x="400579" y="2839578"/>
                  </a:lnTo>
                  <a:lnTo>
                    <a:pt x="364458" y="2809779"/>
                  </a:lnTo>
                  <a:lnTo>
                    <a:pt x="334659" y="2773658"/>
                  </a:lnTo>
                  <a:lnTo>
                    <a:pt x="312162" y="2732194"/>
                  </a:lnTo>
                  <a:lnTo>
                    <a:pt x="297945" y="2686367"/>
                  </a:lnTo>
                  <a:lnTo>
                    <a:pt x="292989" y="2637155"/>
                  </a:lnTo>
                  <a:lnTo>
                    <a:pt x="297945" y="2587979"/>
                  </a:lnTo>
                  <a:lnTo>
                    <a:pt x="312162" y="2542168"/>
                  </a:lnTo>
                  <a:lnTo>
                    <a:pt x="334659" y="2500707"/>
                  </a:lnTo>
                  <a:lnTo>
                    <a:pt x="364458" y="2464577"/>
                  </a:lnTo>
                  <a:lnTo>
                    <a:pt x="400579" y="2434764"/>
                  </a:lnTo>
                  <a:lnTo>
                    <a:pt x="442043" y="2412251"/>
                  </a:lnTo>
                  <a:lnTo>
                    <a:pt x="487870" y="2398022"/>
                  </a:lnTo>
                  <a:lnTo>
                    <a:pt x="537082" y="2393061"/>
                  </a:lnTo>
                  <a:lnTo>
                    <a:pt x="586258" y="2398022"/>
                  </a:lnTo>
                  <a:lnTo>
                    <a:pt x="632069" y="2412251"/>
                  </a:lnTo>
                  <a:lnTo>
                    <a:pt x="673530" y="2434764"/>
                  </a:lnTo>
                  <a:lnTo>
                    <a:pt x="709660" y="2464577"/>
                  </a:lnTo>
                  <a:lnTo>
                    <a:pt x="739473" y="2500707"/>
                  </a:lnTo>
                  <a:lnTo>
                    <a:pt x="761986" y="2542168"/>
                  </a:lnTo>
                  <a:lnTo>
                    <a:pt x="776215" y="2587979"/>
                  </a:lnTo>
                  <a:lnTo>
                    <a:pt x="781177" y="2637155"/>
                  </a:lnTo>
                  <a:close/>
                  <a:moveTo>
                    <a:pt x="456565" y="1616202"/>
                  </a:moveTo>
                  <a:lnTo>
                    <a:pt x="402318" y="1617000"/>
                  </a:lnTo>
                  <a:lnTo>
                    <a:pt x="348639" y="1611861"/>
                  </a:lnTo>
                  <a:lnTo>
                    <a:pt x="296124" y="1600913"/>
                  </a:lnTo>
                  <a:lnTo>
                    <a:pt x="245371" y="1584283"/>
                  </a:lnTo>
                  <a:lnTo>
                    <a:pt x="196977" y="1562100"/>
                  </a:lnTo>
                  <a:moveTo>
                    <a:pt x="685672" y="2207514"/>
                  </a:moveTo>
                  <a:lnTo>
                    <a:pt x="658038" y="2216509"/>
                  </a:lnTo>
                  <a:lnTo>
                    <a:pt x="629856" y="2223849"/>
                  </a:lnTo>
                  <a:lnTo>
                    <a:pt x="601198" y="2229498"/>
                  </a:lnTo>
                  <a:lnTo>
                    <a:pt x="572134" y="2233422"/>
                  </a:lnTo>
                  <a:moveTo>
                    <a:pt x="1664716" y="2491740"/>
                  </a:moveTo>
                  <a:lnTo>
                    <a:pt x="1645054" y="2463482"/>
                  </a:lnTo>
                  <a:lnTo>
                    <a:pt x="1627060" y="2434367"/>
                  </a:lnTo>
                  <a:lnTo>
                    <a:pt x="1610780" y="2404443"/>
                  </a:lnTo>
                  <a:lnTo>
                    <a:pt x="1596263" y="2373757"/>
                  </a:lnTo>
                  <a:moveTo>
                    <a:pt x="2930779" y="2197481"/>
                  </a:moveTo>
                  <a:lnTo>
                    <a:pt x="2926780" y="2230330"/>
                  </a:lnTo>
                  <a:lnTo>
                    <a:pt x="2920888" y="2262917"/>
                  </a:lnTo>
                  <a:lnTo>
                    <a:pt x="2913116" y="2295171"/>
                  </a:lnTo>
                  <a:lnTo>
                    <a:pt x="2903474" y="2327021"/>
                  </a:lnTo>
                  <a:moveTo>
                    <a:pt x="3474338" y="1397635"/>
                  </a:moveTo>
                  <a:lnTo>
                    <a:pt x="3520387" y="1420120"/>
                  </a:lnTo>
                  <a:lnTo>
                    <a:pt x="3563592" y="1445869"/>
                  </a:lnTo>
                  <a:lnTo>
                    <a:pt x="3603800" y="1474663"/>
                  </a:lnTo>
                  <a:lnTo>
                    <a:pt x="3640859" y="1506281"/>
                  </a:lnTo>
                  <a:lnTo>
                    <a:pt x="3674618" y="1540502"/>
                  </a:lnTo>
                  <a:lnTo>
                    <a:pt x="3704924" y="1577105"/>
                  </a:lnTo>
                  <a:lnTo>
                    <a:pt x="3731624" y="1615870"/>
                  </a:lnTo>
                  <a:lnTo>
                    <a:pt x="3754567" y="1656576"/>
                  </a:lnTo>
                  <a:lnTo>
                    <a:pt x="3773600" y="1699003"/>
                  </a:lnTo>
                  <a:lnTo>
                    <a:pt x="3788570" y="1742929"/>
                  </a:lnTo>
                  <a:lnTo>
                    <a:pt x="3799326" y="1788136"/>
                  </a:lnTo>
                  <a:lnTo>
                    <a:pt x="3805716" y="1834401"/>
                  </a:lnTo>
                  <a:lnTo>
                    <a:pt x="3807586" y="1881505"/>
                  </a:lnTo>
                  <a:moveTo>
                    <a:pt x="4260469" y="882269"/>
                  </a:moveTo>
                  <a:lnTo>
                    <a:pt x="4238433" y="923320"/>
                  </a:lnTo>
                  <a:lnTo>
                    <a:pt x="4212387" y="962207"/>
                  </a:lnTo>
                  <a:lnTo>
                    <a:pt x="4182525" y="998717"/>
                  </a:lnTo>
                  <a:lnTo>
                    <a:pt x="4149042" y="1032637"/>
                  </a:lnTo>
                  <a:lnTo>
                    <a:pt x="4112132" y="1063752"/>
                  </a:lnTo>
                  <a:moveTo>
                    <a:pt x="3904360" y="209169"/>
                  </a:moveTo>
                  <a:lnTo>
                    <a:pt x="3908055" y="230403"/>
                  </a:lnTo>
                  <a:lnTo>
                    <a:pt x="3910583" y="251793"/>
                  </a:lnTo>
                  <a:lnTo>
                    <a:pt x="3911969" y="273302"/>
                  </a:lnTo>
                  <a:lnTo>
                    <a:pt x="3912234" y="294894"/>
                  </a:lnTo>
                  <a:moveTo>
                    <a:pt x="2956433" y="109220"/>
                  </a:moveTo>
                  <a:lnTo>
                    <a:pt x="2972141" y="80117"/>
                  </a:lnTo>
                  <a:lnTo>
                    <a:pt x="2990087" y="52133"/>
                  </a:lnTo>
                  <a:lnTo>
                    <a:pt x="3010225" y="25388"/>
                  </a:lnTo>
                  <a:lnTo>
                    <a:pt x="3032506" y="0"/>
                  </a:lnTo>
                  <a:moveTo>
                    <a:pt x="2245360" y="161289"/>
                  </a:moveTo>
                  <a:lnTo>
                    <a:pt x="2252096" y="136993"/>
                  </a:lnTo>
                  <a:lnTo>
                    <a:pt x="2260488" y="113125"/>
                  </a:lnTo>
                  <a:lnTo>
                    <a:pt x="2270523" y="89781"/>
                  </a:lnTo>
                  <a:lnTo>
                    <a:pt x="2282190" y="67056"/>
                  </a:lnTo>
                  <a:moveTo>
                    <a:pt x="1410716" y="193294"/>
                  </a:moveTo>
                  <a:lnTo>
                    <a:pt x="1446301" y="213403"/>
                  </a:lnTo>
                  <a:lnTo>
                    <a:pt x="1480423" y="235394"/>
                  </a:lnTo>
                  <a:lnTo>
                    <a:pt x="1512996" y="259195"/>
                  </a:lnTo>
                  <a:lnTo>
                    <a:pt x="1543939" y="284734"/>
                  </a:lnTo>
                  <a:moveTo>
                    <a:pt x="398526" y="911860"/>
                  </a:moveTo>
                  <a:lnTo>
                    <a:pt x="391144" y="888120"/>
                  </a:lnTo>
                  <a:lnTo>
                    <a:pt x="384809" y="864155"/>
                  </a:lnTo>
                  <a:lnTo>
                    <a:pt x="379523" y="839976"/>
                  </a:lnTo>
                  <a:lnTo>
                    <a:pt x="375284" y="815594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39" name="TextShape 10"/>
          <p:cNvSpPr txBox="true"/>
          <p:nvPr/>
        </p:nvSpPr>
        <p:spPr>
          <a:xfrm>
            <a:off x="3762360" y="1378800"/>
            <a:ext cx="2849040" cy="11584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b="1" strike="noStrike" spc="-1">
                <a:solidFill>
                  <a:srgbClr val="E36C09"/>
                </a:solidFill>
                <a:cs typeface="+mn-lt"/>
              </a:rPr>
              <a:t>O </a:t>
            </a:r>
            <a:r>
              <a:rPr lang="pt-BR" sz="3200" b="1" strike="noStrike" spc="-4">
                <a:solidFill>
                  <a:srgbClr val="E36C09"/>
                </a:solidFill>
                <a:cs typeface="+mn-lt"/>
              </a:rPr>
              <a:t>que </a:t>
            </a:r>
            <a:r>
              <a:rPr lang="pt-BR" sz="3200" b="1" strike="noStrike" spc="-1">
                <a:solidFill>
                  <a:srgbClr val="E36C09"/>
                </a:solidFill>
                <a:cs typeface="+mn-lt"/>
              </a:rPr>
              <a:t>é</a:t>
            </a:r>
            <a:r>
              <a:rPr lang="pt-BR" sz="3200" b="1" strike="noStrike" spc="-94">
                <a:solidFill>
                  <a:srgbClr val="E36C09"/>
                </a:solidFill>
                <a:cs typeface="+mn-lt"/>
              </a:rPr>
              <a:t> </a:t>
            </a:r>
            <a:r>
              <a:rPr lang="pt-BR" sz="3200" b="1" strike="noStrike" spc="-4">
                <a:solidFill>
                  <a:srgbClr val="E36C09"/>
                </a:solidFill>
                <a:cs typeface="+mn-lt"/>
              </a:rPr>
              <a:t>Java?</a:t>
            </a:r>
            <a:endParaRPr lang="pt-BR" sz="3200" b="0" strike="noStrike" spc="-1">
              <a:cs typeface="+mn-lt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5887540" y="454255"/>
            <a:ext cx="723600" cy="924840"/>
          </a:xfrm>
          <a:prstGeom prst="rect">
            <a:avLst/>
          </a:prstGeom>
          <a:blipFill rotWithShape="false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216000" y="1720440"/>
            <a:ext cx="8712000" cy="4543560"/>
            <a:chOff x="216000" y="1720440"/>
            <a:chExt cx="8712000" cy="4543560"/>
          </a:xfrm>
        </p:grpSpPr>
        <p:sp>
          <p:nvSpPr>
            <p:cNvPr id="142" name="CustomShape 2"/>
            <p:cNvSpPr/>
            <p:nvPr/>
          </p:nvSpPr>
          <p:spPr>
            <a:xfrm>
              <a:off x="216000" y="1720440"/>
              <a:ext cx="8712000" cy="454356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3" name="CustomShape 3"/>
            <p:cNvSpPr/>
            <p:nvPr/>
          </p:nvSpPr>
          <p:spPr>
            <a:xfrm>
              <a:off x="258120" y="1742400"/>
              <a:ext cx="8627040" cy="445176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4" name="CustomShape 4"/>
            <p:cNvSpPr/>
            <p:nvPr/>
          </p:nvSpPr>
          <p:spPr>
            <a:xfrm>
              <a:off x="258120" y="1742400"/>
              <a:ext cx="8627040" cy="4452480"/>
            </a:xfrm>
            <a:custGeom>
              <a:avLst/>
              <a:gdLst/>
              <a:ahLst/>
              <a:cxnLst/>
              <a:rect l="l" t="t" r="r" b="b"/>
              <a:pathLst>
                <a:path w="7714615" h="3693160">
                  <a:moveTo>
                    <a:pt x="0" y="3692652"/>
                  </a:moveTo>
                  <a:lnTo>
                    <a:pt x="7714488" y="3692652"/>
                  </a:lnTo>
                  <a:lnTo>
                    <a:pt x="7714488" y="0"/>
                  </a:lnTo>
                  <a:lnTo>
                    <a:pt x="0" y="0"/>
                  </a:lnTo>
                  <a:lnTo>
                    <a:pt x="0" y="3692652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5" name="CustomShape 5"/>
            <p:cNvSpPr/>
            <p:nvPr/>
          </p:nvSpPr>
          <p:spPr>
            <a:xfrm>
              <a:off x="7415640" y="4278600"/>
              <a:ext cx="1335240" cy="145080"/>
            </a:xfrm>
            <a:custGeom>
              <a:avLst/>
              <a:gdLst/>
              <a:ahLst/>
              <a:cxnLst/>
              <a:rect l="l" t="t" r="r" b="b"/>
              <a:pathLst>
                <a:path w="1194434" h="120650">
                  <a:moveTo>
                    <a:pt x="0" y="45593"/>
                  </a:moveTo>
                  <a:lnTo>
                    <a:pt x="0" y="71501"/>
                  </a:lnTo>
                  <a:lnTo>
                    <a:pt x="77724" y="71628"/>
                  </a:lnTo>
                  <a:lnTo>
                    <a:pt x="77724" y="45720"/>
                  </a:lnTo>
                  <a:lnTo>
                    <a:pt x="0" y="45593"/>
                  </a:lnTo>
                  <a:close/>
                  <a:moveTo>
                    <a:pt x="103631" y="45720"/>
                  </a:moveTo>
                  <a:lnTo>
                    <a:pt x="103631" y="71628"/>
                  </a:lnTo>
                  <a:lnTo>
                    <a:pt x="181355" y="71755"/>
                  </a:lnTo>
                  <a:lnTo>
                    <a:pt x="181355" y="45847"/>
                  </a:lnTo>
                  <a:lnTo>
                    <a:pt x="103631" y="45720"/>
                  </a:lnTo>
                  <a:close/>
                  <a:moveTo>
                    <a:pt x="207263" y="45847"/>
                  </a:moveTo>
                  <a:lnTo>
                    <a:pt x="207263" y="71755"/>
                  </a:lnTo>
                  <a:lnTo>
                    <a:pt x="284987" y="71882"/>
                  </a:lnTo>
                  <a:lnTo>
                    <a:pt x="284987" y="45974"/>
                  </a:lnTo>
                  <a:lnTo>
                    <a:pt x="207263" y="45847"/>
                  </a:lnTo>
                  <a:close/>
                  <a:moveTo>
                    <a:pt x="310896" y="45974"/>
                  </a:moveTo>
                  <a:lnTo>
                    <a:pt x="310896" y="71882"/>
                  </a:lnTo>
                  <a:lnTo>
                    <a:pt x="388620" y="72009"/>
                  </a:lnTo>
                  <a:lnTo>
                    <a:pt x="388620" y="46101"/>
                  </a:lnTo>
                  <a:lnTo>
                    <a:pt x="310896" y="45974"/>
                  </a:lnTo>
                  <a:close/>
                  <a:moveTo>
                    <a:pt x="492251" y="46228"/>
                  </a:moveTo>
                  <a:lnTo>
                    <a:pt x="414527" y="46228"/>
                  </a:lnTo>
                  <a:lnTo>
                    <a:pt x="414527" y="72136"/>
                  </a:lnTo>
                  <a:lnTo>
                    <a:pt x="492251" y="72136"/>
                  </a:lnTo>
                  <a:lnTo>
                    <a:pt x="492251" y="46228"/>
                  </a:lnTo>
                  <a:close/>
                  <a:moveTo>
                    <a:pt x="518159" y="46355"/>
                  </a:moveTo>
                  <a:lnTo>
                    <a:pt x="518159" y="72263"/>
                  </a:lnTo>
                  <a:lnTo>
                    <a:pt x="595883" y="72390"/>
                  </a:lnTo>
                  <a:lnTo>
                    <a:pt x="595883" y="46482"/>
                  </a:lnTo>
                  <a:lnTo>
                    <a:pt x="518159" y="46355"/>
                  </a:lnTo>
                  <a:close/>
                  <a:moveTo>
                    <a:pt x="621791" y="46482"/>
                  </a:moveTo>
                  <a:lnTo>
                    <a:pt x="621791" y="72390"/>
                  </a:lnTo>
                  <a:lnTo>
                    <a:pt x="699515" y="72517"/>
                  </a:lnTo>
                  <a:lnTo>
                    <a:pt x="699515" y="46609"/>
                  </a:lnTo>
                  <a:lnTo>
                    <a:pt x="621791" y="46482"/>
                  </a:lnTo>
                  <a:close/>
                  <a:moveTo>
                    <a:pt x="725424" y="46609"/>
                  </a:moveTo>
                  <a:lnTo>
                    <a:pt x="725424" y="72517"/>
                  </a:lnTo>
                  <a:lnTo>
                    <a:pt x="803148" y="72644"/>
                  </a:lnTo>
                  <a:lnTo>
                    <a:pt x="803148" y="46736"/>
                  </a:lnTo>
                  <a:lnTo>
                    <a:pt x="725424" y="46609"/>
                  </a:lnTo>
                  <a:close/>
                  <a:moveTo>
                    <a:pt x="829055" y="46736"/>
                  </a:moveTo>
                  <a:lnTo>
                    <a:pt x="829055" y="72644"/>
                  </a:lnTo>
                  <a:lnTo>
                    <a:pt x="906779" y="72771"/>
                  </a:lnTo>
                  <a:lnTo>
                    <a:pt x="906779" y="46863"/>
                  </a:lnTo>
                  <a:lnTo>
                    <a:pt x="829055" y="46736"/>
                  </a:lnTo>
                  <a:close/>
                  <a:moveTo>
                    <a:pt x="932687" y="46863"/>
                  </a:moveTo>
                  <a:lnTo>
                    <a:pt x="932687" y="72771"/>
                  </a:lnTo>
                  <a:lnTo>
                    <a:pt x="1010411" y="72898"/>
                  </a:lnTo>
                  <a:lnTo>
                    <a:pt x="1010411" y="46990"/>
                  </a:lnTo>
                  <a:lnTo>
                    <a:pt x="932687" y="46863"/>
                  </a:lnTo>
                  <a:close/>
                  <a:moveTo>
                    <a:pt x="1139952" y="61712"/>
                  </a:moveTo>
                  <a:lnTo>
                    <a:pt x="1077849" y="97790"/>
                  </a:lnTo>
                  <a:lnTo>
                    <a:pt x="1075689" y="105791"/>
                  </a:lnTo>
                  <a:lnTo>
                    <a:pt x="1079246" y="111887"/>
                  </a:lnTo>
                  <a:lnTo>
                    <a:pt x="1082928" y="118110"/>
                  </a:lnTo>
                  <a:lnTo>
                    <a:pt x="1090802" y="120269"/>
                  </a:lnTo>
                  <a:lnTo>
                    <a:pt x="1171665" y="73152"/>
                  </a:lnTo>
                  <a:lnTo>
                    <a:pt x="1139952" y="73152"/>
                  </a:lnTo>
                  <a:lnTo>
                    <a:pt x="1139952" y="61712"/>
                  </a:lnTo>
                  <a:close/>
                  <a:moveTo>
                    <a:pt x="1142576" y="60187"/>
                  </a:moveTo>
                  <a:lnTo>
                    <a:pt x="1139952" y="61712"/>
                  </a:lnTo>
                  <a:lnTo>
                    <a:pt x="1139952" y="73152"/>
                  </a:lnTo>
                  <a:lnTo>
                    <a:pt x="1168273" y="73152"/>
                  </a:lnTo>
                  <a:lnTo>
                    <a:pt x="1168273" y="71374"/>
                  </a:lnTo>
                  <a:lnTo>
                    <a:pt x="1161669" y="71374"/>
                  </a:lnTo>
                  <a:lnTo>
                    <a:pt x="1142576" y="60187"/>
                  </a:lnTo>
                  <a:close/>
                  <a:moveTo>
                    <a:pt x="1171794" y="47244"/>
                  </a:moveTo>
                  <a:lnTo>
                    <a:pt x="1168273" y="47244"/>
                  </a:lnTo>
                  <a:lnTo>
                    <a:pt x="1168273" y="73152"/>
                  </a:lnTo>
                  <a:lnTo>
                    <a:pt x="1171665" y="73152"/>
                  </a:lnTo>
                  <a:lnTo>
                    <a:pt x="1193927" y="60198"/>
                  </a:lnTo>
                  <a:lnTo>
                    <a:pt x="1171794" y="47244"/>
                  </a:lnTo>
                  <a:close/>
                  <a:moveTo>
                    <a:pt x="1036320" y="46990"/>
                  </a:moveTo>
                  <a:lnTo>
                    <a:pt x="1036320" y="72898"/>
                  </a:lnTo>
                  <a:lnTo>
                    <a:pt x="1114044" y="73025"/>
                  </a:lnTo>
                  <a:lnTo>
                    <a:pt x="1114044" y="47117"/>
                  </a:lnTo>
                  <a:lnTo>
                    <a:pt x="1036320" y="46990"/>
                  </a:lnTo>
                  <a:close/>
                  <a:moveTo>
                    <a:pt x="1161796" y="49022"/>
                  </a:moveTo>
                  <a:lnTo>
                    <a:pt x="1142576" y="60187"/>
                  </a:lnTo>
                  <a:lnTo>
                    <a:pt x="1161669" y="71374"/>
                  </a:lnTo>
                  <a:lnTo>
                    <a:pt x="1161796" y="49022"/>
                  </a:lnTo>
                  <a:close/>
                  <a:moveTo>
                    <a:pt x="1168273" y="49022"/>
                  </a:moveTo>
                  <a:lnTo>
                    <a:pt x="1161796" y="49022"/>
                  </a:lnTo>
                  <a:lnTo>
                    <a:pt x="1161669" y="71374"/>
                  </a:lnTo>
                  <a:lnTo>
                    <a:pt x="1168273" y="71374"/>
                  </a:lnTo>
                  <a:lnTo>
                    <a:pt x="1168273" y="49022"/>
                  </a:lnTo>
                  <a:close/>
                  <a:moveTo>
                    <a:pt x="1139952" y="58649"/>
                  </a:moveTo>
                  <a:lnTo>
                    <a:pt x="1139952" y="61712"/>
                  </a:lnTo>
                  <a:lnTo>
                    <a:pt x="1142576" y="60187"/>
                  </a:lnTo>
                  <a:lnTo>
                    <a:pt x="1139952" y="58649"/>
                  </a:lnTo>
                  <a:close/>
                  <a:moveTo>
                    <a:pt x="1168273" y="47244"/>
                  </a:moveTo>
                  <a:lnTo>
                    <a:pt x="1139952" y="47244"/>
                  </a:lnTo>
                  <a:lnTo>
                    <a:pt x="1139952" y="58649"/>
                  </a:lnTo>
                  <a:lnTo>
                    <a:pt x="1142576" y="60187"/>
                  </a:lnTo>
                  <a:lnTo>
                    <a:pt x="1161796" y="49022"/>
                  </a:lnTo>
                  <a:lnTo>
                    <a:pt x="1168273" y="49022"/>
                  </a:lnTo>
                  <a:lnTo>
                    <a:pt x="1168273" y="47244"/>
                  </a:lnTo>
                  <a:close/>
                  <a:moveTo>
                    <a:pt x="1090929" y="0"/>
                  </a:moveTo>
                  <a:lnTo>
                    <a:pt x="1083055" y="2032"/>
                  </a:lnTo>
                  <a:lnTo>
                    <a:pt x="1079373" y="8128"/>
                  </a:lnTo>
                  <a:lnTo>
                    <a:pt x="1075816" y="14351"/>
                  </a:lnTo>
                  <a:lnTo>
                    <a:pt x="1077849" y="22352"/>
                  </a:lnTo>
                  <a:lnTo>
                    <a:pt x="1084072" y="25908"/>
                  </a:lnTo>
                  <a:lnTo>
                    <a:pt x="1139952" y="58649"/>
                  </a:lnTo>
                  <a:lnTo>
                    <a:pt x="1139952" y="47244"/>
                  </a:lnTo>
                  <a:lnTo>
                    <a:pt x="1171794" y="47244"/>
                  </a:lnTo>
                  <a:lnTo>
                    <a:pt x="1097152" y="3556"/>
                  </a:lnTo>
                  <a:lnTo>
                    <a:pt x="1090929" y="0"/>
                  </a:lnTo>
                  <a:close/>
                </a:path>
              </a:pathLst>
            </a:custGeom>
            <a:solidFill>
              <a:srgbClr val="375F92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46" name="CustomShape 6"/>
            <p:cNvSpPr/>
            <p:nvPr/>
          </p:nvSpPr>
          <p:spPr>
            <a:xfrm>
              <a:off x="569520" y="2559600"/>
              <a:ext cx="7512840" cy="2552760"/>
            </a:xfrm>
            <a:custGeom>
              <a:avLst/>
              <a:gdLst/>
              <a:ahLst/>
              <a:cxnLst/>
              <a:rect l="l" t="t" r="r" b="b"/>
              <a:pathLst>
                <a:path w="6718300" h="2117725">
                  <a:moveTo>
                    <a:pt x="0" y="1485900"/>
                  </a:moveTo>
                  <a:lnTo>
                    <a:pt x="6179566" y="1485900"/>
                  </a:lnTo>
                  <a:moveTo>
                    <a:pt x="312419" y="1485900"/>
                  </a:moveTo>
                  <a:lnTo>
                    <a:pt x="312419" y="2117598"/>
                  </a:lnTo>
                  <a:moveTo>
                    <a:pt x="1062227" y="1485900"/>
                  </a:moveTo>
                  <a:lnTo>
                    <a:pt x="1062227" y="2117598"/>
                  </a:lnTo>
                  <a:moveTo>
                    <a:pt x="1935480" y="1485900"/>
                  </a:moveTo>
                  <a:lnTo>
                    <a:pt x="1935480" y="2117598"/>
                  </a:lnTo>
                  <a:moveTo>
                    <a:pt x="687324" y="853439"/>
                  </a:moveTo>
                  <a:lnTo>
                    <a:pt x="687324" y="1485138"/>
                  </a:lnTo>
                  <a:moveTo>
                    <a:pt x="1498091" y="0"/>
                  </a:moveTo>
                  <a:lnTo>
                    <a:pt x="1498091" y="1486154"/>
                  </a:lnTo>
                  <a:moveTo>
                    <a:pt x="2747772" y="853439"/>
                  </a:moveTo>
                  <a:lnTo>
                    <a:pt x="2747772" y="1485138"/>
                  </a:lnTo>
                  <a:moveTo>
                    <a:pt x="3621024" y="1484376"/>
                  </a:moveTo>
                  <a:lnTo>
                    <a:pt x="3621024" y="2116074"/>
                  </a:lnTo>
                  <a:moveTo>
                    <a:pt x="4556760" y="859536"/>
                  </a:moveTo>
                  <a:lnTo>
                    <a:pt x="4556760" y="1491234"/>
                  </a:lnTo>
                  <a:moveTo>
                    <a:pt x="5804916" y="1484376"/>
                  </a:moveTo>
                  <a:lnTo>
                    <a:pt x="5804916" y="2116074"/>
                  </a:lnTo>
                  <a:moveTo>
                    <a:pt x="6717792" y="864108"/>
                  </a:moveTo>
                  <a:lnTo>
                    <a:pt x="6717792" y="1495806"/>
                  </a:lnTo>
                </a:path>
              </a:pathLst>
            </a:custGeom>
            <a:noFill/>
            <a:ln w="25920">
              <a:solidFill>
                <a:srgbClr val="375F92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47" name="TextShape 7"/>
          <p:cNvSpPr txBox="true"/>
          <p:nvPr/>
        </p:nvSpPr>
        <p:spPr>
          <a:xfrm>
            <a:off x="2080080" y="432360"/>
            <a:ext cx="497484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9">
                <a:solidFill>
                  <a:schemeClr val="bg1"/>
                </a:solidFill>
                <a:cs typeface="+mn-lt"/>
              </a:rPr>
              <a:t>Um </a:t>
            </a:r>
            <a:r>
              <a:rPr lang="pt-BR" sz="4000" b="1" strike="noStrike" spc="-4">
                <a:solidFill>
                  <a:schemeClr val="bg1"/>
                </a:solidFill>
                <a:cs typeface="+mn-lt"/>
              </a:rPr>
              <a:t>pouco da</a:t>
            </a:r>
            <a:r>
              <a:rPr lang="pt-BR" sz="4000" b="1" strike="noStrike" spc="-58">
                <a:solidFill>
                  <a:schemeClr val="bg1"/>
                </a:solidFill>
                <a:cs typeface="+mn-lt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cs typeface="+mn-lt"/>
              </a:rPr>
              <a:t>História</a:t>
            </a:r>
            <a:endParaRPr lang="pt-BR" sz="4000" b="1" strike="noStrike" spc="-4">
              <a:solidFill>
                <a:schemeClr val="bg1"/>
              </a:solidFill>
              <a:cs typeface="+mn-lt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810895" y="2534920"/>
            <a:ext cx="1156970" cy="98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1997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1.1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473075" y="5089525"/>
            <a:ext cx="957580" cy="60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1996	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	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2414905" y="5078095"/>
            <a:ext cx="1144905" cy="98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2000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1.3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4137025" y="5112385"/>
            <a:ext cx="1020445" cy="7429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2004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5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6591300" y="5112385"/>
            <a:ext cx="940435" cy="7429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2011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7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7531735" y="2534920"/>
            <a:ext cx="779780" cy="7429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2014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8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4" name="CustomShape 14"/>
          <p:cNvSpPr/>
          <p:nvPr/>
        </p:nvSpPr>
        <p:spPr>
          <a:xfrm>
            <a:off x="5157470" y="2512060"/>
            <a:ext cx="995680" cy="7429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492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2006</a:t>
            </a:r>
            <a:endParaRPr lang="pt-BR" sz="1600" b="0" strike="noStrike" spc="-1">
              <a:latin typeface="Arial"/>
            </a:endParaRPr>
          </a:p>
          <a:p>
            <a:pPr marL="3492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6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3274060" y="2512060"/>
            <a:ext cx="753745" cy="98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6195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006FC0"/>
                </a:solidFill>
                <a:latin typeface="Calibri"/>
              </a:rPr>
              <a:t>2002</a:t>
            </a:r>
            <a:endParaRPr lang="pt-BR" sz="1600" b="0" strike="noStrike" spc="-1">
              <a:latin typeface="Arial"/>
            </a:endParaRPr>
          </a:p>
          <a:p>
            <a:pPr marL="36195" algn="ctr">
              <a:lnSpc>
                <a:spcPct val="100000"/>
              </a:lnSpc>
            </a:pPr>
            <a:r>
              <a:rPr lang="pt-BR" sz="1600" b="1" strike="noStrike" spc="-18">
                <a:solidFill>
                  <a:srgbClr val="C00000"/>
                </a:solidFill>
                <a:latin typeface="Calibri"/>
              </a:rPr>
              <a:t>Java</a:t>
            </a:r>
            <a:r>
              <a:rPr lang="pt-BR" sz="1600" b="1" strike="noStrike" spc="-72">
                <a:solidFill>
                  <a:srgbClr val="C00000"/>
                </a:solidFill>
                <a:latin typeface="Calibri"/>
              </a:rPr>
              <a:t> </a:t>
            </a:r>
            <a:r>
              <a:rPr lang="pt-BR" sz="1600" b="1" strike="noStrike" spc="-4">
                <a:solidFill>
                  <a:srgbClr val="C00000"/>
                </a:solidFill>
                <a:latin typeface="Calibri"/>
              </a:rPr>
              <a:t>SE  1.4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1530000" y="1918440"/>
            <a:ext cx="1935000" cy="741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solidFill>
                  <a:srgbClr val="92D050"/>
                </a:solidFill>
                <a:latin typeface="Calibri"/>
              </a:rPr>
              <a:t>1999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1" strike="noStrike" spc="-12">
                <a:solidFill>
                  <a:srgbClr val="92D050"/>
                </a:solidFill>
                <a:latin typeface="Calibri"/>
              </a:rPr>
              <a:t>Java </a:t>
            </a:r>
            <a:r>
              <a:rPr lang="pt-BR" sz="1600" b="1" strike="noStrike" spc="-4">
                <a:solidFill>
                  <a:srgbClr val="92D050"/>
                </a:solidFill>
                <a:latin typeface="Calibri"/>
              </a:rPr>
              <a:t>Code</a:t>
            </a:r>
            <a:r>
              <a:rPr lang="pt-BR" sz="1600" b="1" strike="noStrike" spc="-43">
                <a:solidFill>
                  <a:srgbClr val="92D050"/>
                </a:solidFill>
                <a:latin typeface="Calibri"/>
              </a:rPr>
              <a:t> </a:t>
            </a:r>
            <a:r>
              <a:rPr lang="pt-BR" sz="1600" b="1" strike="noStrike" spc="-9">
                <a:solidFill>
                  <a:srgbClr val="92D050"/>
                </a:solidFill>
                <a:latin typeface="Calibri"/>
              </a:rPr>
              <a:t>Conventions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323340" y="5044440"/>
            <a:ext cx="81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b="1" spc="-12">
                <a:solidFill>
                  <a:srgbClr val="006FC0"/>
                </a:solidFill>
                <a:latin typeface="Calibri"/>
                <a:sym typeface="+mn-ea"/>
              </a:rPr>
              <a:t>1998</a:t>
            </a:r>
            <a:endParaRPr lang="pt-BR" b="0" strike="noStrike" spc="-1">
              <a:latin typeface="Arial"/>
            </a:endParaRPr>
          </a:p>
          <a:p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257810" y="5309870"/>
            <a:ext cx="970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sz="1400" b="1" spc="-18">
                <a:solidFill>
                  <a:srgbClr val="C00000"/>
                </a:solidFill>
                <a:latin typeface="Calibri"/>
                <a:sym typeface="+mn-ea"/>
              </a:rPr>
              <a:t>Java</a:t>
            </a:r>
            <a:r>
              <a:rPr lang="pt-BR" sz="1400" b="1" spc="4">
                <a:solidFill>
                  <a:srgbClr val="C00000"/>
                </a:solidFill>
                <a:latin typeface="Calibri"/>
                <a:sym typeface="+mn-ea"/>
              </a:rPr>
              <a:t> </a:t>
            </a:r>
            <a:r>
              <a:rPr lang="pt-BR" sz="1400" b="1" spc="-4">
                <a:solidFill>
                  <a:srgbClr val="C00000"/>
                </a:solidFill>
                <a:latin typeface="Calibri"/>
                <a:sym typeface="+mn-ea"/>
              </a:rPr>
              <a:t>SE</a:t>
            </a:r>
            <a:r>
              <a:rPr lang="pt-PT" altLang="pt-BR" sz="1400" b="1" spc="-4">
                <a:solidFill>
                  <a:srgbClr val="C00000"/>
                </a:solidFill>
                <a:latin typeface="Calibri"/>
                <a:sym typeface="+mn-ea"/>
              </a:rPr>
              <a:t> </a:t>
            </a:r>
            <a:endParaRPr lang="pt-PT" altLang="pt-BR" sz="1400" b="1" spc="-4">
              <a:solidFill>
                <a:srgbClr val="C00000"/>
              </a:solidFill>
              <a:latin typeface="Calibri"/>
              <a:sym typeface="+mn-ea"/>
            </a:endParaRPr>
          </a:p>
          <a:p>
            <a:pPr algn="l"/>
            <a:r>
              <a:rPr lang="pt-PT" altLang="pt-BR" sz="1400" b="1" spc="-4">
                <a:solidFill>
                  <a:srgbClr val="C00000"/>
                </a:solidFill>
                <a:latin typeface="Calibri"/>
                <a:sym typeface="+mn-ea"/>
              </a:rPr>
              <a:t>   1.0</a:t>
            </a:r>
            <a:endParaRPr lang="pt-PT" altLang="pt-BR" sz="1400" b="1" spc="-4">
              <a:solidFill>
                <a:srgbClr val="C00000"/>
              </a:solidFill>
              <a:latin typeface="Calibri"/>
              <a:sym typeface="+mn-ea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308735" y="5309870"/>
            <a:ext cx="8997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sz="1400" b="1" spc="-18">
                <a:solidFill>
                  <a:srgbClr val="C00000"/>
                </a:solidFill>
                <a:latin typeface="Calibri"/>
                <a:sym typeface="+mn-ea"/>
              </a:rPr>
              <a:t>Java</a:t>
            </a:r>
            <a:r>
              <a:rPr lang="pt-BR" sz="1400" b="1" spc="-72">
                <a:solidFill>
                  <a:srgbClr val="C00000"/>
                </a:solidFill>
                <a:latin typeface="Calibri"/>
                <a:sym typeface="+mn-ea"/>
              </a:rPr>
              <a:t> </a:t>
            </a:r>
            <a:r>
              <a:rPr lang="pt-BR" sz="1400" b="1" spc="-4">
                <a:solidFill>
                  <a:srgbClr val="C00000"/>
                </a:solidFill>
                <a:latin typeface="Calibri"/>
                <a:sym typeface="+mn-ea"/>
              </a:rPr>
              <a:t>SE</a:t>
            </a:r>
            <a:endParaRPr lang="pt-BR" sz="1400" b="1" spc="-4">
              <a:solidFill>
                <a:srgbClr val="C00000"/>
              </a:solidFill>
              <a:latin typeface="Calibri"/>
              <a:sym typeface="+mn-ea"/>
            </a:endParaRPr>
          </a:p>
          <a:p>
            <a:pPr algn="l"/>
            <a:r>
              <a:rPr lang="pt-BR" sz="1400" b="1" spc="-4">
                <a:solidFill>
                  <a:srgbClr val="C00000"/>
                </a:solidFill>
                <a:latin typeface="Calibri"/>
                <a:sym typeface="+mn-ea"/>
              </a:rPr>
              <a:t> </a:t>
            </a:r>
            <a:r>
              <a:rPr lang="pt-PT" altLang="pt-BR" sz="1400" b="1" spc="-4">
                <a:solidFill>
                  <a:srgbClr val="C00000"/>
                </a:solidFill>
                <a:latin typeface="Calibri"/>
                <a:sym typeface="+mn-ea"/>
              </a:rPr>
              <a:t>   </a:t>
            </a:r>
            <a:r>
              <a:rPr lang="pt-BR" sz="1400" b="1" spc="-4">
                <a:solidFill>
                  <a:srgbClr val="C00000"/>
                </a:solidFill>
                <a:latin typeface="Calibri"/>
                <a:sym typeface="+mn-ea"/>
              </a:rPr>
              <a:t>1.2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true"/>
          <p:nvPr/>
        </p:nvSpPr>
        <p:spPr>
          <a:xfrm>
            <a:off x="2188080" y="432360"/>
            <a:ext cx="476136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9">
                <a:solidFill>
                  <a:schemeClr val="bg1"/>
                </a:solidFill>
                <a:cs typeface="+mn-lt"/>
              </a:rPr>
              <a:t>Onde </a:t>
            </a:r>
            <a:r>
              <a:rPr lang="pt-BR" sz="4000" b="1" strike="noStrike" spc="-4">
                <a:solidFill>
                  <a:schemeClr val="bg1"/>
                </a:solidFill>
                <a:cs typeface="+mn-lt"/>
              </a:rPr>
              <a:t>encontro</a:t>
            </a:r>
            <a:r>
              <a:rPr lang="pt-BR" sz="4000" b="1" strike="noStrike" spc="-49">
                <a:solidFill>
                  <a:schemeClr val="bg1"/>
                </a:solidFill>
                <a:cs typeface="+mn-lt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cs typeface="+mn-lt"/>
              </a:rPr>
              <a:t>Java?</a:t>
            </a:r>
            <a:endParaRPr lang="pt-BR" sz="4000" b="1" strike="noStrike" spc="-4">
              <a:solidFill>
                <a:schemeClr val="bg1"/>
              </a:solidFill>
              <a:cs typeface="+mn-lt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14920" y="1654920"/>
            <a:ext cx="8544600" cy="3754800"/>
          </a:xfrm>
          <a:prstGeom prst="rect">
            <a:avLst/>
          </a:prstGeom>
          <a:blipFill rotWithShape="false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1194840" y="1385280"/>
            <a:ext cx="6760080" cy="4631040"/>
            <a:chOff x="1194840" y="1385280"/>
            <a:chExt cx="6760080" cy="4631040"/>
          </a:xfrm>
        </p:grpSpPr>
        <p:sp>
          <p:nvSpPr>
            <p:cNvPr id="160" name="CustomShape 2"/>
            <p:cNvSpPr/>
            <p:nvPr/>
          </p:nvSpPr>
          <p:spPr>
            <a:xfrm>
              <a:off x="1213200" y="1385280"/>
              <a:ext cx="6741720" cy="463104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1" name="CustomShape 3"/>
            <p:cNvSpPr/>
            <p:nvPr/>
          </p:nvSpPr>
          <p:spPr>
            <a:xfrm>
              <a:off x="1194840" y="1455480"/>
              <a:ext cx="1654560" cy="109224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2" name="CustomShape 4"/>
            <p:cNvSpPr/>
            <p:nvPr/>
          </p:nvSpPr>
          <p:spPr>
            <a:xfrm>
              <a:off x="1260360" y="1412640"/>
              <a:ext cx="6647400" cy="453672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3" name="CustomShape 5"/>
            <p:cNvSpPr/>
            <p:nvPr/>
          </p:nvSpPr>
          <p:spPr>
            <a:xfrm>
              <a:off x="1260360" y="1412640"/>
              <a:ext cx="6647400" cy="4536720"/>
            </a:xfrm>
            <a:custGeom>
              <a:avLst/>
              <a:gdLst/>
              <a:ahLst/>
              <a:cxnLst/>
              <a:rect l="l" t="t" r="r" b="b"/>
              <a:pathLst>
                <a:path w="6647815" h="4537075">
                  <a:moveTo>
                    <a:pt x="0" y="385699"/>
                  </a:moveTo>
                  <a:lnTo>
                    <a:pt x="3003" y="337299"/>
                  </a:lnTo>
                  <a:lnTo>
                    <a:pt x="11774" y="290699"/>
                  </a:lnTo>
                  <a:lnTo>
                    <a:pt x="25950" y="246259"/>
                  </a:lnTo>
                  <a:lnTo>
                    <a:pt x="45172" y="204339"/>
                  </a:lnTo>
                  <a:lnTo>
                    <a:pt x="69079" y="165301"/>
                  </a:lnTo>
                  <a:lnTo>
                    <a:pt x="97310" y="129504"/>
                  </a:lnTo>
                  <a:lnTo>
                    <a:pt x="129504" y="97310"/>
                  </a:lnTo>
                  <a:lnTo>
                    <a:pt x="165301" y="69079"/>
                  </a:lnTo>
                  <a:lnTo>
                    <a:pt x="204339" y="45172"/>
                  </a:lnTo>
                  <a:lnTo>
                    <a:pt x="246259" y="25950"/>
                  </a:lnTo>
                  <a:lnTo>
                    <a:pt x="290699" y="11774"/>
                  </a:lnTo>
                  <a:lnTo>
                    <a:pt x="337299" y="3003"/>
                  </a:lnTo>
                  <a:lnTo>
                    <a:pt x="385699" y="0"/>
                  </a:lnTo>
                  <a:lnTo>
                    <a:pt x="6261988" y="0"/>
                  </a:lnTo>
                  <a:lnTo>
                    <a:pt x="6310388" y="3003"/>
                  </a:lnTo>
                  <a:lnTo>
                    <a:pt x="6356988" y="11774"/>
                  </a:lnTo>
                  <a:lnTo>
                    <a:pt x="6401428" y="25950"/>
                  </a:lnTo>
                  <a:lnTo>
                    <a:pt x="6443348" y="45172"/>
                  </a:lnTo>
                  <a:lnTo>
                    <a:pt x="6482386" y="69079"/>
                  </a:lnTo>
                  <a:lnTo>
                    <a:pt x="6518183" y="97310"/>
                  </a:lnTo>
                  <a:lnTo>
                    <a:pt x="6550377" y="129504"/>
                  </a:lnTo>
                  <a:lnTo>
                    <a:pt x="6578608" y="165301"/>
                  </a:lnTo>
                  <a:lnTo>
                    <a:pt x="6602515" y="204339"/>
                  </a:lnTo>
                  <a:lnTo>
                    <a:pt x="6621737" y="246259"/>
                  </a:lnTo>
                  <a:lnTo>
                    <a:pt x="6635913" y="290699"/>
                  </a:lnTo>
                  <a:lnTo>
                    <a:pt x="6644684" y="337299"/>
                  </a:lnTo>
                  <a:lnTo>
                    <a:pt x="6647687" y="385699"/>
                  </a:lnTo>
                  <a:lnTo>
                    <a:pt x="6647687" y="4151249"/>
                  </a:lnTo>
                  <a:lnTo>
                    <a:pt x="6644684" y="4199635"/>
                  </a:lnTo>
                  <a:lnTo>
                    <a:pt x="6635913" y="4246227"/>
                  </a:lnTo>
                  <a:lnTo>
                    <a:pt x="6621737" y="4290662"/>
                  </a:lnTo>
                  <a:lnTo>
                    <a:pt x="6602515" y="4332579"/>
                  </a:lnTo>
                  <a:lnTo>
                    <a:pt x="6578608" y="4371618"/>
                  </a:lnTo>
                  <a:lnTo>
                    <a:pt x="6550377" y="4407417"/>
                  </a:lnTo>
                  <a:lnTo>
                    <a:pt x="6518183" y="4439615"/>
                  </a:lnTo>
                  <a:lnTo>
                    <a:pt x="6482386" y="4467850"/>
                  </a:lnTo>
                  <a:lnTo>
                    <a:pt x="6443348" y="4491762"/>
                  </a:lnTo>
                  <a:lnTo>
                    <a:pt x="6401428" y="4510989"/>
                  </a:lnTo>
                  <a:lnTo>
                    <a:pt x="6356988" y="4525170"/>
                  </a:lnTo>
                  <a:lnTo>
                    <a:pt x="6310388" y="4533943"/>
                  </a:lnTo>
                  <a:lnTo>
                    <a:pt x="6261988" y="4536948"/>
                  </a:lnTo>
                  <a:lnTo>
                    <a:pt x="385699" y="4536948"/>
                  </a:lnTo>
                  <a:lnTo>
                    <a:pt x="337299" y="4533943"/>
                  </a:lnTo>
                  <a:lnTo>
                    <a:pt x="290699" y="4525170"/>
                  </a:lnTo>
                  <a:lnTo>
                    <a:pt x="246259" y="4510989"/>
                  </a:lnTo>
                  <a:lnTo>
                    <a:pt x="204339" y="4491762"/>
                  </a:lnTo>
                  <a:lnTo>
                    <a:pt x="165301" y="4467850"/>
                  </a:lnTo>
                  <a:lnTo>
                    <a:pt x="129504" y="4439615"/>
                  </a:lnTo>
                  <a:lnTo>
                    <a:pt x="97310" y="4407417"/>
                  </a:lnTo>
                  <a:lnTo>
                    <a:pt x="69079" y="4371618"/>
                  </a:lnTo>
                  <a:lnTo>
                    <a:pt x="45172" y="4332579"/>
                  </a:lnTo>
                  <a:lnTo>
                    <a:pt x="25950" y="4290662"/>
                  </a:lnTo>
                  <a:lnTo>
                    <a:pt x="11774" y="4246227"/>
                  </a:lnTo>
                  <a:lnTo>
                    <a:pt x="3003" y="4199635"/>
                  </a:lnTo>
                  <a:lnTo>
                    <a:pt x="0" y="4151249"/>
                  </a:lnTo>
                  <a:lnTo>
                    <a:pt x="0" y="385699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4" name="CustomShape 6"/>
            <p:cNvSpPr/>
            <p:nvPr/>
          </p:nvSpPr>
          <p:spPr>
            <a:xfrm>
              <a:off x="1427400" y="235836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93167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553720"/>
                  </a:lnTo>
                  <a:lnTo>
                    <a:pt x="5105" y="579042"/>
                  </a:lnTo>
                  <a:lnTo>
                    <a:pt x="19034" y="599709"/>
                  </a:lnTo>
                  <a:lnTo>
                    <a:pt x="39701" y="613638"/>
                  </a:lnTo>
                  <a:lnTo>
                    <a:pt x="65024" y="618744"/>
                  </a:lnTo>
                  <a:lnTo>
                    <a:pt x="931672" y="618744"/>
                  </a:lnTo>
                  <a:lnTo>
                    <a:pt x="956994" y="613638"/>
                  </a:lnTo>
                  <a:lnTo>
                    <a:pt x="977661" y="599709"/>
                  </a:lnTo>
                  <a:lnTo>
                    <a:pt x="991590" y="579042"/>
                  </a:lnTo>
                  <a:lnTo>
                    <a:pt x="996696" y="553720"/>
                  </a:lnTo>
                  <a:lnTo>
                    <a:pt x="996696" y="65024"/>
                  </a:lnTo>
                  <a:lnTo>
                    <a:pt x="991590" y="39701"/>
                  </a:lnTo>
                  <a:lnTo>
                    <a:pt x="977661" y="19034"/>
                  </a:lnTo>
                  <a:lnTo>
                    <a:pt x="956994" y="5105"/>
                  </a:lnTo>
                  <a:lnTo>
                    <a:pt x="9316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5" name="CustomShape 7"/>
            <p:cNvSpPr/>
            <p:nvPr/>
          </p:nvSpPr>
          <p:spPr>
            <a:xfrm>
              <a:off x="1427400" y="235836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931672" y="0"/>
                  </a:lnTo>
                  <a:lnTo>
                    <a:pt x="956994" y="5105"/>
                  </a:lnTo>
                  <a:lnTo>
                    <a:pt x="977661" y="19034"/>
                  </a:lnTo>
                  <a:lnTo>
                    <a:pt x="991590" y="39701"/>
                  </a:lnTo>
                  <a:lnTo>
                    <a:pt x="996696" y="65024"/>
                  </a:lnTo>
                  <a:lnTo>
                    <a:pt x="996696" y="553720"/>
                  </a:lnTo>
                  <a:lnTo>
                    <a:pt x="991590" y="579042"/>
                  </a:lnTo>
                  <a:lnTo>
                    <a:pt x="977661" y="599709"/>
                  </a:lnTo>
                  <a:lnTo>
                    <a:pt x="956994" y="613638"/>
                  </a:lnTo>
                  <a:lnTo>
                    <a:pt x="931672" y="618744"/>
                  </a:lnTo>
                  <a:lnTo>
                    <a:pt x="65024" y="618744"/>
                  </a:lnTo>
                  <a:lnTo>
                    <a:pt x="39701" y="613638"/>
                  </a:lnTo>
                  <a:lnTo>
                    <a:pt x="19034" y="599709"/>
                  </a:lnTo>
                  <a:lnTo>
                    <a:pt x="5105" y="579042"/>
                  </a:lnTo>
                  <a:lnTo>
                    <a:pt x="0" y="553720"/>
                  </a:lnTo>
                  <a:lnTo>
                    <a:pt x="0" y="65024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66" name="TextShape 8"/>
          <p:cNvSpPr txBox="true"/>
          <p:nvPr/>
        </p:nvSpPr>
        <p:spPr>
          <a:xfrm>
            <a:off x="1213485" y="411480"/>
            <a:ext cx="6919595" cy="705485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Plataforma</a:t>
            </a:r>
            <a:r>
              <a:rPr lang="pt-BR" sz="4000" b="1" strike="noStrike" spc="-38">
                <a:solidFill>
                  <a:schemeClr val="bg1"/>
                </a:solidFill>
                <a:latin typeface="Georgia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Java</a:t>
            </a:r>
            <a:endParaRPr lang="pt-BR" sz="4000" b="1" strike="noStrike" spc="-4">
              <a:solidFill>
                <a:schemeClr val="bg1"/>
              </a:solidFill>
              <a:latin typeface="Georgia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1512720" y="1566360"/>
            <a:ext cx="1018800" cy="118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12">
                <a:solidFill>
                  <a:srgbClr val="585858"/>
                </a:solidFill>
                <a:latin typeface="Georgia"/>
              </a:rPr>
              <a:t>JDK</a:t>
            </a:r>
            <a:endParaRPr lang="pt-BR" sz="4000" b="0" strike="noStrike" spc="-1">
              <a:latin typeface="Arial"/>
            </a:endParaRPr>
          </a:p>
          <a:p>
            <a:pPr marL="207645">
              <a:lnSpc>
                <a:spcPct val="100000"/>
              </a:lnSpc>
              <a:spcBef>
                <a:spcPts val="285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Javac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68" name="Group 10"/>
          <p:cNvGrpSpPr/>
          <p:nvPr/>
        </p:nvGrpSpPr>
        <p:grpSpPr>
          <a:xfrm>
            <a:off x="1427400" y="3073320"/>
            <a:ext cx="996480" cy="618840"/>
            <a:chOff x="1427400" y="3073320"/>
            <a:chExt cx="996480" cy="618840"/>
          </a:xfrm>
        </p:grpSpPr>
        <p:sp>
          <p:nvSpPr>
            <p:cNvPr id="169" name="CustomShape 11"/>
            <p:cNvSpPr/>
            <p:nvPr/>
          </p:nvSpPr>
          <p:spPr>
            <a:xfrm>
              <a:off x="1427400" y="307332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93167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553719"/>
                  </a:lnTo>
                  <a:lnTo>
                    <a:pt x="5105" y="579042"/>
                  </a:lnTo>
                  <a:lnTo>
                    <a:pt x="19034" y="599709"/>
                  </a:lnTo>
                  <a:lnTo>
                    <a:pt x="39701" y="613638"/>
                  </a:lnTo>
                  <a:lnTo>
                    <a:pt x="65024" y="618743"/>
                  </a:lnTo>
                  <a:lnTo>
                    <a:pt x="931672" y="618743"/>
                  </a:lnTo>
                  <a:lnTo>
                    <a:pt x="956994" y="613638"/>
                  </a:lnTo>
                  <a:lnTo>
                    <a:pt x="977661" y="599709"/>
                  </a:lnTo>
                  <a:lnTo>
                    <a:pt x="991590" y="579042"/>
                  </a:lnTo>
                  <a:lnTo>
                    <a:pt x="996696" y="553719"/>
                  </a:lnTo>
                  <a:lnTo>
                    <a:pt x="996696" y="65024"/>
                  </a:lnTo>
                  <a:lnTo>
                    <a:pt x="991590" y="39701"/>
                  </a:lnTo>
                  <a:lnTo>
                    <a:pt x="977661" y="19034"/>
                  </a:lnTo>
                  <a:lnTo>
                    <a:pt x="956994" y="5105"/>
                  </a:lnTo>
                  <a:lnTo>
                    <a:pt x="9316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0" name="CustomShape 12"/>
            <p:cNvSpPr/>
            <p:nvPr/>
          </p:nvSpPr>
          <p:spPr>
            <a:xfrm>
              <a:off x="1427400" y="307332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931672" y="0"/>
                  </a:lnTo>
                  <a:lnTo>
                    <a:pt x="956994" y="5105"/>
                  </a:lnTo>
                  <a:lnTo>
                    <a:pt x="977661" y="19034"/>
                  </a:lnTo>
                  <a:lnTo>
                    <a:pt x="991590" y="39701"/>
                  </a:lnTo>
                  <a:lnTo>
                    <a:pt x="996696" y="65024"/>
                  </a:lnTo>
                  <a:lnTo>
                    <a:pt x="996696" y="553719"/>
                  </a:lnTo>
                  <a:lnTo>
                    <a:pt x="991590" y="579042"/>
                  </a:lnTo>
                  <a:lnTo>
                    <a:pt x="977661" y="599709"/>
                  </a:lnTo>
                  <a:lnTo>
                    <a:pt x="956994" y="613638"/>
                  </a:lnTo>
                  <a:lnTo>
                    <a:pt x="931672" y="618743"/>
                  </a:lnTo>
                  <a:lnTo>
                    <a:pt x="65024" y="618743"/>
                  </a:lnTo>
                  <a:lnTo>
                    <a:pt x="39701" y="613638"/>
                  </a:lnTo>
                  <a:lnTo>
                    <a:pt x="19034" y="599709"/>
                  </a:lnTo>
                  <a:lnTo>
                    <a:pt x="5105" y="579042"/>
                  </a:lnTo>
                  <a:lnTo>
                    <a:pt x="0" y="553719"/>
                  </a:lnTo>
                  <a:lnTo>
                    <a:pt x="0" y="65024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71" name="CustomShape 13"/>
          <p:cNvSpPr/>
          <p:nvPr/>
        </p:nvSpPr>
        <p:spPr>
          <a:xfrm>
            <a:off x="1794600" y="3253320"/>
            <a:ext cx="260640" cy="21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</a:t>
            </a: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a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r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72" name="Group 14"/>
          <p:cNvGrpSpPr/>
          <p:nvPr/>
        </p:nvGrpSpPr>
        <p:grpSpPr>
          <a:xfrm>
            <a:off x="1428840" y="3786480"/>
            <a:ext cx="997920" cy="619920"/>
            <a:chOff x="1428840" y="3786480"/>
            <a:chExt cx="997920" cy="619920"/>
          </a:xfrm>
        </p:grpSpPr>
        <p:sp>
          <p:nvSpPr>
            <p:cNvPr id="173" name="CustomShape 15"/>
            <p:cNvSpPr/>
            <p:nvPr/>
          </p:nvSpPr>
          <p:spPr>
            <a:xfrm>
              <a:off x="1428840" y="3786480"/>
              <a:ext cx="997920" cy="619920"/>
            </a:xfrm>
            <a:custGeom>
              <a:avLst/>
              <a:gdLst/>
              <a:ahLst/>
              <a:cxnLst/>
              <a:rect l="l" t="t" r="r" b="b"/>
              <a:pathLst>
                <a:path w="998219" h="620395">
                  <a:moveTo>
                    <a:pt x="933069" y="0"/>
                  </a:moveTo>
                  <a:lnTo>
                    <a:pt x="65150" y="0"/>
                  </a:lnTo>
                  <a:lnTo>
                    <a:pt x="39808" y="5125"/>
                  </a:lnTo>
                  <a:lnTo>
                    <a:pt x="19097" y="19097"/>
                  </a:lnTo>
                  <a:lnTo>
                    <a:pt x="5125" y="39808"/>
                  </a:lnTo>
                  <a:lnTo>
                    <a:pt x="0" y="65151"/>
                  </a:lnTo>
                  <a:lnTo>
                    <a:pt x="0" y="555117"/>
                  </a:lnTo>
                  <a:lnTo>
                    <a:pt x="5125" y="580459"/>
                  </a:lnTo>
                  <a:lnTo>
                    <a:pt x="19097" y="601170"/>
                  </a:lnTo>
                  <a:lnTo>
                    <a:pt x="39808" y="615142"/>
                  </a:lnTo>
                  <a:lnTo>
                    <a:pt x="65150" y="620268"/>
                  </a:lnTo>
                  <a:lnTo>
                    <a:pt x="933069" y="620268"/>
                  </a:lnTo>
                  <a:lnTo>
                    <a:pt x="958411" y="615142"/>
                  </a:lnTo>
                  <a:lnTo>
                    <a:pt x="979122" y="601170"/>
                  </a:lnTo>
                  <a:lnTo>
                    <a:pt x="993094" y="580459"/>
                  </a:lnTo>
                  <a:lnTo>
                    <a:pt x="998219" y="555117"/>
                  </a:lnTo>
                  <a:lnTo>
                    <a:pt x="998219" y="65151"/>
                  </a:lnTo>
                  <a:lnTo>
                    <a:pt x="993094" y="39808"/>
                  </a:lnTo>
                  <a:lnTo>
                    <a:pt x="979122" y="19097"/>
                  </a:lnTo>
                  <a:lnTo>
                    <a:pt x="958411" y="5125"/>
                  </a:lnTo>
                  <a:lnTo>
                    <a:pt x="93306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4" name="CustomShape 16"/>
            <p:cNvSpPr/>
            <p:nvPr/>
          </p:nvSpPr>
          <p:spPr>
            <a:xfrm>
              <a:off x="1428840" y="3786480"/>
              <a:ext cx="997920" cy="619920"/>
            </a:xfrm>
            <a:custGeom>
              <a:avLst/>
              <a:gdLst/>
              <a:ahLst/>
              <a:cxnLst/>
              <a:rect l="l" t="t" r="r" b="b"/>
              <a:pathLst>
                <a:path w="998219" h="620395">
                  <a:moveTo>
                    <a:pt x="0" y="65151"/>
                  </a:moveTo>
                  <a:lnTo>
                    <a:pt x="5125" y="39808"/>
                  </a:lnTo>
                  <a:lnTo>
                    <a:pt x="19097" y="19097"/>
                  </a:lnTo>
                  <a:lnTo>
                    <a:pt x="39808" y="5125"/>
                  </a:lnTo>
                  <a:lnTo>
                    <a:pt x="65150" y="0"/>
                  </a:lnTo>
                  <a:lnTo>
                    <a:pt x="933069" y="0"/>
                  </a:lnTo>
                  <a:lnTo>
                    <a:pt x="958411" y="5125"/>
                  </a:lnTo>
                  <a:lnTo>
                    <a:pt x="979122" y="19097"/>
                  </a:lnTo>
                  <a:lnTo>
                    <a:pt x="993094" y="39808"/>
                  </a:lnTo>
                  <a:lnTo>
                    <a:pt x="998219" y="65151"/>
                  </a:lnTo>
                  <a:lnTo>
                    <a:pt x="998219" y="555117"/>
                  </a:lnTo>
                  <a:lnTo>
                    <a:pt x="993094" y="580459"/>
                  </a:lnTo>
                  <a:lnTo>
                    <a:pt x="979122" y="601170"/>
                  </a:lnTo>
                  <a:lnTo>
                    <a:pt x="958411" y="615142"/>
                  </a:lnTo>
                  <a:lnTo>
                    <a:pt x="933069" y="620268"/>
                  </a:lnTo>
                  <a:lnTo>
                    <a:pt x="65150" y="620268"/>
                  </a:lnTo>
                  <a:lnTo>
                    <a:pt x="39808" y="615142"/>
                  </a:lnTo>
                  <a:lnTo>
                    <a:pt x="19097" y="601170"/>
                  </a:lnTo>
                  <a:lnTo>
                    <a:pt x="5125" y="580459"/>
                  </a:lnTo>
                  <a:lnTo>
                    <a:pt x="0" y="555117"/>
                  </a:lnTo>
                  <a:lnTo>
                    <a:pt x="0" y="65151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75" name="CustomShape 17"/>
          <p:cNvSpPr/>
          <p:nvPr/>
        </p:nvSpPr>
        <p:spPr>
          <a:xfrm>
            <a:off x="1261110" y="3883025"/>
            <a:ext cx="1327785" cy="5626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algn="ctr">
              <a:lnSpc>
                <a:spcPts val="1445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De</a:t>
            </a:r>
            <a:r>
              <a:rPr lang="pt-BR" sz="1300" b="0" strike="noStrike" spc="-18">
                <a:solidFill>
                  <a:srgbClr val="F1F1F1"/>
                </a:solidFill>
                <a:latin typeface="Georgia"/>
              </a:rPr>
              <a:t>b</a:t>
            </a: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ugg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ing</a:t>
            </a:r>
            <a:endParaRPr lang="pt-BR" sz="1300" b="0" strike="noStrike" spc="-1">
              <a:latin typeface="Arial"/>
            </a:endParaRPr>
          </a:p>
          <a:p>
            <a:pPr algn="ctr">
              <a:lnSpc>
                <a:spcPts val="1445"/>
              </a:lnSpc>
            </a:pP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tools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76" name="Group 18"/>
          <p:cNvGrpSpPr/>
          <p:nvPr/>
        </p:nvGrpSpPr>
        <p:grpSpPr>
          <a:xfrm>
            <a:off x="1427400" y="4501080"/>
            <a:ext cx="996480" cy="619920"/>
            <a:chOff x="1427400" y="4501080"/>
            <a:chExt cx="996480" cy="619920"/>
          </a:xfrm>
        </p:grpSpPr>
        <p:sp>
          <p:nvSpPr>
            <p:cNvPr id="177" name="CustomShape 19"/>
            <p:cNvSpPr/>
            <p:nvPr/>
          </p:nvSpPr>
          <p:spPr>
            <a:xfrm>
              <a:off x="1427400" y="4501080"/>
              <a:ext cx="996480" cy="619920"/>
            </a:xfrm>
            <a:custGeom>
              <a:avLst/>
              <a:gdLst/>
              <a:ahLst/>
              <a:cxnLst/>
              <a:rect l="l" t="t" r="r" b="b"/>
              <a:pathLst>
                <a:path w="996950" h="620395">
                  <a:moveTo>
                    <a:pt x="931544" y="0"/>
                  </a:moveTo>
                  <a:lnTo>
                    <a:pt x="65151" y="0"/>
                  </a:lnTo>
                  <a:lnTo>
                    <a:pt x="39808" y="5125"/>
                  </a:lnTo>
                  <a:lnTo>
                    <a:pt x="19097" y="19097"/>
                  </a:lnTo>
                  <a:lnTo>
                    <a:pt x="5125" y="39808"/>
                  </a:lnTo>
                  <a:lnTo>
                    <a:pt x="0" y="65151"/>
                  </a:lnTo>
                  <a:lnTo>
                    <a:pt x="0" y="555117"/>
                  </a:lnTo>
                  <a:lnTo>
                    <a:pt x="5125" y="580459"/>
                  </a:lnTo>
                  <a:lnTo>
                    <a:pt x="19097" y="601170"/>
                  </a:lnTo>
                  <a:lnTo>
                    <a:pt x="39808" y="615142"/>
                  </a:lnTo>
                  <a:lnTo>
                    <a:pt x="65151" y="620268"/>
                  </a:lnTo>
                  <a:lnTo>
                    <a:pt x="931544" y="620268"/>
                  </a:lnTo>
                  <a:lnTo>
                    <a:pt x="956887" y="615142"/>
                  </a:lnTo>
                  <a:lnTo>
                    <a:pt x="977598" y="601170"/>
                  </a:lnTo>
                  <a:lnTo>
                    <a:pt x="991570" y="580459"/>
                  </a:lnTo>
                  <a:lnTo>
                    <a:pt x="996696" y="555117"/>
                  </a:lnTo>
                  <a:lnTo>
                    <a:pt x="996696" y="65151"/>
                  </a:lnTo>
                  <a:lnTo>
                    <a:pt x="991570" y="39808"/>
                  </a:lnTo>
                  <a:lnTo>
                    <a:pt x="977598" y="19097"/>
                  </a:lnTo>
                  <a:lnTo>
                    <a:pt x="956887" y="5125"/>
                  </a:lnTo>
                  <a:lnTo>
                    <a:pt x="931544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8" name="CustomShape 20"/>
            <p:cNvSpPr/>
            <p:nvPr/>
          </p:nvSpPr>
          <p:spPr>
            <a:xfrm>
              <a:off x="1427400" y="4501080"/>
              <a:ext cx="996480" cy="619920"/>
            </a:xfrm>
            <a:custGeom>
              <a:avLst/>
              <a:gdLst/>
              <a:ahLst/>
              <a:cxnLst/>
              <a:rect l="l" t="t" r="r" b="b"/>
              <a:pathLst>
                <a:path w="996950" h="620395">
                  <a:moveTo>
                    <a:pt x="0" y="65151"/>
                  </a:moveTo>
                  <a:lnTo>
                    <a:pt x="5125" y="39808"/>
                  </a:lnTo>
                  <a:lnTo>
                    <a:pt x="19097" y="19097"/>
                  </a:lnTo>
                  <a:lnTo>
                    <a:pt x="39808" y="5125"/>
                  </a:lnTo>
                  <a:lnTo>
                    <a:pt x="65151" y="0"/>
                  </a:lnTo>
                  <a:lnTo>
                    <a:pt x="931544" y="0"/>
                  </a:lnTo>
                  <a:lnTo>
                    <a:pt x="956887" y="5125"/>
                  </a:lnTo>
                  <a:lnTo>
                    <a:pt x="977598" y="19097"/>
                  </a:lnTo>
                  <a:lnTo>
                    <a:pt x="991570" y="39808"/>
                  </a:lnTo>
                  <a:lnTo>
                    <a:pt x="996696" y="65151"/>
                  </a:lnTo>
                  <a:lnTo>
                    <a:pt x="996696" y="555117"/>
                  </a:lnTo>
                  <a:lnTo>
                    <a:pt x="991570" y="580459"/>
                  </a:lnTo>
                  <a:lnTo>
                    <a:pt x="977598" y="601170"/>
                  </a:lnTo>
                  <a:lnTo>
                    <a:pt x="956887" y="615142"/>
                  </a:lnTo>
                  <a:lnTo>
                    <a:pt x="931544" y="620268"/>
                  </a:lnTo>
                  <a:lnTo>
                    <a:pt x="65151" y="620268"/>
                  </a:lnTo>
                  <a:lnTo>
                    <a:pt x="39808" y="615142"/>
                  </a:lnTo>
                  <a:lnTo>
                    <a:pt x="19097" y="601170"/>
                  </a:lnTo>
                  <a:lnTo>
                    <a:pt x="5125" y="580459"/>
                  </a:lnTo>
                  <a:lnTo>
                    <a:pt x="0" y="555117"/>
                  </a:lnTo>
                  <a:lnTo>
                    <a:pt x="0" y="65151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79" name="CustomShape 21"/>
          <p:cNvSpPr/>
          <p:nvPr/>
        </p:nvSpPr>
        <p:spPr>
          <a:xfrm>
            <a:off x="1513205" y="4682490"/>
            <a:ext cx="811530" cy="3263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</a:t>
            </a: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a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vap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80" name="Group 22"/>
          <p:cNvGrpSpPr/>
          <p:nvPr/>
        </p:nvGrpSpPr>
        <p:grpSpPr>
          <a:xfrm>
            <a:off x="1427400" y="5216040"/>
            <a:ext cx="996480" cy="618840"/>
            <a:chOff x="1427400" y="5216040"/>
            <a:chExt cx="996480" cy="618840"/>
          </a:xfrm>
        </p:grpSpPr>
        <p:sp>
          <p:nvSpPr>
            <p:cNvPr id="181" name="CustomShape 23"/>
            <p:cNvSpPr/>
            <p:nvPr/>
          </p:nvSpPr>
          <p:spPr>
            <a:xfrm>
              <a:off x="1427400" y="521604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93167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553770"/>
                  </a:lnTo>
                  <a:lnTo>
                    <a:pt x="5105" y="579064"/>
                  </a:lnTo>
                  <a:lnTo>
                    <a:pt x="19034" y="599716"/>
                  </a:lnTo>
                  <a:lnTo>
                    <a:pt x="39701" y="613638"/>
                  </a:lnTo>
                  <a:lnTo>
                    <a:pt x="65024" y="618744"/>
                  </a:lnTo>
                  <a:lnTo>
                    <a:pt x="931672" y="618744"/>
                  </a:lnTo>
                  <a:lnTo>
                    <a:pt x="956994" y="613638"/>
                  </a:lnTo>
                  <a:lnTo>
                    <a:pt x="977661" y="599716"/>
                  </a:lnTo>
                  <a:lnTo>
                    <a:pt x="991590" y="579064"/>
                  </a:lnTo>
                  <a:lnTo>
                    <a:pt x="996696" y="553770"/>
                  </a:lnTo>
                  <a:lnTo>
                    <a:pt x="996696" y="65024"/>
                  </a:lnTo>
                  <a:lnTo>
                    <a:pt x="991590" y="39701"/>
                  </a:lnTo>
                  <a:lnTo>
                    <a:pt x="977661" y="19034"/>
                  </a:lnTo>
                  <a:lnTo>
                    <a:pt x="956994" y="5105"/>
                  </a:lnTo>
                  <a:lnTo>
                    <a:pt x="9316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2" name="CustomShape 24"/>
            <p:cNvSpPr/>
            <p:nvPr/>
          </p:nvSpPr>
          <p:spPr>
            <a:xfrm>
              <a:off x="1427400" y="5216040"/>
              <a:ext cx="996480" cy="618840"/>
            </a:xfrm>
            <a:custGeom>
              <a:avLst/>
              <a:gdLst/>
              <a:ahLst/>
              <a:cxnLst/>
              <a:rect l="l" t="t" r="r" b="b"/>
              <a:pathLst>
                <a:path w="996950" h="6191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931672" y="0"/>
                  </a:lnTo>
                  <a:lnTo>
                    <a:pt x="956994" y="5105"/>
                  </a:lnTo>
                  <a:lnTo>
                    <a:pt x="977661" y="19034"/>
                  </a:lnTo>
                  <a:lnTo>
                    <a:pt x="991590" y="39701"/>
                  </a:lnTo>
                  <a:lnTo>
                    <a:pt x="996696" y="65024"/>
                  </a:lnTo>
                  <a:lnTo>
                    <a:pt x="996696" y="553770"/>
                  </a:lnTo>
                  <a:lnTo>
                    <a:pt x="991590" y="579064"/>
                  </a:lnTo>
                  <a:lnTo>
                    <a:pt x="977661" y="599716"/>
                  </a:lnTo>
                  <a:lnTo>
                    <a:pt x="956994" y="613638"/>
                  </a:lnTo>
                  <a:lnTo>
                    <a:pt x="931672" y="618744"/>
                  </a:lnTo>
                  <a:lnTo>
                    <a:pt x="65024" y="618744"/>
                  </a:lnTo>
                  <a:lnTo>
                    <a:pt x="39701" y="613638"/>
                  </a:lnTo>
                  <a:lnTo>
                    <a:pt x="19034" y="599716"/>
                  </a:lnTo>
                  <a:lnTo>
                    <a:pt x="5105" y="579064"/>
                  </a:lnTo>
                  <a:lnTo>
                    <a:pt x="0" y="553770"/>
                  </a:lnTo>
                  <a:lnTo>
                    <a:pt x="0" y="65024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83" name="CustomShape 25"/>
          <p:cNvSpPr/>
          <p:nvPr/>
        </p:nvSpPr>
        <p:spPr>
          <a:xfrm>
            <a:off x="1844640" y="5396760"/>
            <a:ext cx="157680" cy="407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...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84" name="Group 26"/>
          <p:cNvGrpSpPr/>
          <p:nvPr/>
        </p:nvGrpSpPr>
        <p:grpSpPr>
          <a:xfrm>
            <a:off x="2508480" y="2519280"/>
            <a:ext cx="5280120" cy="3270240"/>
            <a:chOff x="2508480" y="2519280"/>
            <a:chExt cx="5280120" cy="3270240"/>
          </a:xfrm>
        </p:grpSpPr>
        <p:sp>
          <p:nvSpPr>
            <p:cNvPr id="185" name="CustomShape 27"/>
            <p:cNvSpPr/>
            <p:nvPr/>
          </p:nvSpPr>
          <p:spPr>
            <a:xfrm>
              <a:off x="2541960" y="2519280"/>
              <a:ext cx="5246640" cy="327024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6" name="CustomShape 28"/>
            <p:cNvSpPr/>
            <p:nvPr/>
          </p:nvSpPr>
          <p:spPr>
            <a:xfrm>
              <a:off x="2508480" y="2574000"/>
              <a:ext cx="1612080" cy="109224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7" name="CustomShape 29"/>
            <p:cNvSpPr/>
            <p:nvPr/>
          </p:nvSpPr>
          <p:spPr>
            <a:xfrm>
              <a:off x="2589120" y="2546640"/>
              <a:ext cx="5152320" cy="317556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8" name="CustomShape 30"/>
            <p:cNvSpPr/>
            <p:nvPr/>
          </p:nvSpPr>
          <p:spPr>
            <a:xfrm>
              <a:off x="2589120" y="2546640"/>
              <a:ext cx="5152680" cy="3175920"/>
            </a:xfrm>
            <a:custGeom>
              <a:avLst/>
              <a:gdLst/>
              <a:ahLst/>
              <a:cxnLst/>
              <a:rect l="l" t="t" r="r" b="b"/>
              <a:pathLst>
                <a:path w="5153025" h="3176270">
                  <a:moveTo>
                    <a:pt x="0" y="333501"/>
                  </a:moveTo>
                  <a:lnTo>
                    <a:pt x="3616" y="284228"/>
                  </a:lnTo>
                  <a:lnTo>
                    <a:pt x="14123" y="237196"/>
                  </a:lnTo>
                  <a:lnTo>
                    <a:pt x="31002" y="192922"/>
                  </a:lnTo>
                  <a:lnTo>
                    <a:pt x="53738" y="151923"/>
                  </a:lnTo>
                  <a:lnTo>
                    <a:pt x="81815" y="114715"/>
                  </a:lnTo>
                  <a:lnTo>
                    <a:pt x="114715" y="81815"/>
                  </a:lnTo>
                  <a:lnTo>
                    <a:pt x="151923" y="53738"/>
                  </a:lnTo>
                  <a:lnTo>
                    <a:pt x="192922" y="31002"/>
                  </a:lnTo>
                  <a:lnTo>
                    <a:pt x="237196" y="14123"/>
                  </a:lnTo>
                  <a:lnTo>
                    <a:pt x="284228" y="3616"/>
                  </a:lnTo>
                  <a:lnTo>
                    <a:pt x="333501" y="0"/>
                  </a:lnTo>
                  <a:lnTo>
                    <a:pt x="4819142" y="0"/>
                  </a:lnTo>
                  <a:lnTo>
                    <a:pt x="4868415" y="3616"/>
                  </a:lnTo>
                  <a:lnTo>
                    <a:pt x="4915447" y="14123"/>
                  </a:lnTo>
                  <a:lnTo>
                    <a:pt x="4959721" y="31002"/>
                  </a:lnTo>
                  <a:lnTo>
                    <a:pt x="5000720" y="53738"/>
                  </a:lnTo>
                  <a:lnTo>
                    <a:pt x="5037928" y="81815"/>
                  </a:lnTo>
                  <a:lnTo>
                    <a:pt x="5070828" y="114715"/>
                  </a:lnTo>
                  <a:lnTo>
                    <a:pt x="5098905" y="151923"/>
                  </a:lnTo>
                  <a:lnTo>
                    <a:pt x="5121641" y="192922"/>
                  </a:lnTo>
                  <a:lnTo>
                    <a:pt x="5138520" y="237196"/>
                  </a:lnTo>
                  <a:lnTo>
                    <a:pt x="5149027" y="284228"/>
                  </a:lnTo>
                  <a:lnTo>
                    <a:pt x="5152644" y="333501"/>
                  </a:lnTo>
                  <a:lnTo>
                    <a:pt x="5152644" y="2842514"/>
                  </a:lnTo>
                  <a:lnTo>
                    <a:pt x="5149027" y="2891787"/>
                  </a:lnTo>
                  <a:lnTo>
                    <a:pt x="5138520" y="2938819"/>
                  </a:lnTo>
                  <a:lnTo>
                    <a:pt x="5121641" y="2983093"/>
                  </a:lnTo>
                  <a:lnTo>
                    <a:pt x="5098905" y="3024092"/>
                  </a:lnTo>
                  <a:lnTo>
                    <a:pt x="5070828" y="3061300"/>
                  </a:lnTo>
                  <a:lnTo>
                    <a:pt x="5037928" y="3094200"/>
                  </a:lnTo>
                  <a:lnTo>
                    <a:pt x="5000720" y="3122277"/>
                  </a:lnTo>
                  <a:lnTo>
                    <a:pt x="4959721" y="3145013"/>
                  </a:lnTo>
                  <a:lnTo>
                    <a:pt x="4915447" y="3161892"/>
                  </a:lnTo>
                  <a:lnTo>
                    <a:pt x="4868415" y="3172399"/>
                  </a:lnTo>
                  <a:lnTo>
                    <a:pt x="4819142" y="3176016"/>
                  </a:lnTo>
                  <a:lnTo>
                    <a:pt x="333501" y="3176016"/>
                  </a:lnTo>
                  <a:lnTo>
                    <a:pt x="284228" y="3172399"/>
                  </a:lnTo>
                  <a:lnTo>
                    <a:pt x="237196" y="3161892"/>
                  </a:lnTo>
                  <a:lnTo>
                    <a:pt x="192922" y="3145013"/>
                  </a:lnTo>
                  <a:lnTo>
                    <a:pt x="151923" y="3122277"/>
                  </a:lnTo>
                  <a:lnTo>
                    <a:pt x="114715" y="3094200"/>
                  </a:lnTo>
                  <a:lnTo>
                    <a:pt x="81815" y="3061300"/>
                  </a:lnTo>
                  <a:lnTo>
                    <a:pt x="53738" y="3024092"/>
                  </a:lnTo>
                  <a:lnTo>
                    <a:pt x="31002" y="2983093"/>
                  </a:lnTo>
                  <a:lnTo>
                    <a:pt x="14123" y="2938819"/>
                  </a:lnTo>
                  <a:lnTo>
                    <a:pt x="3616" y="2891787"/>
                  </a:lnTo>
                  <a:lnTo>
                    <a:pt x="0" y="2842514"/>
                  </a:lnTo>
                  <a:lnTo>
                    <a:pt x="0" y="333501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89" name="CustomShape 31"/>
          <p:cNvSpPr/>
          <p:nvPr/>
        </p:nvSpPr>
        <p:spPr>
          <a:xfrm>
            <a:off x="2827080" y="2685960"/>
            <a:ext cx="976320" cy="62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585858"/>
                </a:solidFill>
                <a:latin typeface="Georgia"/>
              </a:rPr>
              <a:t>JRE</a:t>
            </a:r>
            <a:endParaRPr lang="pt-BR" sz="4000" b="0" strike="noStrike" spc="-1">
              <a:latin typeface="Arial"/>
            </a:endParaRPr>
          </a:p>
        </p:txBody>
      </p:sp>
      <p:grpSp>
        <p:nvGrpSpPr>
          <p:cNvPr id="190" name="Group 32"/>
          <p:cNvGrpSpPr/>
          <p:nvPr/>
        </p:nvGrpSpPr>
        <p:grpSpPr>
          <a:xfrm>
            <a:off x="2719440" y="3573000"/>
            <a:ext cx="1030320" cy="586440"/>
            <a:chOff x="2719440" y="3573000"/>
            <a:chExt cx="1030320" cy="586440"/>
          </a:xfrm>
        </p:grpSpPr>
        <p:sp>
          <p:nvSpPr>
            <p:cNvPr id="191" name="CustomShape 33"/>
            <p:cNvSpPr/>
            <p:nvPr/>
          </p:nvSpPr>
          <p:spPr>
            <a:xfrm>
              <a:off x="2719440" y="357300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968629" y="0"/>
                  </a:moveTo>
                  <a:lnTo>
                    <a:pt x="61595" y="0"/>
                  </a:lnTo>
                  <a:lnTo>
                    <a:pt x="37611" y="4837"/>
                  </a:lnTo>
                  <a:lnTo>
                    <a:pt x="18034" y="18034"/>
                  </a:lnTo>
                  <a:lnTo>
                    <a:pt x="4837" y="37611"/>
                  </a:lnTo>
                  <a:lnTo>
                    <a:pt x="0" y="61595"/>
                  </a:lnTo>
                  <a:lnTo>
                    <a:pt x="0" y="525145"/>
                  </a:lnTo>
                  <a:lnTo>
                    <a:pt x="4837" y="549128"/>
                  </a:lnTo>
                  <a:lnTo>
                    <a:pt x="18034" y="568706"/>
                  </a:lnTo>
                  <a:lnTo>
                    <a:pt x="37611" y="581902"/>
                  </a:lnTo>
                  <a:lnTo>
                    <a:pt x="61595" y="586740"/>
                  </a:lnTo>
                  <a:lnTo>
                    <a:pt x="968629" y="586740"/>
                  </a:lnTo>
                  <a:lnTo>
                    <a:pt x="992612" y="581902"/>
                  </a:lnTo>
                  <a:lnTo>
                    <a:pt x="1012189" y="568706"/>
                  </a:lnTo>
                  <a:lnTo>
                    <a:pt x="1025386" y="549128"/>
                  </a:lnTo>
                  <a:lnTo>
                    <a:pt x="1030224" y="525145"/>
                  </a:lnTo>
                  <a:lnTo>
                    <a:pt x="1030224" y="61595"/>
                  </a:lnTo>
                  <a:lnTo>
                    <a:pt x="1025386" y="37611"/>
                  </a:lnTo>
                  <a:lnTo>
                    <a:pt x="1012189" y="18034"/>
                  </a:lnTo>
                  <a:lnTo>
                    <a:pt x="992612" y="4837"/>
                  </a:lnTo>
                  <a:lnTo>
                    <a:pt x="968629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2" name="CustomShape 34"/>
            <p:cNvSpPr/>
            <p:nvPr/>
          </p:nvSpPr>
          <p:spPr>
            <a:xfrm>
              <a:off x="2719440" y="357300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0" y="61595"/>
                  </a:moveTo>
                  <a:lnTo>
                    <a:pt x="4837" y="37611"/>
                  </a:lnTo>
                  <a:lnTo>
                    <a:pt x="18034" y="18034"/>
                  </a:lnTo>
                  <a:lnTo>
                    <a:pt x="37611" y="4837"/>
                  </a:lnTo>
                  <a:lnTo>
                    <a:pt x="61595" y="0"/>
                  </a:lnTo>
                  <a:lnTo>
                    <a:pt x="968629" y="0"/>
                  </a:lnTo>
                  <a:lnTo>
                    <a:pt x="992612" y="4837"/>
                  </a:lnTo>
                  <a:lnTo>
                    <a:pt x="1012189" y="18034"/>
                  </a:lnTo>
                  <a:lnTo>
                    <a:pt x="1025386" y="37611"/>
                  </a:lnTo>
                  <a:lnTo>
                    <a:pt x="1030224" y="61595"/>
                  </a:lnTo>
                  <a:lnTo>
                    <a:pt x="1030224" y="525145"/>
                  </a:lnTo>
                  <a:lnTo>
                    <a:pt x="1025386" y="549128"/>
                  </a:lnTo>
                  <a:lnTo>
                    <a:pt x="1012189" y="568706"/>
                  </a:lnTo>
                  <a:lnTo>
                    <a:pt x="992612" y="581902"/>
                  </a:lnTo>
                  <a:lnTo>
                    <a:pt x="968629" y="586740"/>
                  </a:lnTo>
                  <a:lnTo>
                    <a:pt x="61595" y="586740"/>
                  </a:lnTo>
                  <a:lnTo>
                    <a:pt x="37611" y="581902"/>
                  </a:lnTo>
                  <a:lnTo>
                    <a:pt x="18034" y="568706"/>
                  </a:lnTo>
                  <a:lnTo>
                    <a:pt x="4837" y="549128"/>
                  </a:lnTo>
                  <a:lnTo>
                    <a:pt x="0" y="525145"/>
                  </a:lnTo>
                  <a:lnTo>
                    <a:pt x="0" y="61595"/>
                  </a:lnTo>
                  <a:close/>
                </a:path>
              </a:pathLst>
            </a:custGeom>
            <a:noFill/>
            <a:ln w="25920">
              <a:solidFill>
                <a:srgbClr val="70883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93" name="CustomShape 35"/>
          <p:cNvSpPr/>
          <p:nvPr/>
        </p:nvSpPr>
        <p:spPr>
          <a:xfrm>
            <a:off x="2772410" y="3666490"/>
            <a:ext cx="925195" cy="4076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Bibliotecas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94" name="Group 36"/>
          <p:cNvGrpSpPr/>
          <p:nvPr/>
        </p:nvGrpSpPr>
        <p:grpSpPr>
          <a:xfrm>
            <a:off x="2719440" y="4277160"/>
            <a:ext cx="1030320" cy="586440"/>
            <a:chOff x="2719440" y="4277160"/>
            <a:chExt cx="1030320" cy="586440"/>
          </a:xfrm>
        </p:grpSpPr>
        <p:sp>
          <p:nvSpPr>
            <p:cNvPr id="195" name="CustomShape 37"/>
            <p:cNvSpPr/>
            <p:nvPr/>
          </p:nvSpPr>
          <p:spPr>
            <a:xfrm>
              <a:off x="2719440" y="427716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968629" y="0"/>
                  </a:moveTo>
                  <a:lnTo>
                    <a:pt x="61595" y="0"/>
                  </a:lnTo>
                  <a:lnTo>
                    <a:pt x="37611" y="4837"/>
                  </a:lnTo>
                  <a:lnTo>
                    <a:pt x="18034" y="18034"/>
                  </a:lnTo>
                  <a:lnTo>
                    <a:pt x="4837" y="37611"/>
                  </a:lnTo>
                  <a:lnTo>
                    <a:pt x="0" y="61595"/>
                  </a:lnTo>
                  <a:lnTo>
                    <a:pt x="0" y="525145"/>
                  </a:lnTo>
                  <a:lnTo>
                    <a:pt x="4837" y="549128"/>
                  </a:lnTo>
                  <a:lnTo>
                    <a:pt x="18034" y="568706"/>
                  </a:lnTo>
                  <a:lnTo>
                    <a:pt x="37611" y="581902"/>
                  </a:lnTo>
                  <a:lnTo>
                    <a:pt x="61595" y="586740"/>
                  </a:lnTo>
                  <a:lnTo>
                    <a:pt x="968629" y="586740"/>
                  </a:lnTo>
                  <a:lnTo>
                    <a:pt x="992612" y="581902"/>
                  </a:lnTo>
                  <a:lnTo>
                    <a:pt x="1012189" y="568706"/>
                  </a:lnTo>
                  <a:lnTo>
                    <a:pt x="1025386" y="549128"/>
                  </a:lnTo>
                  <a:lnTo>
                    <a:pt x="1030224" y="525145"/>
                  </a:lnTo>
                  <a:lnTo>
                    <a:pt x="1030224" y="61595"/>
                  </a:lnTo>
                  <a:lnTo>
                    <a:pt x="1025386" y="37611"/>
                  </a:lnTo>
                  <a:lnTo>
                    <a:pt x="1012189" y="18034"/>
                  </a:lnTo>
                  <a:lnTo>
                    <a:pt x="992612" y="4837"/>
                  </a:lnTo>
                  <a:lnTo>
                    <a:pt x="968629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6" name="CustomShape 38"/>
            <p:cNvSpPr/>
            <p:nvPr/>
          </p:nvSpPr>
          <p:spPr>
            <a:xfrm>
              <a:off x="2719440" y="427716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0" y="61595"/>
                  </a:moveTo>
                  <a:lnTo>
                    <a:pt x="4837" y="37611"/>
                  </a:lnTo>
                  <a:lnTo>
                    <a:pt x="18034" y="18034"/>
                  </a:lnTo>
                  <a:lnTo>
                    <a:pt x="37611" y="4837"/>
                  </a:lnTo>
                  <a:lnTo>
                    <a:pt x="61595" y="0"/>
                  </a:lnTo>
                  <a:lnTo>
                    <a:pt x="968629" y="0"/>
                  </a:lnTo>
                  <a:lnTo>
                    <a:pt x="992612" y="4837"/>
                  </a:lnTo>
                  <a:lnTo>
                    <a:pt x="1012189" y="18034"/>
                  </a:lnTo>
                  <a:lnTo>
                    <a:pt x="1025386" y="37611"/>
                  </a:lnTo>
                  <a:lnTo>
                    <a:pt x="1030224" y="61595"/>
                  </a:lnTo>
                  <a:lnTo>
                    <a:pt x="1030224" y="525145"/>
                  </a:lnTo>
                  <a:lnTo>
                    <a:pt x="1025386" y="549128"/>
                  </a:lnTo>
                  <a:lnTo>
                    <a:pt x="1012189" y="568706"/>
                  </a:lnTo>
                  <a:lnTo>
                    <a:pt x="992612" y="581902"/>
                  </a:lnTo>
                  <a:lnTo>
                    <a:pt x="968629" y="586740"/>
                  </a:lnTo>
                  <a:lnTo>
                    <a:pt x="61595" y="586740"/>
                  </a:lnTo>
                  <a:lnTo>
                    <a:pt x="37611" y="581902"/>
                  </a:lnTo>
                  <a:lnTo>
                    <a:pt x="18034" y="568706"/>
                  </a:lnTo>
                  <a:lnTo>
                    <a:pt x="4837" y="549128"/>
                  </a:lnTo>
                  <a:lnTo>
                    <a:pt x="0" y="525145"/>
                  </a:lnTo>
                  <a:lnTo>
                    <a:pt x="0" y="61595"/>
                  </a:lnTo>
                  <a:close/>
                </a:path>
              </a:pathLst>
            </a:custGeom>
            <a:noFill/>
            <a:ln w="25920">
              <a:solidFill>
                <a:srgbClr val="70883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97" name="CustomShape 39"/>
          <p:cNvSpPr/>
          <p:nvPr/>
        </p:nvSpPr>
        <p:spPr>
          <a:xfrm>
            <a:off x="2849880" y="4351020"/>
            <a:ext cx="785495" cy="4076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</a:t>
            </a:r>
            <a:r>
              <a:rPr lang="pt-BR" sz="1300" b="0" strike="noStrike" spc="-12">
                <a:solidFill>
                  <a:srgbClr val="F1F1F1"/>
                </a:solidFill>
                <a:latin typeface="Georgia"/>
              </a:rPr>
              <a:t>a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vaw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198" name="Group 40"/>
          <p:cNvGrpSpPr/>
          <p:nvPr/>
        </p:nvGrpSpPr>
        <p:grpSpPr>
          <a:xfrm>
            <a:off x="2719440" y="4985640"/>
            <a:ext cx="1030320" cy="586440"/>
            <a:chOff x="2719440" y="4985640"/>
            <a:chExt cx="1030320" cy="586440"/>
          </a:xfrm>
        </p:grpSpPr>
        <p:sp>
          <p:nvSpPr>
            <p:cNvPr id="199" name="CustomShape 41"/>
            <p:cNvSpPr/>
            <p:nvPr/>
          </p:nvSpPr>
          <p:spPr>
            <a:xfrm>
              <a:off x="2719440" y="498564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968629" y="0"/>
                  </a:moveTo>
                  <a:lnTo>
                    <a:pt x="61595" y="0"/>
                  </a:lnTo>
                  <a:lnTo>
                    <a:pt x="37611" y="4837"/>
                  </a:lnTo>
                  <a:lnTo>
                    <a:pt x="18034" y="18033"/>
                  </a:lnTo>
                  <a:lnTo>
                    <a:pt x="4837" y="37611"/>
                  </a:lnTo>
                  <a:lnTo>
                    <a:pt x="0" y="61594"/>
                  </a:lnTo>
                  <a:lnTo>
                    <a:pt x="0" y="525144"/>
                  </a:lnTo>
                  <a:lnTo>
                    <a:pt x="4837" y="549128"/>
                  </a:lnTo>
                  <a:lnTo>
                    <a:pt x="18034" y="568705"/>
                  </a:lnTo>
                  <a:lnTo>
                    <a:pt x="37611" y="581902"/>
                  </a:lnTo>
                  <a:lnTo>
                    <a:pt x="61595" y="586739"/>
                  </a:lnTo>
                  <a:lnTo>
                    <a:pt x="968629" y="586739"/>
                  </a:lnTo>
                  <a:lnTo>
                    <a:pt x="992612" y="581902"/>
                  </a:lnTo>
                  <a:lnTo>
                    <a:pt x="1012189" y="568705"/>
                  </a:lnTo>
                  <a:lnTo>
                    <a:pt x="1025386" y="549128"/>
                  </a:lnTo>
                  <a:lnTo>
                    <a:pt x="1030224" y="525144"/>
                  </a:lnTo>
                  <a:lnTo>
                    <a:pt x="1030224" y="61594"/>
                  </a:lnTo>
                  <a:lnTo>
                    <a:pt x="1025386" y="37611"/>
                  </a:lnTo>
                  <a:lnTo>
                    <a:pt x="1012189" y="18033"/>
                  </a:lnTo>
                  <a:lnTo>
                    <a:pt x="992612" y="4837"/>
                  </a:lnTo>
                  <a:lnTo>
                    <a:pt x="968629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0" name="CustomShape 42"/>
            <p:cNvSpPr/>
            <p:nvPr/>
          </p:nvSpPr>
          <p:spPr>
            <a:xfrm>
              <a:off x="2719440" y="4985640"/>
              <a:ext cx="1030320" cy="586440"/>
            </a:xfrm>
            <a:custGeom>
              <a:avLst/>
              <a:gdLst/>
              <a:ahLst/>
              <a:cxnLst/>
              <a:rect l="l" t="t" r="r" b="b"/>
              <a:pathLst>
                <a:path w="1030604" h="586739">
                  <a:moveTo>
                    <a:pt x="0" y="61594"/>
                  </a:moveTo>
                  <a:lnTo>
                    <a:pt x="4837" y="37611"/>
                  </a:lnTo>
                  <a:lnTo>
                    <a:pt x="18034" y="18033"/>
                  </a:lnTo>
                  <a:lnTo>
                    <a:pt x="37611" y="4837"/>
                  </a:lnTo>
                  <a:lnTo>
                    <a:pt x="61595" y="0"/>
                  </a:lnTo>
                  <a:lnTo>
                    <a:pt x="968629" y="0"/>
                  </a:lnTo>
                  <a:lnTo>
                    <a:pt x="992612" y="4837"/>
                  </a:lnTo>
                  <a:lnTo>
                    <a:pt x="1012189" y="18033"/>
                  </a:lnTo>
                  <a:lnTo>
                    <a:pt x="1025386" y="37611"/>
                  </a:lnTo>
                  <a:lnTo>
                    <a:pt x="1030224" y="61594"/>
                  </a:lnTo>
                  <a:lnTo>
                    <a:pt x="1030224" y="525144"/>
                  </a:lnTo>
                  <a:lnTo>
                    <a:pt x="1025386" y="549128"/>
                  </a:lnTo>
                  <a:lnTo>
                    <a:pt x="1012189" y="568705"/>
                  </a:lnTo>
                  <a:lnTo>
                    <a:pt x="992612" y="581902"/>
                  </a:lnTo>
                  <a:lnTo>
                    <a:pt x="968629" y="586739"/>
                  </a:lnTo>
                  <a:lnTo>
                    <a:pt x="61595" y="586739"/>
                  </a:lnTo>
                  <a:lnTo>
                    <a:pt x="37611" y="581902"/>
                  </a:lnTo>
                  <a:lnTo>
                    <a:pt x="18034" y="568705"/>
                  </a:lnTo>
                  <a:lnTo>
                    <a:pt x="4837" y="549128"/>
                  </a:lnTo>
                  <a:lnTo>
                    <a:pt x="0" y="525144"/>
                  </a:lnTo>
                  <a:lnTo>
                    <a:pt x="0" y="61594"/>
                  </a:lnTo>
                  <a:close/>
                </a:path>
              </a:pathLst>
            </a:custGeom>
            <a:noFill/>
            <a:ln w="25920">
              <a:solidFill>
                <a:srgbClr val="70883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01" name="CustomShape 43"/>
          <p:cNvSpPr/>
          <p:nvPr/>
        </p:nvSpPr>
        <p:spPr>
          <a:xfrm>
            <a:off x="2958465" y="5151120"/>
            <a:ext cx="606425" cy="4076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9">
                <a:solidFill>
                  <a:srgbClr val="F1F1F1"/>
                </a:solidFill>
                <a:latin typeface="Georgia"/>
              </a:rPr>
              <a:t>...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202" name="Group 44"/>
          <p:cNvGrpSpPr/>
          <p:nvPr/>
        </p:nvGrpSpPr>
        <p:grpSpPr>
          <a:xfrm>
            <a:off x="3762720" y="3652920"/>
            <a:ext cx="3859920" cy="1909080"/>
            <a:chOff x="3762720" y="3652920"/>
            <a:chExt cx="3859920" cy="1909080"/>
          </a:xfrm>
        </p:grpSpPr>
        <p:sp>
          <p:nvSpPr>
            <p:cNvPr id="203" name="CustomShape 45"/>
            <p:cNvSpPr/>
            <p:nvPr/>
          </p:nvSpPr>
          <p:spPr>
            <a:xfrm>
              <a:off x="3839040" y="3652920"/>
              <a:ext cx="3783600" cy="1909080"/>
            </a:xfrm>
            <a:prstGeom prst="rect">
              <a:avLst/>
            </a:prstGeom>
            <a:blipFill rotWithShape="false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4" name="CustomShape 46"/>
            <p:cNvSpPr/>
            <p:nvPr/>
          </p:nvSpPr>
          <p:spPr>
            <a:xfrm>
              <a:off x="3762720" y="3666600"/>
              <a:ext cx="1732320" cy="109224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5" name="CustomShape 47"/>
            <p:cNvSpPr/>
            <p:nvPr/>
          </p:nvSpPr>
          <p:spPr>
            <a:xfrm>
              <a:off x="3886200" y="3680640"/>
              <a:ext cx="3689280" cy="181476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06" name="CustomShape 48"/>
            <p:cNvSpPr/>
            <p:nvPr/>
          </p:nvSpPr>
          <p:spPr>
            <a:xfrm>
              <a:off x="3886200" y="3680640"/>
              <a:ext cx="3689640" cy="1815120"/>
            </a:xfrm>
            <a:custGeom>
              <a:avLst/>
              <a:gdLst/>
              <a:ahLst/>
              <a:cxnLst/>
              <a:rect l="l" t="t" r="r" b="b"/>
              <a:pathLst>
                <a:path w="3689984" h="1815464">
                  <a:moveTo>
                    <a:pt x="0" y="190626"/>
                  </a:moveTo>
                  <a:lnTo>
                    <a:pt x="5034" y="146917"/>
                  </a:lnTo>
                  <a:lnTo>
                    <a:pt x="19375" y="106792"/>
                  </a:lnTo>
                  <a:lnTo>
                    <a:pt x="41877" y="71398"/>
                  </a:lnTo>
                  <a:lnTo>
                    <a:pt x="71398" y="41877"/>
                  </a:lnTo>
                  <a:lnTo>
                    <a:pt x="106792" y="19375"/>
                  </a:lnTo>
                  <a:lnTo>
                    <a:pt x="146917" y="5034"/>
                  </a:lnTo>
                  <a:lnTo>
                    <a:pt x="190626" y="0"/>
                  </a:lnTo>
                  <a:lnTo>
                    <a:pt x="3498977" y="0"/>
                  </a:lnTo>
                  <a:lnTo>
                    <a:pt x="3542686" y="5034"/>
                  </a:lnTo>
                  <a:lnTo>
                    <a:pt x="3582811" y="19375"/>
                  </a:lnTo>
                  <a:lnTo>
                    <a:pt x="3618205" y="41877"/>
                  </a:lnTo>
                  <a:lnTo>
                    <a:pt x="3647726" y="71398"/>
                  </a:lnTo>
                  <a:lnTo>
                    <a:pt x="3670228" y="106792"/>
                  </a:lnTo>
                  <a:lnTo>
                    <a:pt x="3684569" y="146917"/>
                  </a:lnTo>
                  <a:lnTo>
                    <a:pt x="3689604" y="190626"/>
                  </a:lnTo>
                  <a:lnTo>
                    <a:pt x="3689604" y="1624456"/>
                  </a:lnTo>
                  <a:lnTo>
                    <a:pt x="3684569" y="1668166"/>
                  </a:lnTo>
                  <a:lnTo>
                    <a:pt x="3670228" y="1708291"/>
                  </a:lnTo>
                  <a:lnTo>
                    <a:pt x="3647726" y="1743685"/>
                  </a:lnTo>
                  <a:lnTo>
                    <a:pt x="3618205" y="1773206"/>
                  </a:lnTo>
                  <a:lnTo>
                    <a:pt x="3582811" y="1795708"/>
                  </a:lnTo>
                  <a:lnTo>
                    <a:pt x="3542686" y="1810049"/>
                  </a:lnTo>
                  <a:lnTo>
                    <a:pt x="3498977" y="1815083"/>
                  </a:lnTo>
                  <a:lnTo>
                    <a:pt x="190626" y="1815083"/>
                  </a:lnTo>
                  <a:lnTo>
                    <a:pt x="146917" y="1810049"/>
                  </a:lnTo>
                  <a:lnTo>
                    <a:pt x="106792" y="1795708"/>
                  </a:lnTo>
                  <a:lnTo>
                    <a:pt x="71398" y="1773206"/>
                  </a:lnTo>
                  <a:lnTo>
                    <a:pt x="41877" y="1743685"/>
                  </a:lnTo>
                  <a:lnTo>
                    <a:pt x="19375" y="1708291"/>
                  </a:lnTo>
                  <a:lnTo>
                    <a:pt x="5034" y="1668166"/>
                  </a:lnTo>
                  <a:lnTo>
                    <a:pt x="0" y="1624456"/>
                  </a:lnTo>
                  <a:lnTo>
                    <a:pt x="0" y="190626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07" name="CustomShape 49"/>
          <p:cNvSpPr/>
          <p:nvPr/>
        </p:nvSpPr>
        <p:spPr>
          <a:xfrm>
            <a:off x="4082040" y="3778200"/>
            <a:ext cx="1098360" cy="123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0" strike="noStrike" spc="-4">
                <a:solidFill>
                  <a:srgbClr val="585858"/>
                </a:solidFill>
                <a:latin typeface="Georgia"/>
              </a:rPr>
              <a:t>JVM</a:t>
            </a:r>
            <a:endParaRPr lang="pt-BR" sz="4000" b="0" strike="noStrike" spc="-1">
              <a:latin typeface="Arial"/>
            </a:endParaRPr>
          </a:p>
        </p:txBody>
      </p:sp>
      <p:grpSp>
        <p:nvGrpSpPr>
          <p:cNvPr id="208" name="Group 50"/>
          <p:cNvGrpSpPr/>
          <p:nvPr/>
        </p:nvGrpSpPr>
        <p:grpSpPr>
          <a:xfrm>
            <a:off x="4584960" y="4485960"/>
            <a:ext cx="2305800" cy="816840"/>
            <a:chOff x="4584960" y="4485960"/>
            <a:chExt cx="2305800" cy="816840"/>
          </a:xfrm>
        </p:grpSpPr>
        <p:sp>
          <p:nvSpPr>
            <p:cNvPr id="209" name="CustomShape 51"/>
            <p:cNvSpPr/>
            <p:nvPr/>
          </p:nvSpPr>
          <p:spPr>
            <a:xfrm>
              <a:off x="4584960" y="4485960"/>
              <a:ext cx="2305800" cy="816840"/>
            </a:xfrm>
            <a:custGeom>
              <a:avLst/>
              <a:gdLst/>
              <a:ahLst/>
              <a:cxnLst/>
              <a:rect l="l" t="t" r="r" b="b"/>
              <a:pathLst>
                <a:path w="2306320" h="817245">
                  <a:moveTo>
                    <a:pt x="2220087" y="0"/>
                  </a:moveTo>
                  <a:lnTo>
                    <a:pt x="85725" y="0"/>
                  </a:lnTo>
                  <a:lnTo>
                    <a:pt x="52345" y="6732"/>
                  </a:lnTo>
                  <a:lnTo>
                    <a:pt x="25098" y="25098"/>
                  </a:lnTo>
                  <a:lnTo>
                    <a:pt x="6732" y="52345"/>
                  </a:lnTo>
                  <a:lnTo>
                    <a:pt x="0" y="85724"/>
                  </a:lnTo>
                  <a:lnTo>
                    <a:pt x="0" y="731138"/>
                  </a:lnTo>
                  <a:lnTo>
                    <a:pt x="6732" y="764518"/>
                  </a:lnTo>
                  <a:lnTo>
                    <a:pt x="25098" y="791765"/>
                  </a:lnTo>
                  <a:lnTo>
                    <a:pt x="52345" y="810131"/>
                  </a:lnTo>
                  <a:lnTo>
                    <a:pt x="85725" y="816863"/>
                  </a:lnTo>
                  <a:lnTo>
                    <a:pt x="2220087" y="816863"/>
                  </a:lnTo>
                  <a:lnTo>
                    <a:pt x="2253466" y="810131"/>
                  </a:lnTo>
                  <a:lnTo>
                    <a:pt x="2280713" y="791765"/>
                  </a:lnTo>
                  <a:lnTo>
                    <a:pt x="2299079" y="764518"/>
                  </a:lnTo>
                  <a:lnTo>
                    <a:pt x="2305812" y="731138"/>
                  </a:lnTo>
                  <a:lnTo>
                    <a:pt x="2305812" y="85724"/>
                  </a:lnTo>
                  <a:lnTo>
                    <a:pt x="2299079" y="52345"/>
                  </a:lnTo>
                  <a:lnTo>
                    <a:pt x="2280713" y="25098"/>
                  </a:lnTo>
                  <a:lnTo>
                    <a:pt x="2253466" y="6732"/>
                  </a:lnTo>
                  <a:lnTo>
                    <a:pt x="2220087" y="0"/>
                  </a:lnTo>
                  <a:close/>
                </a:path>
              </a:pathLst>
            </a:custGeom>
            <a:solidFill>
              <a:srgbClr val="8063A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0" name="CustomShape 52"/>
            <p:cNvSpPr/>
            <p:nvPr/>
          </p:nvSpPr>
          <p:spPr>
            <a:xfrm>
              <a:off x="4584960" y="4485960"/>
              <a:ext cx="2305800" cy="816840"/>
            </a:xfrm>
            <a:custGeom>
              <a:avLst/>
              <a:gdLst/>
              <a:ahLst/>
              <a:cxnLst/>
              <a:rect l="l" t="t" r="r" b="b"/>
              <a:pathLst>
                <a:path w="2306320" h="817245">
                  <a:moveTo>
                    <a:pt x="0" y="85724"/>
                  </a:moveTo>
                  <a:lnTo>
                    <a:pt x="6732" y="52345"/>
                  </a:lnTo>
                  <a:lnTo>
                    <a:pt x="25098" y="25098"/>
                  </a:lnTo>
                  <a:lnTo>
                    <a:pt x="52345" y="6732"/>
                  </a:lnTo>
                  <a:lnTo>
                    <a:pt x="85725" y="0"/>
                  </a:lnTo>
                  <a:lnTo>
                    <a:pt x="2220087" y="0"/>
                  </a:lnTo>
                  <a:lnTo>
                    <a:pt x="2253466" y="6732"/>
                  </a:lnTo>
                  <a:lnTo>
                    <a:pt x="2280713" y="25098"/>
                  </a:lnTo>
                  <a:lnTo>
                    <a:pt x="2299079" y="52345"/>
                  </a:lnTo>
                  <a:lnTo>
                    <a:pt x="2305812" y="85724"/>
                  </a:lnTo>
                  <a:lnTo>
                    <a:pt x="2305812" y="731138"/>
                  </a:lnTo>
                  <a:lnTo>
                    <a:pt x="2299079" y="764518"/>
                  </a:lnTo>
                  <a:lnTo>
                    <a:pt x="2280713" y="791765"/>
                  </a:lnTo>
                  <a:lnTo>
                    <a:pt x="2253466" y="810131"/>
                  </a:lnTo>
                  <a:lnTo>
                    <a:pt x="2220087" y="816863"/>
                  </a:lnTo>
                  <a:lnTo>
                    <a:pt x="85725" y="816863"/>
                  </a:lnTo>
                  <a:lnTo>
                    <a:pt x="52345" y="810131"/>
                  </a:lnTo>
                  <a:lnTo>
                    <a:pt x="25098" y="791765"/>
                  </a:lnTo>
                  <a:lnTo>
                    <a:pt x="6732" y="764518"/>
                  </a:lnTo>
                  <a:lnTo>
                    <a:pt x="0" y="731138"/>
                  </a:lnTo>
                  <a:lnTo>
                    <a:pt x="0" y="85724"/>
                  </a:lnTo>
                  <a:close/>
                </a:path>
              </a:pathLst>
            </a:custGeom>
            <a:noFill/>
            <a:ln w="25920">
              <a:solidFill>
                <a:srgbClr val="5C4676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11" name="CustomShape 53"/>
          <p:cNvSpPr/>
          <p:nvPr/>
        </p:nvSpPr>
        <p:spPr>
          <a:xfrm>
            <a:off x="4714920" y="4765320"/>
            <a:ext cx="2042280" cy="407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Just In Time</a:t>
            </a:r>
            <a:r>
              <a:rPr lang="pt-BR" sz="1300" b="0" strike="noStrike" spc="-29">
                <a:solidFill>
                  <a:srgbClr val="F1F1F1"/>
                </a:solidFill>
                <a:latin typeface="Georgia"/>
              </a:rPr>
              <a:t> </a:t>
            </a:r>
            <a:r>
              <a:rPr lang="pt-BR" sz="1300" b="0" strike="noStrike" spc="-4">
                <a:solidFill>
                  <a:srgbClr val="F1F1F1"/>
                </a:solidFill>
                <a:latin typeface="Georgia"/>
              </a:rPr>
              <a:t>Compiler(JIT)</a:t>
            </a:r>
            <a:endParaRPr lang="pt-BR" sz="1300" b="0" strike="noStrike" spc="-1">
              <a:latin typeface="Arial"/>
            </a:endParaRPr>
          </a:p>
        </p:txBody>
      </p:sp>
      <p:grpSp>
        <p:nvGrpSpPr>
          <p:cNvPr id="212" name="Group 54"/>
          <p:cNvGrpSpPr/>
          <p:nvPr/>
        </p:nvGrpSpPr>
        <p:grpSpPr>
          <a:xfrm>
            <a:off x="2700360" y="1499760"/>
            <a:ext cx="3233520" cy="2931480"/>
            <a:chOff x="2700360" y="1499760"/>
            <a:chExt cx="3233520" cy="2931480"/>
          </a:xfrm>
        </p:grpSpPr>
        <p:sp>
          <p:nvSpPr>
            <p:cNvPr id="213" name="CustomShape 55"/>
            <p:cNvSpPr/>
            <p:nvPr/>
          </p:nvSpPr>
          <p:spPr>
            <a:xfrm>
              <a:off x="2700360" y="1499760"/>
              <a:ext cx="863640" cy="86364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4" name="CustomShape 56"/>
            <p:cNvSpPr/>
            <p:nvPr/>
          </p:nvSpPr>
          <p:spPr>
            <a:xfrm>
              <a:off x="4037040" y="2636640"/>
              <a:ext cx="781560" cy="78300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5" name="CustomShape 57"/>
            <p:cNvSpPr/>
            <p:nvPr/>
          </p:nvSpPr>
          <p:spPr>
            <a:xfrm>
              <a:off x="5219640" y="3717000"/>
              <a:ext cx="714240" cy="714240"/>
            </a:xfrm>
            <a:prstGeom prst="rect">
              <a:avLst/>
            </a:prstGeom>
            <a:blipFill rotWithShape="false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0" y="937895"/>
            <a:ext cx="80060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Os autores de Java escreveram um white paper influente que explica seus objetivos e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realizações de design. Eles também publicaram uma visão geral mais resumida,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organizada com base nos 11 </a:t>
            </a:r>
            <a:r>
              <a:rPr lang="pt-PT" altLang="en-US">
                <a:solidFill>
                  <a:schemeClr val="bg1"/>
                </a:solidFill>
              </a:rPr>
              <a:t>conceitos chaves</a:t>
            </a:r>
            <a:r>
              <a:rPr lang="en-US">
                <a:solidFill>
                  <a:schemeClr val="bg1"/>
                </a:solidFill>
              </a:rPr>
              <a:t> a seguir: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1. Simple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2. Object-Oriented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3. Distributed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4. Robust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5. Secure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6. Architecture-Neutral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7. Portable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8. Interpreted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9. High-Performance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10. Multithreaded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11. Dynamic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1"/>
          <p:cNvGrpSpPr/>
          <p:nvPr/>
        </p:nvGrpSpPr>
        <p:grpSpPr>
          <a:xfrm>
            <a:off x="756000" y="1484640"/>
            <a:ext cx="7192080" cy="4327560"/>
            <a:chOff x="756000" y="1484640"/>
            <a:chExt cx="7192080" cy="4327560"/>
          </a:xfrm>
        </p:grpSpPr>
        <p:sp>
          <p:nvSpPr>
            <p:cNvPr id="217" name="CustomShape 2"/>
            <p:cNvSpPr/>
            <p:nvPr/>
          </p:nvSpPr>
          <p:spPr>
            <a:xfrm>
              <a:off x="756000" y="1772280"/>
              <a:ext cx="2018880" cy="403992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8" name="CustomShape 3"/>
            <p:cNvSpPr/>
            <p:nvPr/>
          </p:nvSpPr>
          <p:spPr>
            <a:xfrm>
              <a:off x="4681080" y="2721240"/>
              <a:ext cx="3267000" cy="282060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9" name="CustomShape 4"/>
            <p:cNvSpPr/>
            <p:nvPr/>
          </p:nvSpPr>
          <p:spPr>
            <a:xfrm>
              <a:off x="4140000" y="1484640"/>
              <a:ext cx="1485000" cy="161352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0" name="CustomShape 5"/>
            <p:cNvSpPr/>
            <p:nvPr/>
          </p:nvSpPr>
          <p:spPr>
            <a:xfrm>
              <a:off x="2877480" y="3639600"/>
              <a:ext cx="1436760" cy="62424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1" name="CustomShape 6"/>
            <p:cNvSpPr/>
            <p:nvPr/>
          </p:nvSpPr>
          <p:spPr>
            <a:xfrm>
              <a:off x="2915280" y="3645360"/>
              <a:ext cx="1368360" cy="56340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2915280" y="3645360"/>
              <a:ext cx="1368720" cy="563400"/>
            </a:xfrm>
            <a:custGeom>
              <a:avLst/>
              <a:gdLst/>
              <a:ahLst/>
              <a:cxnLst/>
              <a:rect l="l" t="t" r="r" b="b"/>
              <a:pathLst>
                <a:path w="1369060" h="563879">
                  <a:moveTo>
                    <a:pt x="0" y="140970"/>
                  </a:moveTo>
                  <a:lnTo>
                    <a:pt x="1086612" y="140970"/>
                  </a:lnTo>
                  <a:lnTo>
                    <a:pt x="1086612" y="0"/>
                  </a:lnTo>
                  <a:lnTo>
                    <a:pt x="1368552" y="281940"/>
                  </a:lnTo>
                  <a:lnTo>
                    <a:pt x="1086612" y="563880"/>
                  </a:lnTo>
                  <a:lnTo>
                    <a:pt x="1086612" y="422910"/>
                  </a:lnTo>
                  <a:lnTo>
                    <a:pt x="0" y="422910"/>
                  </a:lnTo>
                  <a:lnTo>
                    <a:pt x="0" y="140970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23" name="TextShape 8"/>
          <p:cNvSpPr txBox="true"/>
          <p:nvPr/>
        </p:nvSpPr>
        <p:spPr>
          <a:xfrm>
            <a:off x="546120" y="513720"/>
            <a:ext cx="805212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9">
                <a:solidFill>
                  <a:schemeClr val="bg1"/>
                </a:solidFill>
                <a:latin typeface="Georgia"/>
              </a:rPr>
              <a:t>Garbage </a:t>
            </a: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Collection (Coletor de</a:t>
            </a:r>
            <a:r>
              <a:rPr lang="pt-BR" sz="4000" b="1" strike="noStrike" spc="52">
                <a:solidFill>
                  <a:schemeClr val="bg1"/>
                </a:solidFill>
                <a:latin typeface="Georgia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lixo)</a:t>
            </a:r>
            <a:endParaRPr lang="pt-BR" sz="4000" b="1" strike="noStrike" spc="-4">
              <a:solidFill>
                <a:schemeClr val="bg1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true"/>
          <p:nvPr/>
        </p:nvSpPr>
        <p:spPr>
          <a:xfrm>
            <a:off x="2106360" y="315720"/>
            <a:ext cx="498960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9">
                <a:solidFill>
                  <a:schemeClr val="bg1"/>
                </a:solidFill>
                <a:latin typeface="Georgia"/>
              </a:rPr>
              <a:t>Divisão </a:t>
            </a: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da</a:t>
            </a:r>
            <a:r>
              <a:rPr lang="pt-BR" sz="4000" b="1" strike="noStrike" spc="-18">
                <a:solidFill>
                  <a:schemeClr val="bg1"/>
                </a:solidFill>
                <a:latin typeface="Georgia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Plataforma</a:t>
            </a:r>
            <a:endParaRPr lang="pt-BR" sz="4000" b="1" strike="noStrike" spc="-4">
              <a:solidFill>
                <a:schemeClr val="bg1"/>
              </a:solidFill>
              <a:latin typeface="Georgia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465440" y="1563480"/>
            <a:ext cx="2714040" cy="708480"/>
          </a:xfrm>
          <a:prstGeom prst="rect">
            <a:avLst/>
          </a:prstGeom>
          <a:blipFill rotWithShape="false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4465440" y="3134880"/>
            <a:ext cx="2714040" cy="708480"/>
          </a:xfrm>
          <a:prstGeom prst="rect">
            <a:avLst/>
          </a:prstGeom>
          <a:blipFill rotWithShape="false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4465440" y="2350080"/>
            <a:ext cx="2714040" cy="708480"/>
          </a:xfrm>
          <a:prstGeom prst="rect">
            <a:avLst/>
          </a:prstGeom>
          <a:blipFill rotWithShape="false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4465440" y="3921120"/>
            <a:ext cx="2714040" cy="708120"/>
          </a:xfrm>
          <a:prstGeom prst="rect">
            <a:avLst/>
          </a:prstGeom>
          <a:blipFill rotWithShape="false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4465440" y="4707720"/>
            <a:ext cx="2714040" cy="708480"/>
          </a:xfrm>
          <a:prstGeom prst="rect">
            <a:avLst/>
          </a:prstGeom>
          <a:blipFill rotWithShape="false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0" name="CustomShape 7"/>
          <p:cNvSpPr/>
          <p:nvPr/>
        </p:nvSpPr>
        <p:spPr>
          <a:xfrm>
            <a:off x="4657725" y="791845"/>
            <a:ext cx="2253615" cy="54184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407035" algn="just">
              <a:lnSpc>
                <a:spcPct val="100000"/>
              </a:lnSpc>
              <a:spcBef>
                <a:spcPts val="95"/>
              </a:spcBef>
            </a:pP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Java</a:t>
            </a:r>
            <a:r>
              <a:rPr lang="pt-BR" sz="2200" b="1" strike="noStrike" spc="-1">
                <a:solidFill>
                  <a:srgbClr val="FFFFFF"/>
                </a:solidFill>
                <a:latin typeface="Georgia"/>
              </a:rPr>
              <a:t> </a:t>
            </a: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EE</a:t>
            </a:r>
            <a:endParaRPr lang="pt-BR" sz="2200" b="0" strike="noStrike" spc="-1">
              <a:latin typeface="Arial"/>
            </a:endParaRPr>
          </a:p>
          <a:p>
            <a:pPr marL="365760" indent="36195" algn="just">
              <a:lnSpc>
                <a:spcPts val="6190"/>
              </a:lnSpc>
              <a:spcBef>
                <a:spcPts val="795"/>
              </a:spcBef>
            </a:pPr>
            <a:r>
              <a:rPr lang="pt-BR" sz="2200" b="1" strike="noStrike" spc="-4">
                <a:solidFill>
                  <a:srgbClr val="FFFFFF"/>
                </a:solidFill>
                <a:latin typeface="Georgia"/>
              </a:rPr>
              <a:t>Java </a:t>
            </a: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FX  Java </a:t>
            </a:r>
            <a:r>
              <a:rPr lang="pt-BR" sz="2200" b="1" strike="noStrike" spc="-4">
                <a:solidFill>
                  <a:srgbClr val="FFFFFF"/>
                </a:solidFill>
                <a:latin typeface="Georgia"/>
              </a:rPr>
              <a:t>SE  </a:t>
            </a: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Java</a:t>
            </a:r>
            <a:r>
              <a:rPr lang="pt-BR" sz="2200" b="1" strike="noStrike" spc="-63">
                <a:solidFill>
                  <a:srgbClr val="FFFFFF"/>
                </a:solidFill>
                <a:latin typeface="Georgia"/>
              </a:rPr>
              <a:t> </a:t>
            </a: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ME</a:t>
            </a:r>
            <a:endParaRPr lang="pt-BR" sz="2200" b="0" strike="noStrike" spc="-1">
              <a:latin typeface="Arial"/>
            </a:endParaRPr>
          </a:p>
          <a:p>
            <a:pPr marL="365760" indent="36195">
              <a:lnSpc>
                <a:spcPct val="100000"/>
              </a:lnSpc>
              <a:spcBef>
                <a:spcPts val="25"/>
              </a:spcBef>
            </a:pPr>
            <a:endParaRPr lang="pt-BR" sz="2200" b="0" strike="noStrike" spc="-1">
              <a:latin typeface="Arial"/>
            </a:endParaRPr>
          </a:p>
          <a:p>
            <a:pPr marL="12700" indent="36195">
              <a:lnSpc>
                <a:spcPct val="100000"/>
              </a:lnSpc>
            </a:pPr>
            <a:r>
              <a:rPr lang="pt-BR" sz="2200" b="1" strike="noStrike" spc="-9">
                <a:solidFill>
                  <a:srgbClr val="FFFFFF"/>
                </a:solidFill>
                <a:latin typeface="Georgia"/>
              </a:rPr>
              <a:t>Web</a:t>
            </a:r>
            <a:r>
              <a:rPr lang="pt-BR" sz="2200" b="1" strike="noStrike" spc="-38">
                <a:solidFill>
                  <a:srgbClr val="FFFFFF"/>
                </a:solidFill>
                <a:latin typeface="Georgia"/>
              </a:rPr>
              <a:t> </a:t>
            </a:r>
            <a:r>
              <a:rPr lang="pt-BR" sz="2200" b="1" strike="noStrike" spc="-4">
                <a:solidFill>
                  <a:srgbClr val="FFFFFF"/>
                </a:solidFill>
                <a:latin typeface="Georgia"/>
              </a:rPr>
              <a:t>Services</a:t>
            </a:r>
            <a:endParaRPr lang="pt-BR" sz="2200" b="0" strike="noStrike" spc="-1">
              <a:latin typeface="Arial"/>
            </a:endParaRPr>
          </a:p>
        </p:txBody>
      </p:sp>
      <p:grpSp>
        <p:nvGrpSpPr>
          <p:cNvPr id="231" name="Group 8"/>
          <p:cNvGrpSpPr/>
          <p:nvPr/>
        </p:nvGrpSpPr>
        <p:grpSpPr>
          <a:xfrm>
            <a:off x="928080" y="1533240"/>
            <a:ext cx="3401280" cy="3910320"/>
            <a:chOff x="928080" y="1533240"/>
            <a:chExt cx="3401280" cy="3910320"/>
          </a:xfrm>
        </p:grpSpPr>
        <p:sp>
          <p:nvSpPr>
            <p:cNvPr id="232" name="CustomShape 9"/>
            <p:cNvSpPr/>
            <p:nvPr/>
          </p:nvSpPr>
          <p:spPr>
            <a:xfrm>
              <a:off x="928080" y="1714320"/>
              <a:ext cx="2928600" cy="292860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3" name="CustomShape 10"/>
            <p:cNvSpPr/>
            <p:nvPr/>
          </p:nvSpPr>
          <p:spPr>
            <a:xfrm>
              <a:off x="3368160" y="1533240"/>
              <a:ext cx="961200" cy="3910320"/>
            </a:xfrm>
            <a:prstGeom prst="rect">
              <a:avLst/>
            </a:prstGeom>
            <a:blipFill rotWithShape="false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4" name="CustomShape 11"/>
            <p:cNvSpPr/>
            <p:nvPr/>
          </p:nvSpPr>
          <p:spPr>
            <a:xfrm>
              <a:off x="3429720" y="1572120"/>
              <a:ext cx="856080" cy="3786840"/>
            </a:xfrm>
            <a:custGeom>
              <a:avLst/>
              <a:gdLst/>
              <a:ahLst/>
              <a:cxnLst/>
              <a:rect l="l" t="t" r="r" b="b"/>
              <a:pathLst>
                <a:path w="856614" h="3787140">
                  <a:moveTo>
                    <a:pt x="856488" y="3787140"/>
                  </a:moveTo>
                  <a:lnTo>
                    <a:pt x="779520" y="3785988"/>
                  </a:lnTo>
                  <a:lnTo>
                    <a:pt x="707075" y="3782669"/>
                  </a:lnTo>
                  <a:lnTo>
                    <a:pt x="640362" y="3777384"/>
                  </a:lnTo>
                  <a:lnTo>
                    <a:pt x="580591" y="3770337"/>
                  </a:lnTo>
                  <a:lnTo>
                    <a:pt x="528974" y="3761731"/>
                  </a:lnTo>
                  <a:lnTo>
                    <a:pt x="486720" y="3751768"/>
                  </a:lnTo>
                  <a:lnTo>
                    <a:pt x="435144" y="3728582"/>
                  </a:lnTo>
                  <a:lnTo>
                    <a:pt x="428243" y="3715766"/>
                  </a:lnTo>
                  <a:lnTo>
                    <a:pt x="428243" y="1964944"/>
                  </a:lnTo>
                  <a:lnTo>
                    <a:pt x="421343" y="1952127"/>
                  </a:lnTo>
                  <a:lnTo>
                    <a:pt x="369767" y="1928941"/>
                  </a:lnTo>
                  <a:lnTo>
                    <a:pt x="327513" y="1918978"/>
                  </a:lnTo>
                  <a:lnTo>
                    <a:pt x="275896" y="1910372"/>
                  </a:lnTo>
                  <a:lnTo>
                    <a:pt x="216125" y="1903325"/>
                  </a:lnTo>
                  <a:lnTo>
                    <a:pt x="149412" y="1898040"/>
                  </a:lnTo>
                  <a:lnTo>
                    <a:pt x="76967" y="1894721"/>
                  </a:lnTo>
                  <a:lnTo>
                    <a:pt x="0" y="1893570"/>
                  </a:lnTo>
                  <a:lnTo>
                    <a:pt x="76967" y="1892418"/>
                  </a:lnTo>
                  <a:lnTo>
                    <a:pt x="149412" y="1889099"/>
                  </a:lnTo>
                  <a:lnTo>
                    <a:pt x="216125" y="1883814"/>
                  </a:lnTo>
                  <a:lnTo>
                    <a:pt x="275896" y="1876767"/>
                  </a:lnTo>
                  <a:lnTo>
                    <a:pt x="327513" y="1868161"/>
                  </a:lnTo>
                  <a:lnTo>
                    <a:pt x="369767" y="1858198"/>
                  </a:lnTo>
                  <a:lnTo>
                    <a:pt x="421343" y="1835012"/>
                  </a:lnTo>
                  <a:lnTo>
                    <a:pt x="428243" y="1822196"/>
                  </a:lnTo>
                  <a:lnTo>
                    <a:pt x="428243" y="71374"/>
                  </a:lnTo>
                  <a:lnTo>
                    <a:pt x="435144" y="58557"/>
                  </a:lnTo>
                  <a:lnTo>
                    <a:pt x="486720" y="35371"/>
                  </a:lnTo>
                  <a:lnTo>
                    <a:pt x="528974" y="25408"/>
                  </a:lnTo>
                  <a:lnTo>
                    <a:pt x="580591" y="16802"/>
                  </a:lnTo>
                  <a:lnTo>
                    <a:pt x="640362" y="9755"/>
                  </a:lnTo>
                  <a:lnTo>
                    <a:pt x="707075" y="4470"/>
                  </a:lnTo>
                  <a:lnTo>
                    <a:pt x="779520" y="1151"/>
                  </a:lnTo>
                  <a:lnTo>
                    <a:pt x="856488" y="0"/>
                  </a:lnTo>
                </a:path>
              </a:pathLst>
            </a:custGeom>
            <a:noFill/>
            <a:ln w="38160">
              <a:solidFill>
                <a:srgbClr val="4F81BC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2284200" y="1406520"/>
            <a:ext cx="4303440" cy="4642200"/>
            <a:chOff x="2284200" y="1406520"/>
            <a:chExt cx="4303440" cy="4642200"/>
          </a:xfrm>
        </p:grpSpPr>
        <p:sp>
          <p:nvSpPr>
            <p:cNvPr id="236" name="CustomShape 2"/>
            <p:cNvSpPr/>
            <p:nvPr/>
          </p:nvSpPr>
          <p:spPr>
            <a:xfrm>
              <a:off x="2284200" y="1406520"/>
              <a:ext cx="4080600" cy="368784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7" name="CustomShape 3"/>
            <p:cNvSpPr/>
            <p:nvPr/>
          </p:nvSpPr>
          <p:spPr>
            <a:xfrm>
              <a:off x="2412360" y="5094720"/>
              <a:ext cx="863640" cy="86976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8" name="CustomShape 4"/>
            <p:cNvSpPr/>
            <p:nvPr/>
          </p:nvSpPr>
          <p:spPr>
            <a:xfrm>
              <a:off x="5076360" y="5163480"/>
              <a:ext cx="1511280" cy="81504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9" name="CustomShape 5"/>
            <p:cNvSpPr/>
            <p:nvPr/>
          </p:nvSpPr>
          <p:spPr>
            <a:xfrm>
              <a:off x="3944160" y="5163480"/>
              <a:ext cx="807480" cy="88524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40" name="TextShape 6"/>
          <p:cNvSpPr txBox="true"/>
          <p:nvPr/>
        </p:nvSpPr>
        <p:spPr>
          <a:xfrm>
            <a:off x="1093470" y="421640"/>
            <a:ext cx="7334250" cy="767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Fases do Programa</a:t>
            </a:r>
            <a:r>
              <a:rPr lang="pt-BR" sz="4000" b="1" strike="noStrike" spc="-58">
                <a:solidFill>
                  <a:schemeClr val="bg1"/>
                </a:solidFill>
                <a:latin typeface="Georgia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Java</a:t>
            </a:r>
            <a:endParaRPr lang="pt-BR" sz="4000" b="1" strike="noStrike" spc="-4">
              <a:solidFill>
                <a:schemeClr val="bg1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3099960" y="5436000"/>
            <a:ext cx="2415240" cy="315000"/>
            <a:chOff x="3099960" y="5436000"/>
            <a:chExt cx="2415240" cy="315000"/>
          </a:xfrm>
        </p:grpSpPr>
        <p:sp>
          <p:nvSpPr>
            <p:cNvPr id="242" name="CustomShape 2"/>
            <p:cNvSpPr/>
            <p:nvPr/>
          </p:nvSpPr>
          <p:spPr>
            <a:xfrm>
              <a:off x="3099960" y="5436000"/>
              <a:ext cx="2415240" cy="31500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43" name="CustomShape 3"/>
            <p:cNvSpPr/>
            <p:nvPr/>
          </p:nvSpPr>
          <p:spPr>
            <a:xfrm>
              <a:off x="3143160" y="551376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9"/>
                  </a:lnTo>
                  <a:lnTo>
                    <a:pt x="2100072" y="8255"/>
                  </a:lnTo>
                  <a:lnTo>
                    <a:pt x="2096389" y="14478"/>
                  </a:lnTo>
                  <a:lnTo>
                    <a:pt x="2098548" y="22479"/>
                  </a:lnTo>
                  <a:lnTo>
                    <a:pt x="2140944" y="47210"/>
                  </a:lnTo>
                  <a:lnTo>
                    <a:pt x="2188972" y="47244"/>
                  </a:lnTo>
                  <a:lnTo>
                    <a:pt x="2188972" y="73152"/>
                  </a:lnTo>
                  <a:lnTo>
                    <a:pt x="2140979" y="73152"/>
                  </a:lnTo>
                  <a:lnTo>
                    <a:pt x="2098421" y="97929"/>
                  </a:lnTo>
                  <a:lnTo>
                    <a:pt x="2096389" y="105867"/>
                  </a:lnTo>
                  <a:lnTo>
                    <a:pt x="2099945" y="112039"/>
                  </a:lnTo>
                  <a:lnTo>
                    <a:pt x="2103628" y="118224"/>
                  </a:lnTo>
                  <a:lnTo>
                    <a:pt x="2111502" y="120319"/>
                  </a:lnTo>
                  <a:lnTo>
                    <a:pt x="2192414" y="73152"/>
                  </a:lnTo>
                  <a:lnTo>
                    <a:pt x="2188972" y="73152"/>
                  </a:lnTo>
                  <a:lnTo>
                    <a:pt x="2192472" y="73118"/>
                  </a:lnTo>
                  <a:lnTo>
                    <a:pt x="2214626" y="60198"/>
                  </a:lnTo>
                  <a:lnTo>
                    <a:pt x="2117725" y="3683"/>
                  </a:lnTo>
                  <a:lnTo>
                    <a:pt x="2111629" y="0"/>
                  </a:lnTo>
                  <a:close/>
                  <a:moveTo>
                    <a:pt x="2163203" y="60194"/>
                  </a:moveTo>
                  <a:lnTo>
                    <a:pt x="2141036" y="73118"/>
                  </a:lnTo>
                  <a:lnTo>
                    <a:pt x="2188972" y="73152"/>
                  </a:lnTo>
                  <a:lnTo>
                    <a:pt x="2188972" y="71374"/>
                  </a:lnTo>
                  <a:lnTo>
                    <a:pt x="2182367" y="71374"/>
                  </a:lnTo>
                  <a:lnTo>
                    <a:pt x="2163203" y="60194"/>
                  </a:lnTo>
                  <a:close/>
                  <a:moveTo>
                    <a:pt x="0" y="45720"/>
                  </a:moveTo>
                  <a:lnTo>
                    <a:pt x="0" y="71628"/>
                  </a:lnTo>
                  <a:lnTo>
                    <a:pt x="2141036" y="73118"/>
                  </a:lnTo>
                  <a:lnTo>
                    <a:pt x="2163203" y="60194"/>
                  </a:lnTo>
                  <a:lnTo>
                    <a:pt x="2140944" y="47210"/>
                  </a:lnTo>
                  <a:lnTo>
                    <a:pt x="0" y="45720"/>
                  </a:lnTo>
                  <a:close/>
                  <a:moveTo>
                    <a:pt x="2182367" y="49022"/>
                  </a:moveTo>
                  <a:lnTo>
                    <a:pt x="2163203" y="60194"/>
                  </a:lnTo>
                  <a:lnTo>
                    <a:pt x="2182367" y="71374"/>
                  </a:lnTo>
                  <a:lnTo>
                    <a:pt x="2182367" y="49022"/>
                  </a:lnTo>
                  <a:close/>
                  <a:moveTo>
                    <a:pt x="2188972" y="49022"/>
                  </a:moveTo>
                  <a:lnTo>
                    <a:pt x="2182367" y="49022"/>
                  </a:lnTo>
                  <a:lnTo>
                    <a:pt x="2182367" y="71374"/>
                  </a:lnTo>
                  <a:lnTo>
                    <a:pt x="2188972" y="71374"/>
                  </a:lnTo>
                  <a:lnTo>
                    <a:pt x="2188972" y="49022"/>
                  </a:lnTo>
                  <a:close/>
                  <a:moveTo>
                    <a:pt x="2140944" y="47210"/>
                  </a:moveTo>
                  <a:lnTo>
                    <a:pt x="2163203" y="60194"/>
                  </a:lnTo>
                  <a:lnTo>
                    <a:pt x="2182367" y="49022"/>
                  </a:lnTo>
                  <a:lnTo>
                    <a:pt x="2188972" y="49022"/>
                  </a:lnTo>
                  <a:lnTo>
                    <a:pt x="2188972" y="47244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44" name="TextShape 4"/>
          <p:cNvSpPr txBox="true"/>
          <p:nvPr/>
        </p:nvSpPr>
        <p:spPr>
          <a:xfrm>
            <a:off x="482600" y="315595"/>
            <a:ext cx="7847965" cy="1030605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Aplicações mais comuns em</a:t>
            </a:r>
            <a:r>
              <a:rPr lang="pt-BR" sz="4000" b="1" strike="noStrike" spc="29">
                <a:solidFill>
                  <a:schemeClr val="bg1"/>
                </a:solidFill>
                <a:latin typeface="Georgia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Java</a:t>
            </a:r>
            <a:endParaRPr lang="pt-BR" sz="4000" b="1" strike="noStrike" spc="-4">
              <a:solidFill>
                <a:schemeClr val="bg1"/>
              </a:solidFill>
              <a:latin typeface="Georgia"/>
            </a:endParaRPr>
          </a:p>
        </p:txBody>
      </p:sp>
      <p:graphicFrame>
        <p:nvGraphicFramePr>
          <p:cNvPr id="245" name="Table 5"/>
          <p:cNvGraphicFramePr/>
          <p:nvPr/>
        </p:nvGraphicFramePr>
        <p:xfrm>
          <a:off x="1630800" y="1345680"/>
          <a:ext cx="928080" cy="4622040"/>
        </p:xfrm>
        <a:graphic>
          <a:graphicData uri="http://schemas.openxmlformats.org/drawingml/2006/table">
            <a:tbl>
              <a:tblPr/>
              <a:tblGrid>
                <a:gridCol w="928080"/>
              </a:tblGrid>
              <a:tr h="75600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79704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75708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71748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  <a:tr h="680040">
                <a:tc>
                  <a:txBody>
                    <a:bodyPr/>
                    <a:p>
                      <a:pPr>
                        <a:buNone/>
                      </a:pPr>
                      <a:endParaRPr lang="pt-BR" alt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6" name="CustomShape 6"/>
          <p:cNvSpPr/>
          <p:nvPr/>
        </p:nvSpPr>
        <p:spPr>
          <a:xfrm>
            <a:off x="1848600" y="1396080"/>
            <a:ext cx="519120" cy="582840"/>
          </a:xfrm>
          <a:prstGeom prst="rect">
            <a:avLst/>
          </a:prstGeom>
          <a:blipFill rotWithShape="false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766160" y="2241720"/>
            <a:ext cx="709920" cy="563400"/>
          </a:xfrm>
          <a:prstGeom prst="rect">
            <a:avLst/>
          </a:prstGeom>
          <a:blipFill rotWithShape="false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48" name="Group 8"/>
          <p:cNvGrpSpPr/>
          <p:nvPr/>
        </p:nvGrpSpPr>
        <p:grpSpPr>
          <a:xfrm>
            <a:off x="1587960" y="2875680"/>
            <a:ext cx="1026720" cy="869760"/>
            <a:chOff x="1587960" y="2875680"/>
            <a:chExt cx="1026720" cy="869760"/>
          </a:xfrm>
        </p:grpSpPr>
        <p:sp>
          <p:nvSpPr>
            <p:cNvPr id="249" name="CustomShape 9"/>
            <p:cNvSpPr/>
            <p:nvPr/>
          </p:nvSpPr>
          <p:spPr>
            <a:xfrm>
              <a:off x="1932840" y="3022200"/>
              <a:ext cx="442440" cy="57096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0" name="CustomShape 10"/>
            <p:cNvSpPr/>
            <p:nvPr/>
          </p:nvSpPr>
          <p:spPr>
            <a:xfrm>
              <a:off x="1587960" y="3633120"/>
              <a:ext cx="1026720" cy="11232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1" name="CustomShape 11"/>
            <p:cNvSpPr/>
            <p:nvPr/>
          </p:nvSpPr>
          <p:spPr>
            <a:xfrm>
              <a:off x="1587960" y="2875680"/>
              <a:ext cx="1026720" cy="11232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52" name="CustomShape 12"/>
          <p:cNvSpPr/>
          <p:nvPr/>
        </p:nvSpPr>
        <p:spPr>
          <a:xfrm>
            <a:off x="1991160" y="3795840"/>
            <a:ext cx="279720" cy="422640"/>
          </a:xfrm>
          <a:prstGeom prst="rect">
            <a:avLst/>
          </a:prstGeom>
          <a:blipFill rotWithShape="false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3" name="CustomShape 13"/>
          <p:cNvSpPr/>
          <p:nvPr/>
        </p:nvSpPr>
        <p:spPr>
          <a:xfrm>
            <a:off x="1706760" y="4549320"/>
            <a:ext cx="802800" cy="589320"/>
          </a:xfrm>
          <a:prstGeom prst="rect">
            <a:avLst/>
          </a:prstGeom>
          <a:blipFill rotWithShape="false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54" name="Group 14"/>
          <p:cNvGrpSpPr/>
          <p:nvPr/>
        </p:nvGrpSpPr>
        <p:grpSpPr>
          <a:xfrm>
            <a:off x="1587960" y="5265360"/>
            <a:ext cx="1026720" cy="706320"/>
            <a:chOff x="1587960" y="5265360"/>
            <a:chExt cx="1026720" cy="706320"/>
          </a:xfrm>
        </p:grpSpPr>
        <p:sp>
          <p:nvSpPr>
            <p:cNvPr id="255" name="CustomShape 15"/>
            <p:cNvSpPr/>
            <p:nvPr/>
          </p:nvSpPr>
          <p:spPr>
            <a:xfrm>
              <a:off x="1886760" y="5287680"/>
              <a:ext cx="532800" cy="68400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56" name="CustomShape 16"/>
            <p:cNvSpPr/>
            <p:nvPr/>
          </p:nvSpPr>
          <p:spPr>
            <a:xfrm>
              <a:off x="1587960" y="5265360"/>
              <a:ext cx="1026720" cy="11232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57" name="CustomShape 17"/>
          <p:cNvSpPr/>
          <p:nvPr/>
        </p:nvSpPr>
        <p:spPr>
          <a:xfrm>
            <a:off x="1587960" y="2078640"/>
            <a:ext cx="1026720" cy="112320"/>
          </a:xfrm>
          <a:prstGeom prst="rect">
            <a:avLst/>
          </a:prstGeom>
          <a:blipFill rotWithShape="false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8" name="CustomShape 18"/>
          <p:cNvSpPr/>
          <p:nvPr/>
        </p:nvSpPr>
        <p:spPr>
          <a:xfrm>
            <a:off x="1587960" y="4350960"/>
            <a:ext cx="1026720" cy="112320"/>
          </a:xfrm>
          <a:prstGeom prst="rect">
            <a:avLst/>
          </a:prstGeom>
          <a:blipFill rotWithShape="false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59" name="Group 19"/>
          <p:cNvGrpSpPr/>
          <p:nvPr/>
        </p:nvGrpSpPr>
        <p:grpSpPr>
          <a:xfrm>
            <a:off x="3038760" y="1721160"/>
            <a:ext cx="2278080" cy="171000"/>
            <a:chOff x="3038760" y="1721160"/>
            <a:chExt cx="2278080" cy="171000"/>
          </a:xfrm>
        </p:grpSpPr>
        <p:sp>
          <p:nvSpPr>
            <p:cNvPr id="260" name="CustomShape 20"/>
            <p:cNvSpPr/>
            <p:nvPr/>
          </p:nvSpPr>
          <p:spPr>
            <a:xfrm>
              <a:off x="3038760" y="1721160"/>
              <a:ext cx="2278080" cy="17100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1" name="CustomShape 21"/>
            <p:cNvSpPr/>
            <p:nvPr/>
          </p:nvSpPr>
          <p:spPr>
            <a:xfrm>
              <a:off x="3073320" y="172656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9"/>
                  </a:lnTo>
                  <a:lnTo>
                    <a:pt x="2100072" y="8255"/>
                  </a:lnTo>
                  <a:lnTo>
                    <a:pt x="2096389" y="14478"/>
                  </a:lnTo>
                  <a:lnTo>
                    <a:pt x="2098548" y="22479"/>
                  </a:lnTo>
                  <a:lnTo>
                    <a:pt x="2140944" y="47210"/>
                  </a:lnTo>
                  <a:lnTo>
                    <a:pt x="2188972" y="47244"/>
                  </a:lnTo>
                  <a:lnTo>
                    <a:pt x="2188972" y="73152"/>
                  </a:lnTo>
                  <a:lnTo>
                    <a:pt x="2141002" y="73152"/>
                  </a:lnTo>
                  <a:lnTo>
                    <a:pt x="2104644" y="94361"/>
                  </a:lnTo>
                  <a:lnTo>
                    <a:pt x="2098421" y="97917"/>
                  </a:lnTo>
                  <a:lnTo>
                    <a:pt x="2096389" y="105918"/>
                  </a:lnTo>
                  <a:lnTo>
                    <a:pt x="2099945" y="112013"/>
                  </a:lnTo>
                  <a:lnTo>
                    <a:pt x="2103628" y="118237"/>
                  </a:lnTo>
                  <a:lnTo>
                    <a:pt x="2111502" y="120269"/>
                  </a:lnTo>
                  <a:lnTo>
                    <a:pt x="2117725" y="116712"/>
                  </a:lnTo>
                  <a:lnTo>
                    <a:pt x="2192583" y="73152"/>
                  </a:lnTo>
                  <a:lnTo>
                    <a:pt x="2188972" y="73152"/>
                  </a:lnTo>
                  <a:lnTo>
                    <a:pt x="2192640" y="73118"/>
                  </a:lnTo>
                  <a:lnTo>
                    <a:pt x="2214626" y="60325"/>
                  </a:lnTo>
                  <a:lnTo>
                    <a:pt x="2117725" y="3683"/>
                  </a:lnTo>
                  <a:lnTo>
                    <a:pt x="2111629" y="0"/>
                  </a:lnTo>
                  <a:close/>
                  <a:moveTo>
                    <a:pt x="2163209" y="60198"/>
                  </a:moveTo>
                  <a:lnTo>
                    <a:pt x="2141059" y="73118"/>
                  </a:lnTo>
                  <a:lnTo>
                    <a:pt x="2188972" y="73152"/>
                  </a:lnTo>
                  <a:lnTo>
                    <a:pt x="2188972" y="71374"/>
                  </a:lnTo>
                  <a:lnTo>
                    <a:pt x="2182368" y="71374"/>
                  </a:lnTo>
                  <a:lnTo>
                    <a:pt x="2163209" y="60198"/>
                  </a:lnTo>
                  <a:close/>
                  <a:moveTo>
                    <a:pt x="0" y="45720"/>
                  </a:moveTo>
                  <a:lnTo>
                    <a:pt x="0" y="71628"/>
                  </a:lnTo>
                  <a:lnTo>
                    <a:pt x="2141059" y="73118"/>
                  </a:lnTo>
                  <a:lnTo>
                    <a:pt x="2163209" y="60198"/>
                  </a:lnTo>
                  <a:lnTo>
                    <a:pt x="2140944" y="47210"/>
                  </a:lnTo>
                  <a:lnTo>
                    <a:pt x="0" y="45720"/>
                  </a:lnTo>
                  <a:close/>
                  <a:moveTo>
                    <a:pt x="2182368" y="49022"/>
                  </a:moveTo>
                  <a:lnTo>
                    <a:pt x="2163209" y="60198"/>
                  </a:lnTo>
                  <a:lnTo>
                    <a:pt x="2182368" y="71374"/>
                  </a:lnTo>
                  <a:lnTo>
                    <a:pt x="2182368" y="49022"/>
                  </a:lnTo>
                  <a:close/>
                  <a:moveTo>
                    <a:pt x="2188972" y="49022"/>
                  </a:moveTo>
                  <a:lnTo>
                    <a:pt x="2182368" y="49022"/>
                  </a:lnTo>
                  <a:lnTo>
                    <a:pt x="2182368" y="71374"/>
                  </a:lnTo>
                  <a:lnTo>
                    <a:pt x="2188972" y="71374"/>
                  </a:lnTo>
                  <a:lnTo>
                    <a:pt x="2188972" y="49022"/>
                  </a:lnTo>
                  <a:close/>
                  <a:moveTo>
                    <a:pt x="2140944" y="47210"/>
                  </a:moveTo>
                  <a:lnTo>
                    <a:pt x="2163209" y="60198"/>
                  </a:lnTo>
                  <a:lnTo>
                    <a:pt x="2182368" y="49022"/>
                  </a:lnTo>
                  <a:lnTo>
                    <a:pt x="2188972" y="49022"/>
                  </a:lnTo>
                  <a:lnTo>
                    <a:pt x="2188972" y="47244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62" name="Group 22"/>
          <p:cNvGrpSpPr/>
          <p:nvPr/>
        </p:nvGrpSpPr>
        <p:grpSpPr>
          <a:xfrm>
            <a:off x="3038760" y="2437200"/>
            <a:ext cx="2278080" cy="171000"/>
            <a:chOff x="3038760" y="2437200"/>
            <a:chExt cx="2278080" cy="171000"/>
          </a:xfrm>
        </p:grpSpPr>
        <p:sp>
          <p:nvSpPr>
            <p:cNvPr id="263" name="CustomShape 23"/>
            <p:cNvSpPr/>
            <p:nvPr/>
          </p:nvSpPr>
          <p:spPr>
            <a:xfrm>
              <a:off x="3038760" y="2437200"/>
              <a:ext cx="2278080" cy="17100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4" name="CustomShape 24"/>
            <p:cNvSpPr/>
            <p:nvPr/>
          </p:nvSpPr>
          <p:spPr>
            <a:xfrm>
              <a:off x="3073320" y="244296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8"/>
                  </a:lnTo>
                  <a:lnTo>
                    <a:pt x="2100072" y="8254"/>
                  </a:lnTo>
                  <a:lnTo>
                    <a:pt x="2096389" y="14477"/>
                  </a:lnTo>
                  <a:lnTo>
                    <a:pt x="2098548" y="22478"/>
                  </a:lnTo>
                  <a:lnTo>
                    <a:pt x="2140944" y="47210"/>
                  </a:lnTo>
                  <a:lnTo>
                    <a:pt x="2188972" y="47243"/>
                  </a:lnTo>
                  <a:lnTo>
                    <a:pt x="2188972" y="73151"/>
                  </a:lnTo>
                  <a:lnTo>
                    <a:pt x="2141002" y="73151"/>
                  </a:lnTo>
                  <a:lnTo>
                    <a:pt x="2104644" y="94361"/>
                  </a:lnTo>
                  <a:lnTo>
                    <a:pt x="2098421" y="97916"/>
                  </a:lnTo>
                  <a:lnTo>
                    <a:pt x="2096389" y="105917"/>
                  </a:lnTo>
                  <a:lnTo>
                    <a:pt x="2099945" y="112013"/>
                  </a:lnTo>
                  <a:lnTo>
                    <a:pt x="2103628" y="118237"/>
                  </a:lnTo>
                  <a:lnTo>
                    <a:pt x="2111502" y="120268"/>
                  </a:lnTo>
                  <a:lnTo>
                    <a:pt x="2117725" y="116712"/>
                  </a:lnTo>
                  <a:lnTo>
                    <a:pt x="2192414" y="73151"/>
                  </a:lnTo>
                  <a:lnTo>
                    <a:pt x="2188972" y="73151"/>
                  </a:lnTo>
                  <a:lnTo>
                    <a:pt x="2192472" y="73118"/>
                  </a:lnTo>
                  <a:lnTo>
                    <a:pt x="2214626" y="60198"/>
                  </a:lnTo>
                  <a:lnTo>
                    <a:pt x="2117725" y="3682"/>
                  </a:lnTo>
                  <a:lnTo>
                    <a:pt x="2111629" y="0"/>
                  </a:lnTo>
                  <a:close/>
                  <a:moveTo>
                    <a:pt x="2163209" y="60198"/>
                  </a:moveTo>
                  <a:lnTo>
                    <a:pt x="2141059" y="73118"/>
                  </a:lnTo>
                  <a:lnTo>
                    <a:pt x="2188972" y="73151"/>
                  </a:lnTo>
                  <a:lnTo>
                    <a:pt x="2188972" y="71374"/>
                  </a:lnTo>
                  <a:lnTo>
                    <a:pt x="2182368" y="71374"/>
                  </a:lnTo>
                  <a:lnTo>
                    <a:pt x="2163209" y="60198"/>
                  </a:lnTo>
                  <a:close/>
                  <a:moveTo>
                    <a:pt x="0" y="45719"/>
                  </a:moveTo>
                  <a:lnTo>
                    <a:pt x="0" y="71627"/>
                  </a:lnTo>
                  <a:lnTo>
                    <a:pt x="2141059" y="73118"/>
                  </a:lnTo>
                  <a:lnTo>
                    <a:pt x="2163209" y="60198"/>
                  </a:lnTo>
                  <a:lnTo>
                    <a:pt x="2140944" y="47210"/>
                  </a:lnTo>
                  <a:lnTo>
                    <a:pt x="0" y="45719"/>
                  </a:lnTo>
                  <a:close/>
                  <a:moveTo>
                    <a:pt x="2182368" y="49022"/>
                  </a:moveTo>
                  <a:lnTo>
                    <a:pt x="2163209" y="60198"/>
                  </a:lnTo>
                  <a:lnTo>
                    <a:pt x="2182368" y="71374"/>
                  </a:lnTo>
                  <a:lnTo>
                    <a:pt x="2182368" y="49022"/>
                  </a:lnTo>
                  <a:close/>
                  <a:moveTo>
                    <a:pt x="2188972" y="49022"/>
                  </a:moveTo>
                  <a:lnTo>
                    <a:pt x="2182368" y="49022"/>
                  </a:lnTo>
                  <a:lnTo>
                    <a:pt x="2182368" y="71374"/>
                  </a:lnTo>
                  <a:lnTo>
                    <a:pt x="2188972" y="71374"/>
                  </a:lnTo>
                  <a:lnTo>
                    <a:pt x="2188972" y="49022"/>
                  </a:lnTo>
                  <a:close/>
                  <a:moveTo>
                    <a:pt x="2140944" y="47210"/>
                  </a:moveTo>
                  <a:lnTo>
                    <a:pt x="2163209" y="60198"/>
                  </a:lnTo>
                  <a:lnTo>
                    <a:pt x="2182368" y="49022"/>
                  </a:lnTo>
                  <a:lnTo>
                    <a:pt x="2188972" y="49022"/>
                  </a:lnTo>
                  <a:lnTo>
                    <a:pt x="2188972" y="47243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65" name="Group 25"/>
          <p:cNvGrpSpPr/>
          <p:nvPr/>
        </p:nvGrpSpPr>
        <p:grpSpPr>
          <a:xfrm>
            <a:off x="3038760" y="3150720"/>
            <a:ext cx="2278080" cy="171000"/>
            <a:chOff x="3038760" y="3150720"/>
            <a:chExt cx="2278080" cy="171000"/>
          </a:xfrm>
        </p:grpSpPr>
        <p:sp>
          <p:nvSpPr>
            <p:cNvPr id="266" name="CustomShape 26"/>
            <p:cNvSpPr/>
            <p:nvPr/>
          </p:nvSpPr>
          <p:spPr>
            <a:xfrm>
              <a:off x="3038760" y="3150720"/>
              <a:ext cx="2278080" cy="17100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7" name="CustomShape 27"/>
            <p:cNvSpPr/>
            <p:nvPr/>
          </p:nvSpPr>
          <p:spPr>
            <a:xfrm>
              <a:off x="3073320" y="315612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9"/>
                  </a:lnTo>
                  <a:lnTo>
                    <a:pt x="2100072" y="8255"/>
                  </a:lnTo>
                  <a:lnTo>
                    <a:pt x="2096389" y="14478"/>
                  </a:lnTo>
                  <a:lnTo>
                    <a:pt x="2098548" y="22479"/>
                  </a:lnTo>
                  <a:lnTo>
                    <a:pt x="2140944" y="47210"/>
                  </a:lnTo>
                  <a:lnTo>
                    <a:pt x="2188972" y="47244"/>
                  </a:lnTo>
                  <a:lnTo>
                    <a:pt x="2188972" y="73151"/>
                  </a:lnTo>
                  <a:lnTo>
                    <a:pt x="2141002" y="73151"/>
                  </a:lnTo>
                  <a:lnTo>
                    <a:pt x="2104644" y="94361"/>
                  </a:lnTo>
                  <a:lnTo>
                    <a:pt x="2098421" y="97917"/>
                  </a:lnTo>
                  <a:lnTo>
                    <a:pt x="2096389" y="105918"/>
                  </a:lnTo>
                  <a:lnTo>
                    <a:pt x="2099945" y="112013"/>
                  </a:lnTo>
                  <a:lnTo>
                    <a:pt x="2103628" y="118237"/>
                  </a:lnTo>
                  <a:lnTo>
                    <a:pt x="2111502" y="120269"/>
                  </a:lnTo>
                  <a:lnTo>
                    <a:pt x="2117725" y="116712"/>
                  </a:lnTo>
                  <a:lnTo>
                    <a:pt x="2192414" y="73151"/>
                  </a:lnTo>
                  <a:lnTo>
                    <a:pt x="2188972" y="73151"/>
                  </a:lnTo>
                  <a:lnTo>
                    <a:pt x="2192472" y="73118"/>
                  </a:lnTo>
                  <a:lnTo>
                    <a:pt x="2214626" y="60198"/>
                  </a:lnTo>
                  <a:lnTo>
                    <a:pt x="2117725" y="3683"/>
                  </a:lnTo>
                  <a:lnTo>
                    <a:pt x="2111629" y="0"/>
                  </a:lnTo>
                  <a:close/>
                  <a:moveTo>
                    <a:pt x="2163209" y="60198"/>
                  </a:moveTo>
                  <a:lnTo>
                    <a:pt x="2141059" y="73118"/>
                  </a:lnTo>
                  <a:lnTo>
                    <a:pt x="2188972" y="73151"/>
                  </a:lnTo>
                  <a:lnTo>
                    <a:pt x="2188972" y="71374"/>
                  </a:lnTo>
                  <a:lnTo>
                    <a:pt x="2182368" y="71374"/>
                  </a:lnTo>
                  <a:lnTo>
                    <a:pt x="2163209" y="60198"/>
                  </a:lnTo>
                  <a:close/>
                  <a:moveTo>
                    <a:pt x="0" y="45720"/>
                  </a:moveTo>
                  <a:lnTo>
                    <a:pt x="0" y="71628"/>
                  </a:lnTo>
                  <a:lnTo>
                    <a:pt x="2141059" y="73118"/>
                  </a:lnTo>
                  <a:lnTo>
                    <a:pt x="2163209" y="60198"/>
                  </a:lnTo>
                  <a:lnTo>
                    <a:pt x="2140944" y="47210"/>
                  </a:lnTo>
                  <a:lnTo>
                    <a:pt x="0" y="45720"/>
                  </a:lnTo>
                  <a:close/>
                  <a:moveTo>
                    <a:pt x="2182368" y="49022"/>
                  </a:moveTo>
                  <a:lnTo>
                    <a:pt x="2163209" y="60198"/>
                  </a:lnTo>
                  <a:lnTo>
                    <a:pt x="2182368" y="71374"/>
                  </a:lnTo>
                  <a:lnTo>
                    <a:pt x="2182368" y="49022"/>
                  </a:lnTo>
                  <a:close/>
                  <a:moveTo>
                    <a:pt x="2188972" y="49022"/>
                  </a:moveTo>
                  <a:lnTo>
                    <a:pt x="2182368" y="49022"/>
                  </a:lnTo>
                  <a:lnTo>
                    <a:pt x="2182368" y="71374"/>
                  </a:lnTo>
                  <a:lnTo>
                    <a:pt x="2188972" y="71374"/>
                  </a:lnTo>
                  <a:lnTo>
                    <a:pt x="2188972" y="49022"/>
                  </a:lnTo>
                  <a:close/>
                  <a:moveTo>
                    <a:pt x="2140944" y="47210"/>
                  </a:moveTo>
                  <a:lnTo>
                    <a:pt x="2163209" y="60198"/>
                  </a:lnTo>
                  <a:lnTo>
                    <a:pt x="2182368" y="49022"/>
                  </a:lnTo>
                  <a:lnTo>
                    <a:pt x="2188972" y="49022"/>
                  </a:lnTo>
                  <a:lnTo>
                    <a:pt x="2188972" y="47244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68" name="Group 28"/>
          <p:cNvGrpSpPr/>
          <p:nvPr/>
        </p:nvGrpSpPr>
        <p:grpSpPr>
          <a:xfrm>
            <a:off x="3108960" y="3865320"/>
            <a:ext cx="2278080" cy="171000"/>
            <a:chOff x="3108960" y="3865320"/>
            <a:chExt cx="2278080" cy="171000"/>
          </a:xfrm>
        </p:grpSpPr>
        <p:sp>
          <p:nvSpPr>
            <p:cNvPr id="269" name="CustomShape 29"/>
            <p:cNvSpPr/>
            <p:nvPr/>
          </p:nvSpPr>
          <p:spPr>
            <a:xfrm>
              <a:off x="3108960" y="3865320"/>
              <a:ext cx="2278080" cy="17100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0" name="CustomShape 30"/>
            <p:cNvSpPr/>
            <p:nvPr/>
          </p:nvSpPr>
          <p:spPr>
            <a:xfrm>
              <a:off x="3143160" y="387108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8"/>
                  </a:lnTo>
                  <a:lnTo>
                    <a:pt x="2100072" y="8254"/>
                  </a:lnTo>
                  <a:lnTo>
                    <a:pt x="2096389" y="14477"/>
                  </a:lnTo>
                  <a:lnTo>
                    <a:pt x="2098548" y="22478"/>
                  </a:lnTo>
                  <a:lnTo>
                    <a:pt x="2140944" y="47210"/>
                  </a:lnTo>
                  <a:lnTo>
                    <a:pt x="2188972" y="47243"/>
                  </a:lnTo>
                  <a:lnTo>
                    <a:pt x="2188972" y="73151"/>
                  </a:lnTo>
                  <a:lnTo>
                    <a:pt x="2141002" y="73151"/>
                  </a:lnTo>
                  <a:lnTo>
                    <a:pt x="2104644" y="94360"/>
                  </a:lnTo>
                  <a:lnTo>
                    <a:pt x="2098421" y="97916"/>
                  </a:lnTo>
                  <a:lnTo>
                    <a:pt x="2096389" y="105917"/>
                  </a:lnTo>
                  <a:lnTo>
                    <a:pt x="2099945" y="112013"/>
                  </a:lnTo>
                  <a:lnTo>
                    <a:pt x="2103628" y="118237"/>
                  </a:lnTo>
                  <a:lnTo>
                    <a:pt x="2111502" y="120268"/>
                  </a:lnTo>
                  <a:lnTo>
                    <a:pt x="2117725" y="116712"/>
                  </a:lnTo>
                  <a:lnTo>
                    <a:pt x="2192414" y="73151"/>
                  </a:lnTo>
                  <a:lnTo>
                    <a:pt x="2188972" y="73151"/>
                  </a:lnTo>
                  <a:lnTo>
                    <a:pt x="2192472" y="73118"/>
                  </a:lnTo>
                  <a:lnTo>
                    <a:pt x="2214626" y="60197"/>
                  </a:lnTo>
                  <a:lnTo>
                    <a:pt x="2117725" y="3682"/>
                  </a:lnTo>
                  <a:lnTo>
                    <a:pt x="2111629" y="0"/>
                  </a:lnTo>
                  <a:close/>
                  <a:moveTo>
                    <a:pt x="2163209" y="60197"/>
                  </a:moveTo>
                  <a:lnTo>
                    <a:pt x="2141059" y="73118"/>
                  </a:lnTo>
                  <a:lnTo>
                    <a:pt x="2188972" y="73151"/>
                  </a:lnTo>
                  <a:lnTo>
                    <a:pt x="2188972" y="71373"/>
                  </a:lnTo>
                  <a:lnTo>
                    <a:pt x="2182367" y="71373"/>
                  </a:lnTo>
                  <a:lnTo>
                    <a:pt x="2163209" y="60197"/>
                  </a:lnTo>
                  <a:close/>
                  <a:moveTo>
                    <a:pt x="0" y="45719"/>
                  </a:moveTo>
                  <a:lnTo>
                    <a:pt x="0" y="71627"/>
                  </a:lnTo>
                  <a:lnTo>
                    <a:pt x="2141059" y="73118"/>
                  </a:lnTo>
                  <a:lnTo>
                    <a:pt x="2163209" y="60197"/>
                  </a:lnTo>
                  <a:lnTo>
                    <a:pt x="2140944" y="47210"/>
                  </a:lnTo>
                  <a:lnTo>
                    <a:pt x="0" y="45719"/>
                  </a:lnTo>
                  <a:close/>
                  <a:moveTo>
                    <a:pt x="2182367" y="49021"/>
                  </a:moveTo>
                  <a:lnTo>
                    <a:pt x="2163209" y="60197"/>
                  </a:lnTo>
                  <a:lnTo>
                    <a:pt x="2182367" y="71373"/>
                  </a:lnTo>
                  <a:lnTo>
                    <a:pt x="2182367" y="49021"/>
                  </a:lnTo>
                  <a:close/>
                  <a:moveTo>
                    <a:pt x="2188972" y="49021"/>
                  </a:moveTo>
                  <a:lnTo>
                    <a:pt x="2182367" y="49021"/>
                  </a:lnTo>
                  <a:lnTo>
                    <a:pt x="2182367" y="71373"/>
                  </a:lnTo>
                  <a:lnTo>
                    <a:pt x="2188972" y="71373"/>
                  </a:lnTo>
                  <a:lnTo>
                    <a:pt x="2188972" y="49021"/>
                  </a:lnTo>
                  <a:close/>
                  <a:moveTo>
                    <a:pt x="2140944" y="47210"/>
                  </a:moveTo>
                  <a:lnTo>
                    <a:pt x="2163209" y="60197"/>
                  </a:lnTo>
                  <a:lnTo>
                    <a:pt x="2182367" y="49021"/>
                  </a:lnTo>
                  <a:lnTo>
                    <a:pt x="2188972" y="49021"/>
                  </a:lnTo>
                  <a:lnTo>
                    <a:pt x="2188972" y="47243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71" name="Group 31"/>
          <p:cNvGrpSpPr/>
          <p:nvPr/>
        </p:nvGrpSpPr>
        <p:grpSpPr>
          <a:xfrm>
            <a:off x="3108960" y="4651560"/>
            <a:ext cx="2278080" cy="171000"/>
            <a:chOff x="3108960" y="4651560"/>
            <a:chExt cx="2278080" cy="171000"/>
          </a:xfrm>
        </p:grpSpPr>
        <p:sp>
          <p:nvSpPr>
            <p:cNvPr id="272" name="CustomShape 32"/>
            <p:cNvSpPr/>
            <p:nvPr/>
          </p:nvSpPr>
          <p:spPr>
            <a:xfrm>
              <a:off x="3108960" y="4651560"/>
              <a:ext cx="2278080" cy="17100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3" name="CustomShape 33"/>
            <p:cNvSpPr/>
            <p:nvPr/>
          </p:nvSpPr>
          <p:spPr>
            <a:xfrm>
              <a:off x="3143160" y="4657320"/>
              <a:ext cx="2214360" cy="120240"/>
            </a:xfrm>
            <a:custGeom>
              <a:avLst/>
              <a:gdLst/>
              <a:ahLst/>
              <a:cxnLst/>
              <a:rect l="l" t="t" r="r" b="b"/>
              <a:pathLst>
                <a:path w="2214879" h="120650">
                  <a:moveTo>
                    <a:pt x="2111629" y="0"/>
                  </a:moveTo>
                  <a:lnTo>
                    <a:pt x="2103628" y="2158"/>
                  </a:lnTo>
                  <a:lnTo>
                    <a:pt x="2100072" y="8254"/>
                  </a:lnTo>
                  <a:lnTo>
                    <a:pt x="2096389" y="14477"/>
                  </a:lnTo>
                  <a:lnTo>
                    <a:pt x="2098548" y="22478"/>
                  </a:lnTo>
                  <a:lnTo>
                    <a:pt x="2140944" y="47210"/>
                  </a:lnTo>
                  <a:lnTo>
                    <a:pt x="2188972" y="47243"/>
                  </a:lnTo>
                  <a:lnTo>
                    <a:pt x="2188972" y="73151"/>
                  </a:lnTo>
                  <a:lnTo>
                    <a:pt x="2141002" y="73151"/>
                  </a:lnTo>
                  <a:lnTo>
                    <a:pt x="2104644" y="94360"/>
                  </a:lnTo>
                  <a:lnTo>
                    <a:pt x="2098421" y="97916"/>
                  </a:lnTo>
                  <a:lnTo>
                    <a:pt x="2096389" y="105917"/>
                  </a:lnTo>
                  <a:lnTo>
                    <a:pt x="2099945" y="112013"/>
                  </a:lnTo>
                  <a:lnTo>
                    <a:pt x="2103628" y="118236"/>
                  </a:lnTo>
                  <a:lnTo>
                    <a:pt x="2111502" y="120268"/>
                  </a:lnTo>
                  <a:lnTo>
                    <a:pt x="2117725" y="116712"/>
                  </a:lnTo>
                  <a:lnTo>
                    <a:pt x="2192414" y="73151"/>
                  </a:lnTo>
                  <a:lnTo>
                    <a:pt x="2188972" y="73151"/>
                  </a:lnTo>
                  <a:lnTo>
                    <a:pt x="2192472" y="73118"/>
                  </a:lnTo>
                  <a:lnTo>
                    <a:pt x="2214626" y="60197"/>
                  </a:lnTo>
                  <a:lnTo>
                    <a:pt x="2117725" y="3682"/>
                  </a:lnTo>
                  <a:lnTo>
                    <a:pt x="2111629" y="0"/>
                  </a:lnTo>
                  <a:close/>
                  <a:moveTo>
                    <a:pt x="2163209" y="60197"/>
                  </a:moveTo>
                  <a:lnTo>
                    <a:pt x="2141059" y="73118"/>
                  </a:lnTo>
                  <a:lnTo>
                    <a:pt x="2188972" y="73151"/>
                  </a:lnTo>
                  <a:lnTo>
                    <a:pt x="2188972" y="71373"/>
                  </a:lnTo>
                  <a:lnTo>
                    <a:pt x="2182367" y="71373"/>
                  </a:lnTo>
                  <a:lnTo>
                    <a:pt x="2163209" y="60197"/>
                  </a:lnTo>
                  <a:close/>
                  <a:moveTo>
                    <a:pt x="0" y="45719"/>
                  </a:moveTo>
                  <a:lnTo>
                    <a:pt x="0" y="71627"/>
                  </a:lnTo>
                  <a:lnTo>
                    <a:pt x="2141059" y="73118"/>
                  </a:lnTo>
                  <a:lnTo>
                    <a:pt x="2163209" y="60197"/>
                  </a:lnTo>
                  <a:lnTo>
                    <a:pt x="2140944" y="47210"/>
                  </a:lnTo>
                  <a:lnTo>
                    <a:pt x="0" y="45719"/>
                  </a:lnTo>
                  <a:close/>
                  <a:moveTo>
                    <a:pt x="2182367" y="49021"/>
                  </a:moveTo>
                  <a:lnTo>
                    <a:pt x="2163209" y="60197"/>
                  </a:lnTo>
                  <a:lnTo>
                    <a:pt x="2182367" y="71373"/>
                  </a:lnTo>
                  <a:lnTo>
                    <a:pt x="2182367" y="49021"/>
                  </a:lnTo>
                  <a:close/>
                  <a:moveTo>
                    <a:pt x="2188972" y="49021"/>
                  </a:moveTo>
                  <a:lnTo>
                    <a:pt x="2182367" y="49021"/>
                  </a:lnTo>
                  <a:lnTo>
                    <a:pt x="2182367" y="71373"/>
                  </a:lnTo>
                  <a:lnTo>
                    <a:pt x="2188972" y="71373"/>
                  </a:lnTo>
                  <a:lnTo>
                    <a:pt x="2188972" y="49021"/>
                  </a:lnTo>
                  <a:close/>
                  <a:moveTo>
                    <a:pt x="2140944" y="47210"/>
                  </a:moveTo>
                  <a:lnTo>
                    <a:pt x="2163209" y="60197"/>
                  </a:lnTo>
                  <a:lnTo>
                    <a:pt x="2182367" y="49021"/>
                  </a:lnTo>
                  <a:lnTo>
                    <a:pt x="2188972" y="49021"/>
                  </a:lnTo>
                  <a:lnTo>
                    <a:pt x="2188972" y="47243"/>
                  </a:lnTo>
                  <a:lnTo>
                    <a:pt x="2140944" y="4721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74" name="CustomShape 34"/>
          <p:cNvSpPr/>
          <p:nvPr/>
        </p:nvSpPr>
        <p:spPr>
          <a:xfrm>
            <a:off x="5794375" y="1487805"/>
            <a:ext cx="1657350" cy="5928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lang="pt-BR" sz="2400" b="0" strike="noStrike" spc="-4">
                <a:solidFill>
                  <a:srgbClr val="404040"/>
                </a:solidFill>
                <a:latin typeface="Georgia"/>
              </a:rPr>
              <a:t>Applets</a:t>
            </a:r>
            <a:endParaRPr lang="pt-BR" sz="2400" b="0" strike="noStrike" spc="-1">
              <a:latin typeface="Arial"/>
            </a:endParaRPr>
          </a:p>
          <a:p>
            <a:pPr marL="19050">
              <a:lnSpc>
                <a:spcPct val="100000"/>
              </a:lnSpc>
              <a:spcBef>
                <a:spcPts val="50"/>
              </a:spcBef>
            </a:pP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2400" b="0" strike="noStrike" spc="-4">
                <a:solidFill>
                  <a:srgbClr val="404040"/>
                </a:solidFill>
                <a:latin typeface="Georgia"/>
              </a:rPr>
              <a:t>Serv</a:t>
            </a:r>
            <a:r>
              <a:rPr lang="pt-BR" sz="2400" b="0" strike="noStrike" spc="-9">
                <a:solidFill>
                  <a:srgbClr val="404040"/>
                </a:solidFill>
                <a:latin typeface="Georgia"/>
              </a:rPr>
              <a:t>l</a:t>
            </a:r>
            <a:r>
              <a:rPr lang="pt-BR" sz="2400" b="0" strike="noStrike" spc="-4">
                <a:solidFill>
                  <a:srgbClr val="404040"/>
                </a:solidFill>
                <a:latin typeface="Georgia"/>
              </a:rPr>
              <a:t>ets</a:t>
            </a: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Georgia"/>
              </a:rPr>
              <a:t>JSP</a:t>
            </a: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pt-BR" sz="24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2400" b="0" strike="noStrike" spc="-1">
                <a:solidFill>
                  <a:srgbClr val="404040"/>
                </a:solidFill>
                <a:latin typeface="Georgia"/>
              </a:rPr>
              <a:t>JSF</a:t>
            </a:r>
            <a:endParaRPr lang="pt-BR" sz="2400" b="0" strike="noStrike" spc="-1">
              <a:latin typeface="Arial"/>
            </a:endParaRPr>
          </a:p>
          <a:p>
            <a:pPr marL="12700">
              <a:lnSpc>
                <a:spcPts val="6750"/>
              </a:lnSpc>
              <a:spcBef>
                <a:spcPts val="50"/>
              </a:spcBef>
            </a:pPr>
            <a:r>
              <a:rPr lang="pt-BR" sz="2400" b="0" strike="noStrike" spc="-1">
                <a:solidFill>
                  <a:srgbClr val="404040"/>
                </a:solidFill>
                <a:latin typeface="Georgia"/>
              </a:rPr>
              <a:t>EJB  </a:t>
            </a:r>
            <a:endParaRPr lang="pt-BR" sz="2400" b="0" strike="noStrike" spc="-1">
              <a:solidFill>
                <a:srgbClr val="404040"/>
              </a:solidFill>
              <a:latin typeface="Georgia"/>
            </a:endParaRPr>
          </a:p>
          <a:p>
            <a:pPr marL="12700">
              <a:lnSpc>
                <a:spcPts val="6750"/>
              </a:lnSpc>
              <a:spcBef>
                <a:spcPts val="50"/>
              </a:spcBef>
            </a:pPr>
            <a:r>
              <a:rPr lang="pt-BR" sz="2400" b="0" strike="noStrike" spc="-1">
                <a:solidFill>
                  <a:srgbClr val="404040"/>
                </a:solidFill>
                <a:latin typeface="Georgia"/>
              </a:rPr>
              <a:t>JPA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421640" y="3510720"/>
            <a:ext cx="6635880" cy="306360"/>
          </a:xfrm>
          <a:prstGeom prst="rect">
            <a:avLst/>
          </a:prstGeom>
          <a:blipFill rotWithShape="false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6" name="TextShape 2"/>
          <p:cNvSpPr txBox="true"/>
          <p:nvPr/>
        </p:nvSpPr>
        <p:spPr>
          <a:xfrm>
            <a:off x="2624040" y="432360"/>
            <a:ext cx="389088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O método</a:t>
            </a:r>
            <a:r>
              <a:rPr lang="pt-BR" sz="4000" b="1" strike="noStrike" spc="-32">
                <a:solidFill>
                  <a:schemeClr val="bg1"/>
                </a:solidFill>
                <a:latin typeface="Georgia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latin typeface="Georgia"/>
              </a:rPr>
              <a:t>main()</a:t>
            </a:r>
            <a:endParaRPr lang="pt-BR" sz="4000" b="1" strike="noStrike" spc="-4">
              <a:solidFill>
                <a:schemeClr val="bg1"/>
              </a:solidFill>
              <a:latin typeface="Georgia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143000" y="1028880"/>
            <a:ext cx="1071000" cy="927720"/>
          </a:xfrm>
          <a:prstGeom prst="rect">
            <a:avLst/>
          </a:prstGeom>
          <a:blipFill rotWithShape="false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78" name="Group 4"/>
          <p:cNvGrpSpPr/>
          <p:nvPr/>
        </p:nvGrpSpPr>
        <p:grpSpPr>
          <a:xfrm>
            <a:off x="2919960" y="5538240"/>
            <a:ext cx="3437640" cy="817920"/>
            <a:chOff x="2919960" y="5538240"/>
            <a:chExt cx="3437640" cy="817920"/>
          </a:xfrm>
        </p:grpSpPr>
        <p:sp>
          <p:nvSpPr>
            <p:cNvPr id="279" name="CustomShape 5"/>
            <p:cNvSpPr/>
            <p:nvPr/>
          </p:nvSpPr>
          <p:spPr>
            <a:xfrm>
              <a:off x="5436000" y="5538240"/>
              <a:ext cx="921600" cy="79812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0" name="CustomShape 6"/>
            <p:cNvSpPr/>
            <p:nvPr/>
          </p:nvSpPr>
          <p:spPr>
            <a:xfrm>
              <a:off x="2919960" y="5809320"/>
              <a:ext cx="2473200" cy="54684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1" name="CustomShape 7"/>
            <p:cNvSpPr/>
            <p:nvPr/>
          </p:nvSpPr>
          <p:spPr>
            <a:xfrm>
              <a:off x="2972880" y="5816880"/>
              <a:ext cx="2403720" cy="47664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82" name="CustomShape 8"/>
          <p:cNvSpPr/>
          <p:nvPr/>
        </p:nvSpPr>
        <p:spPr>
          <a:xfrm>
            <a:off x="1357920" y="5143680"/>
            <a:ext cx="1142640" cy="990360"/>
          </a:xfrm>
          <a:prstGeom prst="rect">
            <a:avLst/>
          </a:prstGeom>
          <a:blipFill rotWithShape="false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3" name="CustomShape 9"/>
          <p:cNvSpPr/>
          <p:nvPr/>
        </p:nvSpPr>
        <p:spPr>
          <a:xfrm>
            <a:off x="793080" y="2508120"/>
            <a:ext cx="129204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-24">
                <a:solidFill>
                  <a:schemeClr val="bg1"/>
                </a:solidFill>
                <a:latin typeface="Arial"/>
              </a:rPr>
              <a:t>Visível </a:t>
            </a:r>
            <a:r>
              <a:rPr lang="pt-BR" sz="1400" b="1" strike="noStrike" spc="38">
                <a:solidFill>
                  <a:schemeClr val="bg1"/>
                </a:solidFill>
                <a:latin typeface="Arial"/>
              </a:rPr>
              <a:t>a</a:t>
            </a:r>
            <a:r>
              <a:rPr lang="pt-BR" sz="1400" b="1" strike="noStrike" spc="-94">
                <a:solidFill>
                  <a:schemeClr val="bg1"/>
                </a:solidFill>
                <a:latin typeface="Arial"/>
              </a:rPr>
              <a:t> </a:t>
            </a:r>
            <a:r>
              <a:rPr lang="pt-BR" sz="1400" b="1" strike="noStrike" spc="-12">
                <a:solidFill>
                  <a:schemeClr val="bg1"/>
                </a:solidFill>
                <a:latin typeface="Arial"/>
              </a:rPr>
              <a:t>todos</a:t>
            </a:r>
            <a:endParaRPr lang="pt-BR" sz="1400" b="1" strike="noStrike" spc="-12">
              <a:solidFill>
                <a:schemeClr val="bg1"/>
              </a:solidFill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>
            <a:off x="2579760" y="2150640"/>
            <a:ext cx="161892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24">
                <a:solidFill>
                  <a:schemeClr val="bg1"/>
                </a:solidFill>
                <a:latin typeface="Arial"/>
              </a:rPr>
              <a:t>Não </a:t>
            </a:r>
            <a:r>
              <a:rPr lang="pt-BR" sz="1400" b="1" strike="noStrike" spc="-52">
                <a:solidFill>
                  <a:schemeClr val="bg1"/>
                </a:solidFill>
                <a:latin typeface="Arial"/>
              </a:rPr>
              <a:t>é</a:t>
            </a:r>
            <a:r>
              <a:rPr lang="pt-BR" sz="1400" b="1" strike="noStrike" spc="259">
                <a:solidFill>
                  <a:schemeClr val="bg1"/>
                </a:solidFill>
                <a:latin typeface="Arial"/>
              </a:rPr>
              <a:t> </a:t>
            </a:r>
            <a:r>
              <a:rPr lang="pt-BR" sz="1400" b="1" strike="noStrike" spc="9">
                <a:solidFill>
                  <a:schemeClr val="bg1"/>
                </a:solidFill>
                <a:latin typeface="Arial"/>
              </a:rPr>
              <a:t>instanciado</a:t>
            </a:r>
            <a:endParaRPr lang="pt-BR" sz="1400" b="1" strike="noStrike" spc="9">
              <a:solidFill>
                <a:schemeClr val="bg1"/>
              </a:solidFill>
              <a:latin typeface="Arial"/>
            </a:endParaRPr>
          </a:p>
        </p:txBody>
      </p:sp>
      <p:sp>
        <p:nvSpPr>
          <p:cNvPr id="285" name="CustomShape 11"/>
          <p:cNvSpPr/>
          <p:nvPr/>
        </p:nvSpPr>
        <p:spPr>
          <a:xfrm>
            <a:off x="4151520" y="2722680"/>
            <a:ext cx="157140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32">
                <a:solidFill>
                  <a:schemeClr val="bg1"/>
                </a:solidFill>
                <a:latin typeface="Arial"/>
              </a:rPr>
              <a:t>Nome </a:t>
            </a:r>
            <a:r>
              <a:rPr lang="pt-BR" sz="1400" b="1" strike="noStrike" spc="-1">
                <a:solidFill>
                  <a:schemeClr val="bg1"/>
                </a:solidFill>
                <a:latin typeface="Arial"/>
              </a:rPr>
              <a:t>do</a:t>
            </a:r>
            <a:r>
              <a:rPr lang="pt-BR" sz="1400" b="1" strike="noStrike" spc="219">
                <a:solidFill>
                  <a:schemeClr val="bg1"/>
                </a:solidFill>
                <a:latin typeface="Arial"/>
              </a:rPr>
              <a:t> </a:t>
            </a:r>
            <a:r>
              <a:rPr lang="pt-BR" sz="1400" b="1" strike="noStrike" spc="32">
                <a:solidFill>
                  <a:schemeClr val="bg1"/>
                </a:solidFill>
                <a:latin typeface="Arial"/>
              </a:rPr>
              <a:t>método</a:t>
            </a:r>
            <a:endParaRPr lang="pt-BR" sz="1400" b="1" strike="noStrike" spc="32">
              <a:solidFill>
                <a:schemeClr val="bg1"/>
              </a:solidFill>
              <a:latin typeface="Arial"/>
            </a:endParaRPr>
          </a:p>
        </p:txBody>
      </p:sp>
      <p:sp>
        <p:nvSpPr>
          <p:cNvPr id="286" name="CustomShape 12"/>
          <p:cNvSpPr/>
          <p:nvPr/>
        </p:nvSpPr>
        <p:spPr>
          <a:xfrm>
            <a:off x="2508120" y="4508280"/>
            <a:ext cx="163728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24">
                <a:solidFill>
                  <a:schemeClr val="bg1"/>
                </a:solidFill>
                <a:latin typeface="Arial"/>
              </a:rPr>
              <a:t>Não </a:t>
            </a:r>
            <a:r>
              <a:rPr lang="pt-BR" sz="1400" b="1" strike="noStrike" spc="69">
                <a:solidFill>
                  <a:schemeClr val="bg1"/>
                </a:solidFill>
                <a:latin typeface="Arial"/>
              </a:rPr>
              <a:t>retorna</a:t>
            </a:r>
            <a:r>
              <a:rPr lang="pt-BR" sz="1400" b="1" strike="noStrike" spc="239">
                <a:solidFill>
                  <a:schemeClr val="bg1"/>
                </a:solidFill>
                <a:latin typeface="Arial"/>
              </a:rPr>
              <a:t> </a:t>
            </a:r>
            <a:r>
              <a:rPr lang="pt-BR" sz="1400" b="1" strike="noStrike" spc="49">
                <a:solidFill>
                  <a:schemeClr val="bg1"/>
                </a:solidFill>
                <a:latin typeface="Arial"/>
              </a:rPr>
              <a:t>nada</a:t>
            </a:r>
            <a:endParaRPr lang="pt-BR" sz="1400" b="1" strike="noStrike" spc="49">
              <a:solidFill>
                <a:schemeClr val="bg1"/>
              </a:solidFill>
              <a:latin typeface="Arial"/>
            </a:endParaRPr>
          </a:p>
        </p:txBody>
      </p:sp>
      <p:sp>
        <p:nvSpPr>
          <p:cNvPr id="287" name="CustomShape 13"/>
          <p:cNvSpPr/>
          <p:nvPr/>
        </p:nvSpPr>
        <p:spPr>
          <a:xfrm>
            <a:off x="5080320" y="4651560"/>
            <a:ext cx="17377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12">
                <a:solidFill>
                  <a:schemeClr val="bg1"/>
                </a:solidFill>
                <a:latin typeface="Arial"/>
              </a:rPr>
              <a:t>Tipo </a:t>
            </a:r>
            <a:r>
              <a:rPr lang="pt-BR" sz="1400" b="1" strike="noStrike" spc="4">
                <a:solidFill>
                  <a:schemeClr val="bg1"/>
                </a:solidFill>
                <a:latin typeface="Arial"/>
              </a:rPr>
              <a:t>de</a:t>
            </a:r>
            <a:r>
              <a:rPr lang="pt-BR" sz="1400" b="1" strike="noStrike" spc="248">
                <a:solidFill>
                  <a:schemeClr val="bg1"/>
                </a:solidFill>
                <a:latin typeface="Arial"/>
              </a:rPr>
              <a:t> </a:t>
            </a:r>
            <a:r>
              <a:rPr lang="pt-BR" sz="1400" b="1" strike="noStrike" spc="43">
                <a:solidFill>
                  <a:schemeClr val="bg1"/>
                </a:solidFill>
                <a:latin typeface="Arial"/>
              </a:rPr>
              <a:t>argumento</a:t>
            </a:r>
            <a:endParaRPr lang="pt-BR" sz="1400" b="1" strike="noStrike" spc="43">
              <a:solidFill>
                <a:schemeClr val="bg1"/>
              </a:solidFill>
              <a:latin typeface="Arial"/>
            </a:endParaRPr>
          </a:p>
        </p:txBody>
      </p:sp>
      <p:sp>
        <p:nvSpPr>
          <p:cNvPr id="288" name="CustomShape 14"/>
          <p:cNvSpPr/>
          <p:nvPr/>
        </p:nvSpPr>
        <p:spPr>
          <a:xfrm>
            <a:off x="7009200" y="4437360"/>
            <a:ext cx="1586520" cy="226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4">
                <a:solidFill>
                  <a:schemeClr val="bg1"/>
                </a:solidFill>
                <a:latin typeface="Arial"/>
              </a:rPr>
              <a:t>Corpo </a:t>
            </a:r>
            <a:r>
              <a:rPr lang="pt-BR" sz="1400" b="1" strike="noStrike" spc="-1">
                <a:solidFill>
                  <a:schemeClr val="bg1"/>
                </a:solidFill>
                <a:latin typeface="Arial"/>
              </a:rPr>
              <a:t>do</a:t>
            </a:r>
            <a:r>
              <a:rPr lang="pt-BR" sz="1400" b="1" strike="noStrike" spc="253">
                <a:solidFill>
                  <a:schemeClr val="bg1"/>
                </a:solidFill>
                <a:latin typeface="Arial"/>
              </a:rPr>
              <a:t> </a:t>
            </a:r>
            <a:r>
              <a:rPr lang="pt-BR" sz="1400" b="1" strike="noStrike" spc="32">
                <a:solidFill>
                  <a:schemeClr val="bg1"/>
                </a:solidFill>
                <a:latin typeface="Arial"/>
              </a:rPr>
              <a:t>método</a:t>
            </a:r>
            <a:endParaRPr lang="pt-BR" sz="1400" b="1" strike="noStrike" spc="32">
              <a:solidFill>
                <a:schemeClr val="bg1"/>
              </a:solidFill>
              <a:latin typeface="Arial"/>
            </a:endParaRPr>
          </a:p>
        </p:txBody>
      </p:sp>
      <p:sp>
        <p:nvSpPr>
          <p:cNvPr id="289" name="CustomShape 15"/>
          <p:cNvSpPr/>
          <p:nvPr/>
        </p:nvSpPr>
        <p:spPr>
          <a:xfrm>
            <a:off x="5651640" y="1722240"/>
            <a:ext cx="2383920" cy="6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148">
                <a:solidFill>
                  <a:schemeClr val="bg1"/>
                </a:solidFill>
                <a:latin typeface="Arial"/>
              </a:rPr>
              <a:t>Array- </a:t>
            </a:r>
            <a:r>
              <a:rPr lang="pt-BR" sz="1400" b="1" strike="noStrike" spc="58">
                <a:solidFill>
                  <a:schemeClr val="bg1"/>
                </a:solidFill>
                <a:latin typeface="Arial"/>
              </a:rPr>
              <a:t>Estrutura </a:t>
            </a:r>
            <a:r>
              <a:rPr lang="pt-BR" sz="1400" b="1" strike="noStrike" spc="-1">
                <a:solidFill>
                  <a:schemeClr val="bg1"/>
                </a:solidFill>
                <a:latin typeface="Arial"/>
              </a:rPr>
              <a:t>de  </a:t>
            </a:r>
            <a:r>
              <a:rPr lang="pt-BR" sz="1400" b="1" strike="noStrike" spc="-18">
                <a:solidFill>
                  <a:schemeClr val="bg1"/>
                </a:solidFill>
                <a:latin typeface="Arial"/>
              </a:rPr>
              <a:t>dado</a:t>
            </a:r>
            <a:r>
              <a:rPr lang="pt-BR" sz="1400" b="1" strike="noStrike" spc="-12">
                <a:solidFill>
                  <a:schemeClr val="bg1"/>
                </a:solidFill>
                <a:latin typeface="Arial"/>
              </a:rPr>
              <a:t>s</a:t>
            </a:r>
            <a:r>
              <a:rPr lang="pt-BR" sz="1400" b="1" strike="noStrike" spc="174">
                <a:solidFill>
                  <a:schemeClr val="bg1"/>
                </a:solidFill>
                <a:latin typeface="Arial"/>
              </a:rPr>
              <a:t> </a:t>
            </a:r>
            <a:r>
              <a:rPr lang="pt-BR" sz="1400" b="1" strike="noStrike" spc="-52">
                <a:solidFill>
                  <a:schemeClr val="bg1"/>
                </a:solidFill>
                <a:latin typeface="Arial"/>
              </a:rPr>
              <a:t>q</a:t>
            </a:r>
            <a:r>
              <a:rPr lang="pt-BR" sz="1400" b="1" strike="noStrike" spc="-29">
                <a:solidFill>
                  <a:schemeClr val="bg1"/>
                </a:solidFill>
                <a:latin typeface="Arial"/>
              </a:rPr>
              <a:t>ue</a:t>
            </a:r>
            <a:r>
              <a:rPr lang="pt-BR" sz="1400" b="1" strike="noStrike" spc="168">
                <a:solidFill>
                  <a:schemeClr val="bg1"/>
                </a:solidFill>
                <a:latin typeface="Arial"/>
              </a:rPr>
              <a:t> </a:t>
            </a:r>
            <a:r>
              <a:rPr lang="pt-BR" sz="1400" b="1" strike="noStrike" spc="117">
                <a:solidFill>
                  <a:schemeClr val="bg1"/>
                </a:solidFill>
                <a:latin typeface="Arial"/>
              </a:rPr>
              <a:t>a</a:t>
            </a:r>
            <a:r>
              <a:rPr lang="pt-BR" sz="1400" b="1" strike="noStrike" spc="77">
                <a:solidFill>
                  <a:schemeClr val="bg1"/>
                </a:solidFill>
                <a:latin typeface="Arial"/>
              </a:rPr>
              <a:t>r</a:t>
            </a:r>
            <a:r>
              <a:rPr lang="pt-BR" sz="1400" b="1" strike="noStrike" spc="72">
                <a:solidFill>
                  <a:schemeClr val="bg1"/>
                </a:solidFill>
                <a:latin typeface="Arial"/>
              </a:rPr>
              <a:t>ma</a:t>
            </a:r>
            <a:r>
              <a:rPr lang="pt-BR" sz="1400" b="1" strike="noStrike" spc="52">
                <a:solidFill>
                  <a:schemeClr val="bg1"/>
                </a:solidFill>
                <a:latin typeface="Arial"/>
              </a:rPr>
              <a:t>z</a:t>
            </a:r>
            <a:r>
              <a:rPr lang="pt-BR" sz="1400" b="1" strike="noStrike" spc="-49">
                <a:solidFill>
                  <a:schemeClr val="bg1"/>
                </a:solidFill>
                <a:latin typeface="Arial"/>
              </a:rPr>
              <a:t>e</a:t>
            </a:r>
            <a:r>
              <a:rPr lang="pt-BR" sz="1400" b="1" strike="noStrike" spc="49">
                <a:solidFill>
                  <a:schemeClr val="bg1"/>
                </a:solidFill>
                <a:latin typeface="Arial"/>
              </a:rPr>
              <a:t>na</a:t>
            </a:r>
            <a:r>
              <a:rPr lang="pt-BR" sz="1400" b="1" strike="noStrike" spc="77">
                <a:solidFill>
                  <a:schemeClr val="bg1"/>
                </a:solidFill>
                <a:latin typeface="Arial"/>
              </a:rPr>
              <a:t>r</a:t>
            </a:r>
            <a:r>
              <a:rPr lang="pt-BR" sz="1400" b="1" strike="noStrike" spc="117">
                <a:solidFill>
                  <a:schemeClr val="bg1"/>
                </a:solidFill>
                <a:latin typeface="Arial"/>
              </a:rPr>
              <a:t>á</a:t>
            </a:r>
            <a:r>
              <a:rPr lang="pt-BR" sz="1400" b="1" strike="noStrike" spc="-1">
                <a:solidFill>
                  <a:schemeClr val="bg1"/>
                </a:solidFill>
                <a:latin typeface="Arial"/>
              </a:rPr>
              <a:t>	</a:t>
            </a:r>
            <a:r>
              <a:rPr lang="pt-BR" sz="1400" b="1" strike="noStrike" spc="-128">
                <a:solidFill>
                  <a:schemeClr val="bg1"/>
                </a:solidFill>
                <a:latin typeface="Arial"/>
              </a:rPr>
              <a:t>os</a:t>
            </a:r>
            <a:endParaRPr lang="pt-BR" sz="1400" b="1" strike="noStrike" spc="-128">
              <a:solidFill>
                <a:schemeClr val="bg1"/>
              </a:solidFill>
              <a:latin typeface="Arial"/>
            </a:endParaRPr>
          </a:p>
        </p:txBody>
      </p:sp>
      <p:sp>
        <p:nvSpPr>
          <p:cNvPr id="290" name="CustomShape 16"/>
          <p:cNvSpPr/>
          <p:nvPr/>
        </p:nvSpPr>
        <p:spPr>
          <a:xfrm>
            <a:off x="5651640" y="2148840"/>
            <a:ext cx="107928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117">
                <a:solidFill>
                  <a:schemeClr val="bg1"/>
                </a:solidFill>
                <a:latin typeface="Arial"/>
              </a:rPr>
              <a:t>a</a:t>
            </a:r>
            <a:r>
              <a:rPr lang="pt-BR" sz="1400" b="1" strike="noStrike" spc="77">
                <a:solidFill>
                  <a:schemeClr val="bg1"/>
                </a:solidFill>
                <a:latin typeface="Arial"/>
              </a:rPr>
              <a:t>r</a:t>
            </a:r>
            <a:r>
              <a:rPr lang="pt-BR" sz="1400" b="1" strike="noStrike" spc="24">
                <a:solidFill>
                  <a:schemeClr val="bg1"/>
                </a:solidFill>
                <a:latin typeface="Arial"/>
              </a:rPr>
              <a:t>gu</a:t>
            </a:r>
            <a:r>
              <a:rPr lang="pt-BR" sz="1400" b="1" strike="noStrike" spc="43">
                <a:solidFill>
                  <a:schemeClr val="bg1"/>
                </a:solidFill>
                <a:latin typeface="Arial"/>
              </a:rPr>
              <a:t>m</a:t>
            </a:r>
            <a:r>
              <a:rPr lang="pt-BR" sz="1400" b="1" strike="noStrike" spc="-49">
                <a:solidFill>
                  <a:schemeClr val="bg1"/>
                </a:solidFill>
                <a:latin typeface="Arial"/>
              </a:rPr>
              <a:t>e</a:t>
            </a:r>
            <a:r>
              <a:rPr lang="pt-BR" sz="1400" b="1" strike="noStrike" spc="157">
                <a:solidFill>
                  <a:schemeClr val="bg1"/>
                </a:solidFill>
                <a:latin typeface="Arial"/>
              </a:rPr>
              <a:t>n</a:t>
            </a:r>
            <a:r>
              <a:rPr lang="pt-BR" sz="1400" b="1" strike="noStrike" spc="89">
                <a:solidFill>
                  <a:schemeClr val="bg1"/>
                </a:solidFill>
                <a:latin typeface="Arial"/>
              </a:rPr>
              <a:t>t</a:t>
            </a:r>
            <a:r>
              <a:rPr lang="pt-BR" sz="1400" b="1" strike="noStrike" spc="-128">
                <a:solidFill>
                  <a:schemeClr val="bg1"/>
                </a:solidFill>
                <a:latin typeface="Arial"/>
              </a:rPr>
              <a:t>os</a:t>
            </a:r>
            <a:endParaRPr lang="pt-BR" sz="1400" b="1" strike="noStrike" spc="-128">
              <a:solidFill>
                <a:schemeClr val="bg1"/>
              </a:solidFill>
              <a:latin typeface="Arial"/>
            </a:endParaRPr>
          </a:p>
        </p:txBody>
      </p:sp>
      <p:sp>
        <p:nvSpPr>
          <p:cNvPr id="291" name="CustomShape 17"/>
          <p:cNvSpPr/>
          <p:nvPr/>
        </p:nvSpPr>
        <p:spPr>
          <a:xfrm>
            <a:off x="7295040" y="2651040"/>
            <a:ext cx="143100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trike="noStrike" spc="32">
                <a:solidFill>
                  <a:schemeClr val="bg1"/>
                </a:solidFill>
                <a:latin typeface="Arial"/>
              </a:rPr>
              <a:t>Nome </a:t>
            </a:r>
            <a:r>
              <a:rPr lang="pt-BR" sz="1400" b="1" strike="noStrike" spc="49">
                <a:solidFill>
                  <a:schemeClr val="bg1"/>
                </a:solidFill>
                <a:latin typeface="Arial"/>
              </a:rPr>
              <a:t>da</a:t>
            </a:r>
            <a:r>
              <a:rPr lang="pt-BR" sz="1400" b="1" strike="noStrike" spc="222">
                <a:solidFill>
                  <a:schemeClr val="bg1"/>
                </a:solidFill>
                <a:latin typeface="Arial"/>
              </a:rPr>
              <a:t> </a:t>
            </a:r>
            <a:r>
              <a:rPr lang="pt-BR" sz="1400" b="1" strike="noStrike" spc="94">
                <a:solidFill>
                  <a:schemeClr val="bg1"/>
                </a:solidFill>
                <a:latin typeface="Arial"/>
              </a:rPr>
              <a:t>Array</a:t>
            </a:r>
            <a:endParaRPr lang="pt-BR" sz="1400" b="1" strike="noStrike" spc="94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92" name="Group 18"/>
          <p:cNvGrpSpPr/>
          <p:nvPr/>
        </p:nvGrpSpPr>
        <p:grpSpPr>
          <a:xfrm>
            <a:off x="4629960" y="2907720"/>
            <a:ext cx="315000" cy="770760"/>
            <a:chOff x="4629960" y="2907720"/>
            <a:chExt cx="315000" cy="770760"/>
          </a:xfrm>
        </p:grpSpPr>
        <p:sp>
          <p:nvSpPr>
            <p:cNvPr id="293" name="CustomShape 19"/>
            <p:cNvSpPr/>
            <p:nvPr/>
          </p:nvSpPr>
          <p:spPr>
            <a:xfrm>
              <a:off x="4629960" y="2907720"/>
              <a:ext cx="315000" cy="770760"/>
            </a:xfrm>
            <a:prstGeom prst="rect">
              <a:avLst/>
            </a:prstGeom>
            <a:blipFill rotWithShape="false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4" name="CustomShape 20"/>
            <p:cNvSpPr/>
            <p:nvPr/>
          </p:nvSpPr>
          <p:spPr>
            <a:xfrm>
              <a:off x="4727880" y="2930040"/>
              <a:ext cx="120240" cy="571320"/>
            </a:xfrm>
            <a:custGeom>
              <a:avLst/>
              <a:gdLst/>
              <a:ahLst/>
              <a:cxnLst/>
              <a:rect l="l" t="t" r="r" b="b"/>
              <a:pathLst>
                <a:path w="120650" h="571500">
                  <a:moveTo>
                    <a:pt x="14478" y="453263"/>
                  </a:moveTo>
                  <a:lnTo>
                    <a:pt x="2032" y="460375"/>
                  </a:lnTo>
                  <a:lnTo>
                    <a:pt x="0" y="468249"/>
                  </a:lnTo>
                  <a:lnTo>
                    <a:pt x="3556" y="474472"/>
                  </a:lnTo>
                  <a:lnTo>
                    <a:pt x="59817" y="571500"/>
                  </a:lnTo>
                  <a:lnTo>
                    <a:pt x="74885" y="545846"/>
                  </a:lnTo>
                  <a:lnTo>
                    <a:pt x="46990" y="545846"/>
                  </a:lnTo>
                  <a:lnTo>
                    <a:pt x="47061" y="520119"/>
                  </a:lnTo>
                  <a:lnTo>
                    <a:pt x="47064" y="497830"/>
                  </a:lnTo>
                  <a:lnTo>
                    <a:pt x="26035" y="461518"/>
                  </a:lnTo>
                  <a:lnTo>
                    <a:pt x="22351" y="455295"/>
                  </a:lnTo>
                  <a:lnTo>
                    <a:pt x="14478" y="453263"/>
                  </a:lnTo>
                  <a:close/>
                  <a:moveTo>
                    <a:pt x="47123" y="497933"/>
                  </a:moveTo>
                  <a:lnTo>
                    <a:pt x="46990" y="545846"/>
                  </a:lnTo>
                  <a:lnTo>
                    <a:pt x="72898" y="545846"/>
                  </a:lnTo>
                  <a:lnTo>
                    <a:pt x="72916" y="539369"/>
                  </a:lnTo>
                  <a:lnTo>
                    <a:pt x="48768" y="539242"/>
                  </a:lnTo>
                  <a:lnTo>
                    <a:pt x="59972" y="520119"/>
                  </a:lnTo>
                  <a:lnTo>
                    <a:pt x="47123" y="497933"/>
                  </a:lnTo>
                  <a:close/>
                  <a:moveTo>
                    <a:pt x="105791" y="453517"/>
                  </a:moveTo>
                  <a:lnTo>
                    <a:pt x="97917" y="455549"/>
                  </a:lnTo>
                  <a:lnTo>
                    <a:pt x="94234" y="461645"/>
                  </a:lnTo>
                  <a:lnTo>
                    <a:pt x="73032" y="497830"/>
                  </a:lnTo>
                  <a:lnTo>
                    <a:pt x="72898" y="545846"/>
                  </a:lnTo>
                  <a:lnTo>
                    <a:pt x="74885" y="545846"/>
                  </a:lnTo>
                  <a:lnTo>
                    <a:pt x="116586" y="474852"/>
                  </a:lnTo>
                  <a:lnTo>
                    <a:pt x="120269" y="468630"/>
                  </a:lnTo>
                  <a:lnTo>
                    <a:pt x="118110" y="460756"/>
                  </a:lnTo>
                  <a:lnTo>
                    <a:pt x="112013" y="457073"/>
                  </a:lnTo>
                  <a:lnTo>
                    <a:pt x="105791" y="453517"/>
                  </a:lnTo>
                  <a:close/>
                  <a:moveTo>
                    <a:pt x="59972" y="520119"/>
                  </a:moveTo>
                  <a:lnTo>
                    <a:pt x="48768" y="539242"/>
                  </a:lnTo>
                  <a:lnTo>
                    <a:pt x="71120" y="539369"/>
                  </a:lnTo>
                  <a:lnTo>
                    <a:pt x="59972" y="520119"/>
                  </a:lnTo>
                  <a:close/>
                  <a:moveTo>
                    <a:pt x="73032" y="497830"/>
                  </a:moveTo>
                  <a:lnTo>
                    <a:pt x="59972" y="520119"/>
                  </a:lnTo>
                  <a:lnTo>
                    <a:pt x="71120" y="539369"/>
                  </a:lnTo>
                  <a:lnTo>
                    <a:pt x="72916" y="539369"/>
                  </a:lnTo>
                  <a:lnTo>
                    <a:pt x="73032" y="497830"/>
                  </a:lnTo>
                  <a:close/>
                  <a:moveTo>
                    <a:pt x="74422" y="0"/>
                  </a:moveTo>
                  <a:lnTo>
                    <a:pt x="48513" y="0"/>
                  </a:lnTo>
                  <a:lnTo>
                    <a:pt x="47123" y="497933"/>
                  </a:lnTo>
                  <a:lnTo>
                    <a:pt x="59972" y="520119"/>
                  </a:lnTo>
                  <a:lnTo>
                    <a:pt x="72971" y="497933"/>
                  </a:lnTo>
                  <a:lnTo>
                    <a:pt x="73097" y="474472"/>
                  </a:lnTo>
                  <a:lnTo>
                    <a:pt x="74422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95" name="Group 21"/>
          <p:cNvGrpSpPr/>
          <p:nvPr/>
        </p:nvGrpSpPr>
        <p:grpSpPr>
          <a:xfrm>
            <a:off x="3232440" y="3648600"/>
            <a:ext cx="639720" cy="921600"/>
            <a:chOff x="3232440" y="3648600"/>
            <a:chExt cx="639720" cy="921600"/>
          </a:xfrm>
        </p:grpSpPr>
        <p:sp>
          <p:nvSpPr>
            <p:cNvPr id="296" name="CustomShape 22"/>
            <p:cNvSpPr/>
            <p:nvPr/>
          </p:nvSpPr>
          <p:spPr>
            <a:xfrm>
              <a:off x="3232440" y="3648600"/>
              <a:ext cx="639720" cy="92160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97" name="CustomShape 23"/>
            <p:cNvSpPr/>
            <p:nvPr/>
          </p:nvSpPr>
          <p:spPr>
            <a:xfrm>
              <a:off x="3275280" y="3786480"/>
              <a:ext cx="439560" cy="721080"/>
            </a:xfrm>
            <a:custGeom>
              <a:avLst/>
              <a:gdLst/>
              <a:ahLst/>
              <a:cxnLst/>
              <a:rect l="l" t="t" r="r" b="b"/>
              <a:pathLst>
                <a:path w="440054" h="721360">
                  <a:moveTo>
                    <a:pt x="413229" y="44089"/>
                  </a:moveTo>
                  <a:lnTo>
                    <a:pt x="390790" y="56414"/>
                  </a:lnTo>
                  <a:lnTo>
                    <a:pt x="0" y="707771"/>
                  </a:lnTo>
                  <a:lnTo>
                    <a:pt x="22097" y="721106"/>
                  </a:lnTo>
                  <a:lnTo>
                    <a:pt x="412900" y="69927"/>
                  </a:lnTo>
                  <a:lnTo>
                    <a:pt x="413229" y="44089"/>
                  </a:lnTo>
                  <a:close/>
                  <a:moveTo>
                    <a:pt x="439482" y="15367"/>
                  </a:moveTo>
                  <a:lnTo>
                    <a:pt x="415416" y="15367"/>
                  </a:lnTo>
                  <a:lnTo>
                    <a:pt x="437641" y="28702"/>
                  </a:lnTo>
                  <a:lnTo>
                    <a:pt x="412900" y="69927"/>
                  </a:lnTo>
                  <a:lnTo>
                    <a:pt x="412368" y="111760"/>
                  </a:lnTo>
                  <a:lnTo>
                    <a:pt x="412368" y="118999"/>
                  </a:lnTo>
                  <a:lnTo>
                    <a:pt x="418083" y="124841"/>
                  </a:lnTo>
                  <a:lnTo>
                    <a:pt x="425195" y="124968"/>
                  </a:lnTo>
                  <a:lnTo>
                    <a:pt x="432307" y="124968"/>
                  </a:lnTo>
                  <a:lnTo>
                    <a:pt x="438276" y="119253"/>
                  </a:lnTo>
                  <a:lnTo>
                    <a:pt x="438281" y="111760"/>
                  </a:lnTo>
                  <a:lnTo>
                    <a:pt x="439482" y="15367"/>
                  </a:lnTo>
                  <a:close/>
                  <a:moveTo>
                    <a:pt x="439673" y="0"/>
                  </a:moveTo>
                  <a:lnTo>
                    <a:pt x="335152" y="57404"/>
                  </a:lnTo>
                  <a:lnTo>
                    <a:pt x="332866" y="65278"/>
                  </a:lnTo>
                  <a:lnTo>
                    <a:pt x="336295" y="71501"/>
                  </a:lnTo>
                  <a:lnTo>
                    <a:pt x="339725" y="77851"/>
                  </a:lnTo>
                  <a:lnTo>
                    <a:pt x="347598" y="80137"/>
                  </a:lnTo>
                  <a:lnTo>
                    <a:pt x="390790" y="56414"/>
                  </a:lnTo>
                  <a:lnTo>
                    <a:pt x="415416" y="15367"/>
                  </a:lnTo>
                  <a:lnTo>
                    <a:pt x="439482" y="15367"/>
                  </a:lnTo>
                  <a:lnTo>
                    <a:pt x="439673" y="0"/>
                  </a:lnTo>
                  <a:close/>
                  <a:moveTo>
                    <a:pt x="426212" y="21844"/>
                  </a:moveTo>
                  <a:lnTo>
                    <a:pt x="413512" y="21844"/>
                  </a:lnTo>
                  <a:lnTo>
                    <a:pt x="432688" y="33401"/>
                  </a:lnTo>
                  <a:lnTo>
                    <a:pt x="413229" y="44089"/>
                  </a:lnTo>
                  <a:lnTo>
                    <a:pt x="412900" y="69927"/>
                  </a:lnTo>
                  <a:lnTo>
                    <a:pt x="437641" y="28702"/>
                  </a:lnTo>
                  <a:lnTo>
                    <a:pt x="426212" y="21844"/>
                  </a:lnTo>
                  <a:close/>
                  <a:moveTo>
                    <a:pt x="415416" y="15367"/>
                  </a:moveTo>
                  <a:lnTo>
                    <a:pt x="390790" y="56414"/>
                  </a:lnTo>
                  <a:lnTo>
                    <a:pt x="413229" y="44089"/>
                  </a:lnTo>
                  <a:lnTo>
                    <a:pt x="413512" y="21844"/>
                  </a:lnTo>
                  <a:lnTo>
                    <a:pt x="426212" y="21844"/>
                  </a:lnTo>
                  <a:lnTo>
                    <a:pt x="415416" y="15367"/>
                  </a:lnTo>
                  <a:close/>
                  <a:moveTo>
                    <a:pt x="413512" y="21844"/>
                  </a:moveTo>
                  <a:lnTo>
                    <a:pt x="413229" y="44089"/>
                  </a:lnTo>
                  <a:lnTo>
                    <a:pt x="432688" y="33401"/>
                  </a:lnTo>
                  <a:lnTo>
                    <a:pt x="413512" y="21844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98" name="Group 24"/>
          <p:cNvGrpSpPr/>
          <p:nvPr/>
        </p:nvGrpSpPr>
        <p:grpSpPr>
          <a:xfrm>
            <a:off x="5771520" y="3648600"/>
            <a:ext cx="316800" cy="1058760"/>
            <a:chOff x="5771520" y="3648600"/>
            <a:chExt cx="316800" cy="1058760"/>
          </a:xfrm>
        </p:grpSpPr>
        <p:sp>
          <p:nvSpPr>
            <p:cNvPr id="299" name="CustomShape 25"/>
            <p:cNvSpPr/>
            <p:nvPr/>
          </p:nvSpPr>
          <p:spPr>
            <a:xfrm>
              <a:off x="5771520" y="3648600"/>
              <a:ext cx="316800" cy="105876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0" name="CustomShape 26"/>
            <p:cNvSpPr/>
            <p:nvPr/>
          </p:nvSpPr>
          <p:spPr>
            <a:xfrm>
              <a:off x="5869800" y="3786480"/>
              <a:ext cx="120240" cy="858240"/>
            </a:xfrm>
            <a:custGeom>
              <a:avLst/>
              <a:gdLst/>
              <a:ahLst/>
              <a:cxnLst/>
              <a:rect l="l" t="t" r="r" b="b"/>
              <a:pathLst>
                <a:path w="120650" h="858520">
                  <a:moveTo>
                    <a:pt x="60173" y="51332"/>
                  </a:moveTo>
                  <a:lnTo>
                    <a:pt x="47200" y="73571"/>
                  </a:lnTo>
                  <a:lnTo>
                    <a:pt x="46481" y="858012"/>
                  </a:lnTo>
                  <a:lnTo>
                    <a:pt x="72389" y="858012"/>
                  </a:lnTo>
                  <a:lnTo>
                    <a:pt x="73067" y="118237"/>
                  </a:lnTo>
                  <a:lnTo>
                    <a:pt x="73088" y="73571"/>
                  </a:lnTo>
                  <a:lnTo>
                    <a:pt x="60173" y="51332"/>
                  </a:lnTo>
                  <a:close/>
                  <a:moveTo>
                    <a:pt x="75160" y="25654"/>
                  </a:moveTo>
                  <a:lnTo>
                    <a:pt x="73151" y="25654"/>
                  </a:lnTo>
                  <a:lnTo>
                    <a:pt x="73108" y="73605"/>
                  </a:lnTo>
                  <a:lnTo>
                    <a:pt x="94234" y="109982"/>
                  </a:lnTo>
                  <a:lnTo>
                    <a:pt x="97916" y="116078"/>
                  </a:lnTo>
                  <a:lnTo>
                    <a:pt x="105790" y="118237"/>
                  </a:lnTo>
                  <a:lnTo>
                    <a:pt x="118110" y="110998"/>
                  </a:lnTo>
                  <a:lnTo>
                    <a:pt x="120268" y="103124"/>
                  </a:lnTo>
                  <a:lnTo>
                    <a:pt x="116638" y="96774"/>
                  </a:lnTo>
                  <a:lnTo>
                    <a:pt x="75160" y="25654"/>
                  </a:lnTo>
                  <a:close/>
                  <a:moveTo>
                    <a:pt x="60198" y="0"/>
                  </a:moveTo>
                  <a:lnTo>
                    <a:pt x="3483" y="96901"/>
                  </a:lnTo>
                  <a:lnTo>
                    <a:pt x="0" y="102997"/>
                  </a:lnTo>
                  <a:lnTo>
                    <a:pt x="2031" y="110871"/>
                  </a:lnTo>
                  <a:lnTo>
                    <a:pt x="8254" y="114554"/>
                  </a:lnTo>
                  <a:lnTo>
                    <a:pt x="14477" y="118110"/>
                  </a:lnTo>
                  <a:lnTo>
                    <a:pt x="22351" y="116078"/>
                  </a:lnTo>
                  <a:lnTo>
                    <a:pt x="26035" y="109855"/>
                  </a:lnTo>
                  <a:lnTo>
                    <a:pt x="47180" y="73605"/>
                  </a:lnTo>
                  <a:lnTo>
                    <a:pt x="47243" y="25654"/>
                  </a:lnTo>
                  <a:lnTo>
                    <a:pt x="75160" y="25654"/>
                  </a:lnTo>
                  <a:lnTo>
                    <a:pt x="60198" y="0"/>
                  </a:lnTo>
                  <a:close/>
                  <a:moveTo>
                    <a:pt x="73146" y="32131"/>
                  </a:moveTo>
                  <a:lnTo>
                    <a:pt x="71374" y="32131"/>
                  </a:lnTo>
                  <a:lnTo>
                    <a:pt x="60173" y="51332"/>
                  </a:lnTo>
                  <a:lnTo>
                    <a:pt x="73108" y="73605"/>
                  </a:lnTo>
                  <a:lnTo>
                    <a:pt x="73146" y="32131"/>
                  </a:lnTo>
                  <a:close/>
                  <a:moveTo>
                    <a:pt x="73151" y="25654"/>
                  </a:moveTo>
                  <a:lnTo>
                    <a:pt x="47243" y="25654"/>
                  </a:lnTo>
                  <a:lnTo>
                    <a:pt x="47200" y="73571"/>
                  </a:lnTo>
                  <a:lnTo>
                    <a:pt x="60173" y="51332"/>
                  </a:lnTo>
                  <a:lnTo>
                    <a:pt x="49022" y="32131"/>
                  </a:lnTo>
                  <a:lnTo>
                    <a:pt x="73146" y="32131"/>
                  </a:lnTo>
                  <a:lnTo>
                    <a:pt x="73151" y="25654"/>
                  </a:lnTo>
                  <a:close/>
                  <a:moveTo>
                    <a:pt x="71374" y="32131"/>
                  </a:moveTo>
                  <a:lnTo>
                    <a:pt x="49022" y="32131"/>
                  </a:lnTo>
                  <a:lnTo>
                    <a:pt x="60173" y="51332"/>
                  </a:lnTo>
                  <a:lnTo>
                    <a:pt x="71374" y="3213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301" name="Group 27"/>
          <p:cNvGrpSpPr/>
          <p:nvPr/>
        </p:nvGrpSpPr>
        <p:grpSpPr>
          <a:xfrm>
            <a:off x="7757280" y="3720240"/>
            <a:ext cx="330480" cy="774000"/>
            <a:chOff x="7757280" y="3720240"/>
            <a:chExt cx="330480" cy="774000"/>
          </a:xfrm>
        </p:grpSpPr>
        <p:sp>
          <p:nvSpPr>
            <p:cNvPr id="302" name="CustomShape 28"/>
            <p:cNvSpPr/>
            <p:nvPr/>
          </p:nvSpPr>
          <p:spPr>
            <a:xfrm>
              <a:off x="7757280" y="3720240"/>
              <a:ext cx="330480" cy="77400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3" name="CustomShape 29"/>
            <p:cNvSpPr/>
            <p:nvPr/>
          </p:nvSpPr>
          <p:spPr>
            <a:xfrm>
              <a:off x="7800120" y="3858120"/>
              <a:ext cx="168480" cy="574200"/>
            </a:xfrm>
            <a:custGeom>
              <a:avLst/>
              <a:gdLst/>
              <a:ahLst/>
              <a:cxnLst/>
              <a:rect l="l" t="t" r="r" b="b"/>
              <a:pathLst>
                <a:path w="168909" h="574675">
                  <a:moveTo>
                    <a:pt x="119883" y="50342"/>
                  </a:moveTo>
                  <a:lnTo>
                    <a:pt x="102731" y="69452"/>
                  </a:lnTo>
                  <a:lnTo>
                    <a:pt x="0" y="568833"/>
                  </a:lnTo>
                  <a:lnTo>
                    <a:pt x="25400" y="574167"/>
                  </a:lnTo>
                  <a:lnTo>
                    <a:pt x="128106" y="74793"/>
                  </a:lnTo>
                  <a:lnTo>
                    <a:pt x="119883" y="50342"/>
                  </a:lnTo>
                  <a:close/>
                  <a:moveTo>
                    <a:pt x="137777" y="22479"/>
                  </a:moveTo>
                  <a:lnTo>
                    <a:pt x="112395" y="22479"/>
                  </a:lnTo>
                  <a:lnTo>
                    <a:pt x="137795" y="27686"/>
                  </a:lnTo>
                  <a:lnTo>
                    <a:pt x="128106" y="74793"/>
                  </a:lnTo>
                  <a:lnTo>
                    <a:pt x="141478" y="114554"/>
                  </a:lnTo>
                  <a:lnTo>
                    <a:pt x="143764" y="121285"/>
                  </a:lnTo>
                  <a:lnTo>
                    <a:pt x="151130" y="124968"/>
                  </a:lnTo>
                  <a:lnTo>
                    <a:pt x="164719" y="120396"/>
                  </a:lnTo>
                  <a:lnTo>
                    <a:pt x="168402" y="113030"/>
                  </a:lnTo>
                  <a:lnTo>
                    <a:pt x="137777" y="22479"/>
                  </a:lnTo>
                  <a:close/>
                  <a:moveTo>
                    <a:pt x="130175" y="0"/>
                  </a:moveTo>
                  <a:lnTo>
                    <a:pt x="55372" y="83439"/>
                  </a:lnTo>
                  <a:lnTo>
                    <a:pt x="50546" y="88773"/>
                  </a:lnTo>
                  <a:lnTo>
                    <a:pt x="51054" y="97028"/>
                  </a:lnTo>
                  <a:lnTo>
                    <a:pt x="56388" y="101727"/>
                  </a:lnTo>
                  <a:lnTo>
                    <a:pt x="61722" y="106553"/>
                  </a:lnTo>
                  <a:lnTo>
                    <a:pt x="69850" y="106045"/>
                  </a:lnTo>
                  <a:lnTo>
                    <a:pt x="102731" y="69452"/>
                  </a:lnTo>
                  <a:lnTo>
                    <a:pt x="112395" y="22479"/>
                  </a:lnTo>
                  <a:lnTo>
                    <a:pt x="137777" y="22479"/>
                  </a:lnTo>
                  <a:lnTo>
                    <a:pt x="130175" y="0"/>
                  </a:lnTo>
                  <a:close/>
                  <a:moveTo>
                    <a:pt x="137481" y="29210"/>
                  </a:moveTo>
                  <a:lnTo>
                    <a:pt x="112775" y="29210"/>
                  </a:lnTo>
                  <a:lnTo>
                    <a:pt x="134747" y="33782"/>
                  </a:lnTo>
                  <a:lnTo>
                    <a:pt x="119883" y="50342"/>
                  </a:lnTo>
                  <a:lnTo>
                    <a:pt x="128106" y="74793"/>
                  </a:lnTo>
                  <a:lnTo>
                    <a:pt x="137481" y="29210"/>
                  </a:lnTo>
                  <a:close/>
                  <a:moveTo>
                    <a:pt x="112395" y="22479"/>
                  </a:moveTo>
                  <a:lnTo>
                    <a:pt x="102731" y="69452"/>
                  </a:lnTo>
                  <a:lnTo>
                    <a:pt x="119883" y="50342"/>
                  </a:lnTo>
                  <a:lnTo>
                    <a:pt x="112775" y="29210"/>
                  </a:lnTo>
                  <a:lnTo>
                    <a:pt x="137481" y="29210"/>
                  </a:lnTo>
                  <a:lnTo>
                    <a:pt x="137795" y="27686"/>
                  </a:lnTo>
                  <a:lnTo>
                    <a:pt x="112395" y="22479"/>
                  </a:lnTo>
                  <a:close/>
                  <a:moveTo>
                    <a:pt x="112775" y="29210"/>
                  </a:moveTo>
                  <a:lnTo>
                    <a:pt x="119883" y="50342"/>
                  </a:lnTo>
                  <a:lnTo>
                    <a:pt x="134747" y="33782"/>
                  </a:lnTo>
                  <a:lnTo>
                    <a:pt x="112775" y="2921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304" name="Group 30"/>
          <p:cNvGrpSpPr/>
          <p:nvPr/>
        </p:nvGrpSpPr>
        <p:grpSpPr>
          <a:xfrm>
            <a:off x="1516320" y="2408040"/>
            <a:ext cx="6111000" cy="1272240"/>
            <a:chOff x="1516320" y="2408040"/>
            <a:chExt cx="6111000" cy="1272240"/>
          </a:xfrm>
        </p:grpSpPr>
        <p:sp>
          <p:nvSpPr>
            <p:cNvPr id="305" name="CustomShape 31"/>
            <p:cNvSpPr/>
            <p:nvPr/>
          </p:nvSpPr>
          <p:spPr>
            <a:xfrm>
              <a:off x="1516320" y="2760120"/>
              <a:ext cx="428040" cy="84708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6" name="CustomShape 32"/>
            <p:cNvSpPr/>
            <p:nvPr/>
          </p:nvSpPr>
          <p:spPr>
            <a:xfrm>
              <a:off x="1559520" y="2782440"/>
              <a:ext cx="251280" cy="646560"/>
            </a:xfrm>
            <a:custGeom>
              <a:avLst/>
              <a:gdLst/>
              <a:ahLst/>
              <a:cxnLst/>
              <a:rect l="l" t="t" r="r" b="b"/>
              <a:pathLst>
                <a:path w="251460" h="647064">
                  <a:moveTo>
                    <a:pt x="154050" y="548766"/>
                  </a:moveTo>
                  <a:lnTo>
                    <a:pt x="145923" y="549401"/>
                  </a:lnTo>
                  <a:lnTo>
                    <a:pt x="136525" y="560069"/>
                  </a:lnTo>
                  <a:lnTo>
                    <a:pt x="137032" y="568325"/>
                  </a:lnTo>
                  <a:lnTo>
                    <a:pt x="226694" y="647064"/>
                  </a:lnTo>
                  <a:lnTo>
                    <a:pt x="230946" y="626744"/>
                  </a:lnTo>
                  <a:lnTo>
                    <a:pt x="206248" y="626744"/>
                  </a:lnTo>
                  <a:lnTo>
                    <a:pt x="191105" y="581326"/>
                  </a:lnTo>
                  <a:lnTo>
                    <a:pt x="154050" y="548766"/>
                  </a:lnTo>
                  <a:close/>
                  <a:moveTo>
                    <a:pt x="191105" y="581326"/>
                  </a:moveTo>
                  <a:lnTo>
                    <a:pt x="206248" y="626744"/>
                  </a:lnTo>
                  <a:lnTo>
                    <a:pt x="226546" y="620013"/>
                  </a:lnTo>
                  <a:lnTo>
                    <a:pt x="205867" y="620013"/>
                  </a:lnTo>
                  <a:lnTo>
                    <a:pt x="210415" y="598276"/>
                  </a:lnTo>
                  <a:lnTo>
                    <a:pt x="191105" y="581326"/>
                  </a:lnTo>
                  <a:close/>
                  <a:moveTo>
                    <a:pt x="232663" y="520445"/>
                  </a:moveTo>
                  <a:lnTo>
                    <a:pt x="225679" y="524890"/>
                  </a:lnTo>
                  <a:lnTo>
                    <a:pt x="224281" y="532002"/>
                  </a:lnTo>
                  <a:lnTo>
                    <a:pt x="215648" y="573266"/>
                  </a:lnTo>
                  <a:lnTo>
                    <a:pt x="230758" y="618616"/>
                  </a:lnTo>
                  <a:lnTo>
                    <a:pt x="206248" y="626744"/>
                  </a:lnTo>
                  <a:lnTo>
                    <a:pt x="230946" y="626744"/>
                  </a:lnTo>
                  <a:lnTo>
                    <a:pt x="249681" y="537209"/>
                  </a:lnTo>
                  <a:lnTo>
                    <a:pt x="251079" y="530225"/>
                  </a:lnTo>
                  <a:lnTo>
                    <a:pt x="246633" y="523366"/>
                  </a:lnTo>
                  <a:lnTo>
                    <a:pt x="239649" y="521969"/>
                  </a:lnTo>
                  <a:lnTo>
                    <a:pt x="232663" y="520445"/>
                  </a:lnTo>
                  <a:close/>
                  <a:moveTo>
                    <a:pt x="210415" y="598276"/>
                  </a:moveTo>
                  <a:lnTo>
                    <a:pt x="205867" y="620013"/>
                  </a:lnTo>
                  <a:lnTo>
                    <a:pt x="227075" y="612901"/>
                  </a:lnTo>
                  <a:lnTo>
                    <a:pt x="210415" y="598276"/>
                  </a:lnTo>
                  <a:close/>
                  <a:moveTo>
                    <a:pt x="215648" y="573266"/>
                  </a:moveTo>
                  <a:lnTo>
                    <a:pt x="210415" y="598276"/>
                  </a:lnTo>
                  <a:lnTo>
                    <a:pt x="227075" y="612901"/>
                  </a:lnTo>
                  <a:lnTo>
                    <a:pt x="205867" y="620013"/>
                  </a:lnTo>
                  <a:lnTo>
                    <a:pt x="226546" y="620013"/>
                  </a:lnTo>
                  <a:lnTo>
                    <a:pt x="230758" y="618616"/>
                  </a:lnTo>
                  <a:lnTo>
                    <a:pt x="215648" y="573266"/>
                  </a:lnTo>
                  <a:close/>
                  <a:moveTo>
                    <a:pt x="24637" y="0"/>
                  </a:moveTo>
                  <a:lnTo>
                    <a:pt x="0" y="8127"/>
                  </a:lnTo>
                  <a:lnTo>
                    <a:pt x="191105" y="581326"/>
                  </a:lnTo>
                  <a:lnTo>
                    <a:pt x="210415" y="598276"/>
                  </a:lnTo>
                  <a:lnTo>
                    <a:pt x="215648" y="573266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7" name="CustomShape 33"/>
            <p:cNvSpPr/>
            <p:nvPr/>
          </p:nvSpPr>
          <p:spPr>
            <a:xfrm>
              <a:off x="2994840" y="2408040"/>
              <a:ext cx="315000" cy="1066320"/>
            </a:xfrm>
            <a:prstGeom prst="rect">
              <a:avLst/>
            </a:prstGeom>
            <a:blipFill rotWithShape="false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8" name="CustomShape 34"/>
            <p:cNvSpPr/>
            <p:nvPr/>
          </p:nvSpPr>
          <p:spPr>
            <a:xfrm>
              <a:off x="3091680" y="2430000"/>
              <a:ext cx="120240" cy="866880"/>
            </a:xfrm>
            <a:custGeom>
              <a:avLst/>
              <a:gdLst/>
              <a:ahLst/>
              <a:cxnLst/>
              <a:rect l="l" t="t" r="r" b="b"/>
              <a:pathLst>
                <a:path w="120650" h="867410">
                  <a:moveTo>
                    <a:pt x="14224" y="749300"/>
                  </a:moveTo>
                  <a:lnTo>
                    <a:pt x="8127" y="752983"/>
                  </a:lnTo>
                  <a:lnTo>
                    <a:pt x="1905" y="756538"/>
                  </a:lnTo>
                  <a:lnTo>
                    <a:pt x="0" y="764539"/>
                  </a:lnTo>
                  <a:lnTo>
                    <a:pt x="3682" y="770636"/>
                  </a:lnTo>
                  <a:lnTo>
                    <a:pt x="61213" y="867029"/>
                  </a:lnTo>
                  <a:lnTo>
                    <a:pt x="75815" y="841375"/>
                  </a:lnTo>
                  <a:lnTo>
                    <a:pt x="48006" y="841375"/>
                  </a:lnTo>
                  <a:lnTo>
                    <a:pt x="47478" y="793557"/>
                  </a:lnTo>
                  <a:lnTo>
                    <a:pt x="25381" y="756538"/>
                  </a:lnTo>
                  <a:lnTo>
                    <a:pt x="22225" y="751205"/>
                  </a:lnTo>
                  <a:lnTo>
                    <a:pt x="14224" y="749300"/>
                  </a:lnTo>
                  <a:close/>
                  <a:moveTo>
                    <a:pt x="47478" y="793557"/>
                  </a:moveTo>
                  <a:lnTo>
                    <a:pt x="48006" y="841375"/>
                  </a:lnTo>
                  <a:lnTo>
                    <a:pt x="73913" y="841121"/>
                  </a:lnTo>
                  <a:lnTo>
                    <a:pt x="73845" y="834898"/>
                  </a:lnTo>
                  <a:lnTo>
                    <a:pt x="49656" y="834898"/>
                  </a:lnTo>
                  <a:lnTo>
                    <a:pt x="60630" y="815585"/>
                  </a:lnTo>
                  <a:lnTo>
                    <a:pt x="47478" y="793557"/>
                  </a:lnTo>
                  <a:close/>
                  <a:moveTo>
                    <a:pt x="105537" y="748284"/>
                  </a:moveTo>
                  <a:lnTo>
                    <a:pt x="97662" y="750443"/>
                  </a:lnTo>
                  <a:lnTo>
                    <a:pt x="94106" y="756666"/>
                  </a:lnTo>
                  <a:lnTo>
                    <a:pt x="73385" y="793136"/>
                  </a:lnTo>
                  <a:lnTo>
                    <a:pt x="73913" y="841121"/>
                  </a:lnTo>
                  <a:lnTo>
                    <a:pt x="48006" y="841375"/>
                  </a:lnTo>
                  <a:lnTo>
                    <a:pt x="75815" y="841375"/>
                  </a:lnTo>
                  <a:lnTo>
                    <a:pt x="120268" y="763270"/>
                  </a:lnTo>
                  <a:lnTo>
                    <a:pt x="117982" y="755269"/>
                  </a:lnTo>
                  <a:lnTo>
                    <a:pt x="111759" y="751839"/>
                  </a:lnTo>
                  <a:lnTo>
                    <a:pt x="105537" y="748284"/>
                  </a:lnTo>
                  <a:close/>
                  <a:moveTo>
                    <a:pt x="60630" y="815585"/>
                  </a:moveTo>
                  <a:lnTo>
                    <a:pt x="49656" y="834898"/>
                  </a:lnTo>
                  <a:lnTo>
                    <a:pt x="72008" y="834644"/>
                  </a:lnTo>
                  <a:lnTo>
                    <a:pt x="60630" y="815585"/>
                  </a:lnTo>
                  <a:close/>
                  <a:moveTo>
                    <a:pt x="73385" y="793136"/>
                  </a:moveTo>
                  <a:lnTo>
                    <a:pt x="60630" y="815585"/>
                  </a:lnTo>
                  <a:lnTo>
                    <a:pt x="72008" y="834644"/>
                  </a:lnTo>
                  <a:lnTo>
                    <a:pt x="49656" y="834898"/>
                  </a:lnTo>
                  <a:lnTo>
                    <a:pt x="73845" y="834898"/>
                  </a:lnTo>
                  <a:lnTo>
                    <a:pt x="73385" y="793136"/>
                  </a:lnTo>
                  <a:close/>
                  <a:moveTo>
                    <a:pt x="64643" y="0"/>
                  </a:moveTo>
                  <a:lnTo>
                    <a:pt x="38734" y="254"/>
                  </a:lnTo>
                  <a:lnTo>
                    <a:pt x="47478" y="793557"/>
                  </a:lnTo>
                  <a:lnTo>
                    <a:pt x="60630" y="815585"/>
                  </a:lnTo>
                  <a:lnTo>
                    <a:pt x="73385" y="793136"/>
                  </a:lnTo>
                  <a:lnTo>
                    <a:pt x="64643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9" name="CustomShape 35"/>
            <p:cNvSpPr/>
            <p:nvPr/>
          </p:nvSpPr>
          <p:spPr>
            <a:xfrm>
              <a:off x="7201080" y="2903400"/>
              <a:ext cx="426240" cy="775440"/>
            </a:xfrm>
            <a:prstGeom prst="rect">
              <a:avLst/>
            </a:prstGeom>
            <a:blipFill rotWithShape="false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0" name="CustomShape 36"/>
            <p:cNvSpPr/>
            <p:nvPr/>
          </p:nvSpPr>
          <p:spPr>
            <a:xfrm>
              <a:off x="7338600" y="2925360"/>
              <a:ext cx="246600" cy="576360"/>
            </a:xfrm>
            <a:custGeom>
              <a:avLst/>
              <a:gdLst/>
              <a:ahLst/>
              <a:cxnLst/>
              <a:rect l="l" t="t" r="r" b="b"/>
              <a:pathLst>
                <a:path w="247015" h="576579">
                  <a:moveTo>
                    <a:pt x="18923" y="449453"/>
                  </a:moveTo>
                  <a:lnTo>
                    <a:pt x="4825" y="451739"/>
                  </a:lnTo>
                  <a:lnTo>
                    <a:pt x="0" y="458470"/>
                  </a:lnTo>
                  <a:lnTo>
                    <a:pt x="1269" y="465582"/>
                  </a:lnTo>
                  <a:lnTo>
                    <a:pt x="20192" y="576072"/>
                  </a:lnTo>
                  <a:lnTo>
                    <a:pt x="44046" y="556641"/>
                  </a:lnTo>
                  <a:lnTo>
                    <a:pt x="41275" y="556641"/>
                  </a:lnTo>
                  <a:lnTo>
                    <a:pt x="17017" y="547497"/>
                  </a:lnTo>
                  <a:lnTo>
                    <a:pt x="33856" y="502604"/>
                  </a:lnTo>
                  <a:lnTo>
                    <a:pt x="26797" y="461137"/>
                  </a:lnTo>
                  <a:lnTo>
                    <a:pt x="25653" y="454152"/>
                  </a:lnTo>
                  <a:lnTo>
                    <a:pt x="18923" y="449453"/>
                  </a:lnTo>
                  <a:close/>
                  <a:moveTo>
                    <a:pt x="33856" y="502604"/>
                  </a:moveTo>
                  <a:lnTo>
                    <a:pt x="17017" y="547497"/>
                  </a:lnTo>
                  <a:lnTo>
                    <a:pt x="41275" y="556641"/>
                  </a:lnTo>
                  <a:lnTo>
                    <a:pt x="43799" y="549910"/>
                  </a:lnTo>
                  <a:lnTo>
                    <a:pt x="41909" y="549910"/>
                  </a:lnTo>
                  <a:lnTo>
                    <a:pt x="20954" y="542036"/>
                  </a:lnTo>
                  <a:lnTo>
                    <a:pt x="38180" y="528005"/>
                  </a:lnTo>
                  <a:lnTo>
                    <a:pt x="33856" y="502604"/>
                  </a:lnTo>
                  <a:close/>
                  <a:moveTo>
                    <a:pt x="96265" y="480695"/>
                  </a:moveTo>
                  <a:lnTo>
                    <a:pt x="58101" y="511779"/>
                  </a:lnTo>
                  <a:lnTo>
                    <a:pt x="41275" y="556641"/>
                  </a:lnTo>
                  <a:lnTo>
                    <a:pt x="44046" y="556641"/>
                  </a:lnTo>
                  <a:lnTo>
                    <a:pt x="112649" y="500761"/>
                  </a:lnTo>
                  <a:lnTo>
                    <a:pt x="113537" y="492506"/>
                  </a:lnTo>
                  <a:lnTo>
                    <a:pt x="108965" y="487045"/>
                  </a:lnTo>
                  <a:lnTo>
                    <a:pt x="104520" y="481457"/>
                  </a:lnTo>
                  <a:lnTo>
                    <a:pt x="96265" y="480695"/>
                  </a:lnTo>
                  <a:close/>
                  <a:moveTo>
                    <a:pt x="38180" y="528005"/>
                  </a:moveTo>
                  <a:lnTo>
                    <a:pt x="20954" y="542036"/>
                  </a:lnTo>
                  <a:lnTo>
                    <a:pt x="41909" y="549910"/>
                  </a:lnTo>
                  <a:lnTo>
                    <a:pt x="38180" y="528005"/>
                  </a:lnTo>
                  <a:close/>
                  <a:moveTo>
                    <a:pt x="58101" y="511779"/>
                  </a:moveTo>
                  <a:lnTo>
                    <a:pt x="38180" y="528005"/>
                  </a:lnTo>
                  <a:lnTo>
                    <a:pt x="41909" y="549910"/>
                  </a:lnTo>
                  <a:lnTo>
                    <a:pt x="43799" y="549910"/>
                  </a:lnTo>
                  <a:lnTo>
                    <a:pt x="58101" y="511779"/>
                  </a:lnTo>
                  <a:close/>
                  <a:moveTo>
                    <a:pt x="222376" y="0"/>
                  </a:moveTo>
                  <a:lnTo>
                    <a:pt x="33856" y="502604"/>
                  </a:lnTo>
                  <a:lnTo>
                    <a:pt x="38180" y="528005"/>
                  </a:lnTo>
                  <a:lnTo>
                    <a:pt x="58101" y="511779"/>
                  </a:lnTo>
                  <a:lnTo>
                    <a:pt x="246633" y="9144"/>
                  </a:lnTo>
                  <a:lnTo>
                    <a:pt x="222376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1" name="CustomShape 37"/>
            <p:cNvSpPr/>
            <p:nvPr/>
          </p:nvSpPr>
          <p:spPr>
            <a:xfrm>
              <a:off x="6272640" y="2479680"/>
              <a:ext cx="315000" cy="1200600"/>
            </a:xfrm>
            <a:prstGeom prst="rect">
              <a:avLst/>
            </a:prstGeom>
            <a:blipFill rotWithShape="false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2" name="CustomShape 38"/>
            <p:cNvSpPr/>
            <p:nvPr/>
          </p:nvSpPr>
          <p:spPr>
            <a:xfrm>
              <a:off x="6370560" y="2501640"/>
              <a:ext cx="120240" cy="1000440"/>
            </a:xfrm>
            <a:custGeom>
              <a:avLst/>
              <a:gdLst/>
              <a:ahLst/>
              <a:cxnLst/>
              <a:rect l="l" t="t" r="r" b="b"/>
              <a:pathLst>
                <a:path w="120650" h="1000760">
                  <a:moveTo>
                    <a:pt x="14477" y="881888"/>
                  </a:moveTo>
                  <a:lnTo>
                    <a:pt x="2158" y="889126"/>
                  </a:lnTo>
                  <a:lnTo>
                    <a:pt x="0" y="897001"/>
                  </a:lnTo>
                  <a:lnTo>
                    <a:pt x="3629" y="903351"/>
                  </a:lnTo>
                  <a:lnTo>
                    <a:pt x="60070" y="1000251"/>
                  </a:lnTo>
                  <a:lnTo>
                    <a:pt x="75140" y="974470"/>
                  </a:lnTo>
                  <a:lnTo>
                    <a:pt x="47116" y="974470"/>
                  </a:lnTo>
                  <a:lnTo>
                    <a:pt x="47154" y="926508"/>
                  </a:lnTo>
                  <a:lnTo>
                    <a:pt x="26035" y="890142"/>
                  </a:lnTo>
                  <a:lnTo>
                    <a:pt x="22351" y="884046"/>
                  </a:lnTo>
                  <a:lnTo>
                    <a:pt x="14477" y="881888"/>
                  </a:lnTo>
                  <a:close/>
                  <a:moveTo>
                    <a:pt x="47154" y="926508"/>
                  </a:moveTo>
                  <a:lnTo>
                    <a:pt x="47116" y="974470"/>
                  </a:lnTo>
                  <a:lnTo>
                    <a:pt x="73025" y="974470"/>
                  </a:lnTo>
                  <a:lnTo>
                    <a:pt x="73030" y="967993"/>
                  </a:lnTo>
                  <a:lnTo>
                    <a:pt x="48894" y="967993"/>
                  </a:lnTo>
                  <a:lnTo>
                    <a:pt x="60111" y="948819"/>
                  </a:lnTo>
                  <a:lnTo>
                    <a:pt x="47154" y="926508"/>
                  </a:lnTo>
                  <a:close/>
                  <a:moveTo>
                    <a:pt x="105790" y="882014"/>
                  </a:moveTo>
                  <a:lnTo>
                    <a:pt x="97916" y="884046"/>
                  </a:lnTo>
                  <a:lnTo>
                    <a:pt x="94361" y="890269"/>
                  </a:lnTo>
                  <a:lnTo>
                    <a:pt x="73062" y="926679"/>
                  </a:lnTo>
                  <a:lnTo>
                    <a:pt x="73025" y="974470"/>
                  </a:lnTo>
                  <a:lnTo>
                    <a:pt x="75140" y="974470"/>
                  </a:lnTo>
                  <a:lnTo>
                    <a:pt x="116785" y="903224"/>
                  </a:lnTo>
                  <a:lnTo>
                    <a:pt x="120268" y="897127"/>
                  </a:lnTo>
                  <a:lnTo>
                    <a:pt x="118237" y="889253"/>
                  </a:lnTo>
                  <a:lnTo>
                    <a:pt x="112013" y="885570"/>
                  </a:lnTo>
                  <a:lnTo>
                    <a:pt x="105790" y="882014"/>
                  </a:lnTo>
                  <a:close/>
                  <a:moveTo>
                    <a:pt x="60111" y="948819"/>
                  </a:moveTo>
                  <a:lnTo>
                    <a:pt x="48894" y="967993"/>
                  </a:lnTo>
                  <a:lnTo>
                    <a:pt x="71247" y="967993"/>
                  </a:lnTo>
                  <a:lnTo>
                    <a:pt x="60111" y="948819"/>
                  </a:lnTo>
                  <a:close/>
                  <a:moveTo>
                    <a:pt x="73062" y="926679"/>
                  </a:moveTo>
                  <a:lnTo>
                    <a:pt x="60111" y="948819"/>
                  </a:lnTo>
                  <a:lnTo>
                    <a:pt x="71247" y="967993"/>
                  </a:lnTo>
                  <a:lnTo>
                    <a:pt x="73030" y="967993"/>
                  </a:lnTo>
                  <a:lnTo>
                    <a:pt x="73062" y="926679"/>
                  </a:lnTo>
                  <a:close/>
                  <a:moveTo>
                    <a:pt x="73787" y="0"/>
                  </a:moveTo>
                  <a:lnTo>
                    <a:pt x="47878" y="0"/>
                  </a:lnTo>
                  <a:lnTo>
                    <a:pt x="47189" y="881888"/>
                  </a:lnTo>
                  <a:lnTo>
                    <a:pt x="47253" y="926679"/>
                  </a:lnTo>
                  <a:lnTo>
                    <a:pt x="60111" y="948819"/>
                  </a:lnTo>
                  <a:lnTo>
                    <a:pt x="73062" y="926679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true"/>
          <p:nvPr/>
        </p:nvSpPr>
        <p:spPr>
          <a:xfrm>
            <a:off x="786960" y="189360"/>
            <a:ext cx="7570800" cy="1651680"/>
          </a:xfrm>
          <a:prstGeom prst="rect">
            <a:avLst/>
          </a:prstGeom>
          <a:noFill/>
          <a:ln>
            <a:noFill/>
          </a:ln>
        </p:spPr>
        <p:txBody>
          <a:bodyPr lIns="0" tIns="39960" rIns="0" bIns="0"/>
          <a:p>
            <a:pPr marL="12700" indent="1231265">
              <a:lnSpc>
                <a:spcPts val="4230"/>
              </a:lnSpc>
              <a:spcBef>
                <a:spcPts val="315"/>
              </a:spcBef>
            </a:pPr>
            <a:r>
              <a:rPr lang="pt-BR" sz="3600" b="1" strike="noStrike" spc="-4">
                <a:solidFill>
                  <a:schemeClr val="bg1"/>
                </a:solidFill>
                <a:latin typeface="Georgia"/>
              </a:rPr>
              <a:t>Java Orientado </a:t>
            </a:r>
            <a:r>
              <a:rPr lang="pt-BR" sz="3600" b="1" strike="noStrike" spc="-1">
                <a:solidFill>
                  <a:schemeClr val="bg1"/>
                </a:solidFill>
                <a:latin typeface="Georgia"/>
              </a:rPr>
              <a:t>a </a:t>
            </a:r>
            <a:r>
              <a:rPr lang="pt-BR" sz="3600" b="1" strike="noStrike" spc="-9">
                <a:solidFill>
                  <a:schemeClr val="bg1"/>
                </a:solidFill>
                <a:latin typeface="Georgia"/>
              </a:rPr>
              <a:t>Objetos  </a:t>
            </a:r>
            <a:r>
              <a:rPr lang="pt-BR" sz="3600" b="1" strike="noStrike" spc="-1">
                <a:solidFill>
                  <a:schemeClr val="bg1"/>
                </a:solidFill>
                <a:latin typeface="Georgia"/>
              </a:rPr>
              <a:t>Identificadores, </a:t>
            </a:r>
            <a:r>
              <a:rPr lang="pt-BR" sz="3600" b="1" strike="noStrike" spc="-9">
                <a:solidFill>
                  <a:schemeClr val="bg1"/>
                </a:solidFill>
                <a:latin typeface="Georgia"/>
              </a:rPr>
              <a:t>palavras-chave </a:t>
            </a:r>
            <a:r>
              <a:rPr lang="pt-BR" sz="3600" b="1" strike="noStrike" spc="-1">
                <a:solidFill>
                  <a:schemeClr val="bg1"/>
                </a:solidFill>
                <a:latin typeface="Georgia"/>
              </a:rPr>
              <a:t>e</a:t>
            </a:r>
            <a:r>
              <a:rPr lang="pt-BR" sz="3600" b="1" strike="noStrike" spc="-94">
                <a:solidFill>
                  <a:schemeClr val="bg1"/>
                </a:solidFill>
                <a:latin typeface="Georgia"/>
              </a:rPr>
              <a:t> </a:t>
            </a:r>
            <a:r>
              <a:rPr lang="pt-BR" sz="3600" b="1" strike="noStrike" spc="-4">
                <a:solidFill>
                  <a:schemeClr val="bg1"/>
                </a:solidFill>
                <a:latin typeface="Georgia"/>
              </a:rPr>
              <a:t>tipo</a:t>
            </a:r>
            <a:endParaRPr lang="pt-BR" sz="3600" b="1" strike="noStrike" spc="-4">
              <a:solidFill>
                <a:schemeClr val="bg1"/>
              </a:solidFill>
              <a:latin typeface="Georgia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473840" y="1880280"/>
            <a:ext cx="6676920" cy="3098880"/>
          </a:xfrm>
          <a:prstGeom prst="rect">
            <a:avLst/>
          </a:prstGeom>
          <a:blipFill rotWithShape="false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1"/>
          <p:cNvGrpSpPr/>
          <p:nvPr/>
        </p:nvGrpSpPr>
        <p:grpSpPr>
          <a:xfrm>
            <a:off x="1323000" y="1143000"/>
            <a:ext cx="6197760" cy="4510440"/>
            <a:chOff x="1323000" y="1143000"/>
            <a:chExt cx="6197760" cy="4510440"/>
          </a:xfrm>
        </p:grpSpPr>
        <p:sp>
          <p:nvSpPr>
            <p:cNvPr id="316" name="CustomShape 2"/>
            <p:cNvSpPr/>
            <p:nvPr/>
          </p:nvSpPr>
          <p:spPr>
            <a:xfrm>
              <a:off x="1323000" y="1145880"/>
              <a:ext cx="6197760" cy="450756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7" name="CustomShape 3"/>
            <p:cNvSpPr/>
            <p:nvPr/>
          </p:nvSpPr>
          <p:spPr>
            <a:xfrm>
              <a:off x="1357920" y="1143000"/>
              <a:ext cx="6118560" cy="442836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8" name="CustomShape 4"/>
            <p:cNvSpPr/>
            <p:nvPr/>
          </p:nvSpPr>
          <p:spPr>
            <a:xfrm>
              <a:off x="2167200" y="2043720"/>
              <a:ext cx="4523040" cy="116568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9" name="CustomShape 5"/>
            <p:cNvSpPr/>
            <p:nvPr/>
          </p:nvSpPr>
          <p:spPr>
            <a:xfrm>
              <a:off x="2171880" y="2173320"/>
              <a:ext cx="4207320" cy="95364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0" name="CustomShape 6"/>
            <p:cNvSpPr/>
            <p:nvPr/>
          </p:nvSpPr>
          <p:spPr>
            <a:xfrm>
              <a:off x="2214360" y="2071080"/>
              <a:ext cx="4428360" cy="107100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21" name="TextShape 7"/>
          <p:cNvSpPr txBox="true"/>
          <p:nvPr/>
        </p:nvSpPr>
        <p:spPr>
          <a:xfrm>
            <a:off x="1305720" y="127080"/>
            <a:ext cx="6531840" cy="124416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4400" b="1" strike="noStrike" spc="-1">
                <a:solidFill>
                  <a:schemeClr val="bg1"/>
                </a:solidFill>
                <a:latin typeface="Georgia"/>
              </a:rPr>
              <a:t>JavaDoc</a:t>
            </a:r>
            <a:endParaRPr lang="pt-BR" sz="4400" b="1" strike="noStrike" spc="-1">
              <a:solidFill>
                <a:schemeClr val="bg1"/>
              </a:solidFill>
              <a:latin typeface="Georgia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2214360" y="2071080"/>
            <a:ext cx="4428720" cy="90360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5760" rIns="0" bIns="0"/>
          <a:p>
            <a:pPr>
              <a:lnSpc>
                <a:spcPct val="100000"/>
              </a:lnSpc>
              <a:spcBef>
                <a:spcPts val="45"/>
              </a:spcBef>
            </a:pPr>
            <a:endParaRPr lang="pt-BR" sz="1800" b="0" strike="noStrike" spc="-1">
              <a:latin typeface="Arial"/>
            </a:endParaRPr>
          </a:p>
          <a:p>
            <a:pPr marL="92075">
              <a:lnSpc>
                <a:spcPct val="100000"/>
              </a:lnSpc>
            </a:pPr>
            <a:r>
              <a:rPr lang="pt-BR" sz="1200" b="1" strike="noStrike" spc="-4">
                <a:latin typeface="Georgia"/>
              </a:rPr>
              <a:t>/**</a:t>
            </a:r>
            <a:endParaRPr lang="pt-BR" sz="1200" b="0" strike="noStrike" spc="-1">
              <a:latin typeface="Arial"/>
            </a:endParaRPr>
          </a:p>
          <a:p>
            <a:pPr marL="317500" indent="-149225">
              <a:lnSpc>
                <a:spcPct val="100000"/>
              </a:lnSpc>
              <a:buClr>
                <a:srgbClr val="000000"/>
              </a:buClr>
              <a:buFont typeface="StarSymbol"/>
              <a:buChar char="*"/>
            </a:pPr>
            <a:r>
              <a:rPr lang="pt-BR" sz="1200" b="1" i="1" strike="noStrike" spc="-4">
                <a:latin typeface="Georgia"/>
              </a:rPr>
              <a:t>Exemplo </a:t>
            </a:r>
            <a:r>
              <a:rPr lang="pt-BR" sz="1200" b="1" i="1" strike="noStrike" spc="-1">
                <a:latin typeface="Georgia"/>
              </a:rPr>
              <a:t>básico de um </a:t>
            </a:r>
            <a:r>
              <a:rPr lang="pt-BR" sz="1200" b="1" i="1" strike="noStrike" spc="-4">
                <a:latin typeface="Georgia"/>
              </a:rPr>
              <a:t>comentário </a:t>
            </a:r>
            <a:r>
              <a:rPr lang="pt-BR" sz="1200" b="1" i="1" strike="noStrike" spc="-1">
                <a:latin typeface="Georgia"/>
              </a:rPr>
              <a:t>em</a:t>
            </a:r>
            <a:r>
              <a:rPr lang="pt-BR" sz="1200" b="1" i="1" strike="noStrike" spc="-123">
                <a:latin typeface="Georgia"/>
              </a:rPr>
              <a:t> </a:t>
            </a:r>
            <a:r>
              <a:rPr lang="pt-BR" sz="1200" b="1" i="1" strike="noStrike" spc="-4">
                <a:latin typeface="Georgia"/>
              </a:rPr>
              <a:t>JavaDoc</a:t>
            </a:r>
            <a:endParaRPr lang="pt-BR" sz="1200" b="0" strike="noStrike" spc="-1">
              <a:latin typeface="Arial"/>
            </a:endParaRPr>
          </a:p>
          <a:p>
            <a:pPr marL="317500" indent="-149225">
              <a:lnSpc>
                <a:spcPct val="100000"/>
              </a:lnSpc>
              <a:buClr>
                <a:srgbClr val="000000"/>
              </a:buClr>
              <a:buFont typeface="StarSymbol"/>
              <a:buChar char="*"/>
            </a:pPr>
            <a:r>
              <a:rPr lang="pt-BR" sz="1200" b="1" i="1" strike="noStrike" spc="-1">
                <a:latin typeface="Georgia"/>
              </a:rPr>
              <a:t>Com mais de uma</a:t>
            </a:r>
            <a:r>
              <a:rPr lang="pt-BR" sz="1200" b="1" i="1" strike="noStrike" spc="-58">
                <a:latin typeface="Georgia"/>
              </a:rPr>
              <a:t> </a:t>
            </a:r>
            <a:r>
              <a:rPr lang="pt-BR" sz="1200" b="1" i="1" strike="noStrike" spc="-4">
                <a:latin typeface="Georgia"/>
              </a:rPr>
              <a:t>linha.</a:t>
            </a:r>
            <a:endParaRPr lang="pt-BR" sz="1200" b="0" strike="noStrike" spc="-1">
              <a:latin typeface="Arial"/>
            </a:endParaRPr>
          </a:p>
          <a:p>
            <a:pPr marL="168275">
              <a:lnSpc>
                <a:spcPct val="100000"/>
              </a:lnSpc>
            </a:pPr>
            <a:r>
              <a:rPr lang="pt-BR" sz="1200" b="1" strike="noStrike" spc="-4">
                <a:latin typeface="Georgia"/>
              </a:rPr>
              <a:t>*/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23" name="Group 9"/>
          <p:cNvGrpSpPr/>
          <p:nvPr/>
        </p:nvGrpSpPr>
        <p:grpSpPr>
          <a:xfrm>
            <a:off x="1811880" y="3389400"/>
            <a:ext cx="1045080" cy="665640"/>
            <a:chOff x="1811880" y="3389400"/>
            <a:chExt cx="1045080" cy="665640"/>
          </a:xfrm>
        </p:grpSpPr>
        <p:sp>
          <p:nvSpPr>
            <p:cNvPr id="324" name="CustomShape 10"/>
            <p:cNvSpPr/>
            <p:nvPr/>
          </p:nvSpPr>
          <p:spPr>
            <a:xfrm>
              <a:off x="1811880" y="3389400"/>
              <a:ext cx="1045080" cy="66564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5" name="CustomShape 11"/>
            <p:cNvSpPr/>
            <p:nvPr/>
          </p:nvSpPr>
          <p:spPr>
            <a:xfrm>
              <a:off x="1859400" y="3416760"/>
              <a:ext cx="950760" cy="571320"/>
            </a:xfrm>
            <a:prstGeom prst="rect">
              <a:avLst/>
            </a:prstGeom>
            <a:blipFill rotWithShape="false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26" name="CustomShape 12"/>
          <p:cNvSpPr/>
          <p:nvPr/>
        </p:nvSpPr>
        <p:spPr>
          <a:xfrm>
            <a:off x="1859400" y="3416760"/>
            <a:ext cx="950760" cy="3693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240" rIns="0" bIns="0"/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1800" b="0" strike="noStrike" spc="-1">
              <a:latin typeface="Arial"/>
            </a:endParaRPr>
          </a:p>
          <a:p>
            <a:pPr marL="133985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@author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27" name="Group 13"/>
          <p:cNvGrpSpPr/>
          <p:nvPr/>
        </p:nvGrpSpPr>
        <p:grpSpPr>
          <a:xfrm>
            <a:off x="2859120" y="3389400"/>
            <a:ext cx="1046520" cy="665640"/>
            <a:chOff x="2859120" y="3389400"/>
            <a:chExt cx="1046520" cy="665640"/>
          </a:xfrm>
        </p:grpSpPr>
        <p:sp>
          <p:nvSpPr>
            <p:cNvPr id="328" name="CustomShape 14"/>
            <p:cNvSpPr/>
            <p:nvPr/>
          </p:nvSpPr>
          <p:spPr>
            <a:xfrm>
              <a:off x="2859120" y="3389400"/>
              <a:ext cx="1046520" cy="66564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29" name="CustomShape 15"/>
            <p:cNvSpPr/>
            <p:nvPr/>
          </p:nvSpPr>
          <p:spPr>
            <a:xfrm>
              <a:off x="2906280" y="3416760"/>
              <a:ext cx="952200" cy="57132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30" name="CustomShape 16"/>
          <p:cNvSpPr/>
          <p:nvPr/>
        </p:nvSpPr>
        <p:spPr>
          <a:xfrm>
            <a:off x="2906280" y="3416760"/>
            <a:ext cx="952200" cy="3693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240" rIns="0" bIns="0"/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1800" b="0" strike="noStrike" spc="-1">
              <a:latin typeface="Arial"/>
            </a:endParaRPr>
          </a:p>
          <a:p>
            <a:pPr marL="248285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4">
                <a:latin typeface="Georgia"/>
              </a:rPr>
              <a:t>@link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31" name="Group 17"/>
          <p:cNvGrpSpPr/>
          <p:nvPr/>
        </p:nvGrpSpPr>
        <p:grpSpPr>
          <a:xfrm>
            <a:off x="3881520" y="3389400"/>
            <a:ext cx="1094040" cy="665640"/>
            <a:chOff x="3881520" y="3389400"/>
            <a:chExt cx="1094040" cy="665640"/>
          </a:xfrm>
        </p:grpSpPr>
        <p:sp>
          <p:nvSpPr>
            <p:cNvPr id="332" name="CustomShape 18"/>
            <p:cNvSpPr/>
            <p:nvPr/>
          </p:nvSpPr>
          <p:spPr>
            <a:xfrm>
              <a:off x="3906000" y="3389400"/>
              <a:ext cx="1046520" cy="66564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3" name="CustomShape 19"/>
            <p:cNvSpPr/>
            <p:nvPr/>
          </p:nvSpPr>
          <p:spPr>
            <a:xfrm>
              <a:off x="3881520" y="3462480"/>
              <a:ext cx="1094040" cy="54684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4" name="CustomShape 20"/>
            <p:cNvSpPr/>
            <p:nvPr/>
          </p:nvSpPr>
          <p:spPr>
            <a:xfrm>
              <a:off x="3953160" y="3416760"/>
              <a:ext cx="952200" cy="57132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35" name="CustomShape 21"/>
          <p:cNvSpPr/>
          <p:nvPr/>
        </p:nvSpPr>
        <p:spPr>
          <a:xfrm>
            <a:off x="3953160" y="3416760"/>
            <a:ext cx="952200" cy="44208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7080" rIns="0" bIns="0"/>
          <a:p>
            <a:pPr marL="382905" indent="-324485">
              <a:lnSpc>
                <a:spcPts val="1240"/>
              </a:lnSpc>
              <a:spcBef>
                <a:spcPts val="1000"/>
              </a:spcBef>
            </a:pPr>
            <a:r>
              <a:rPr lang="pt-BR" sz="1200" b="1" strike="noStrike" spc="-1">
                <a:latin typeface="Georgia"/>
              </a:rPr>
              <a:t>@depre</a:t>
            </a:r>
            <a:r>
              <a:rPr lang="pt-BR" sz="1200" b="1" strike="noStrike" spc="-4">
                <a:latin typeface="Georgia"/>
              </a:rPr>
              <a:t>c</a:t>
            </a:r>
            <a:r>
              <a:rPr lang="pt-BR" sz="1200" b="1" strike="noStrike" spc="-1">
                <a:latin typeface="Georgia"/>
              </a:rPr>
              <a:t>at  </a:t>
            </a:r>
            <a:r>
              <a:rPr lang="pt-BR" sz="1200" b="1" strike="noStrike" spc="-4">
                <a:latin typeface="Georgia"/>
              </a:rPr>
              <a:t>ed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36" name="Group 22"/>
          <p:cNvGrpSpPr/>
          <p:nvPr/>
        </p:nvGrpSpPr>
        <p:grpSpPr>
          <a:xfrm>
            <a:off x="4952880" y="3389400"/>
            <a:ext cx="1046520" cy="665640"/>
            <a:chOff x="4952880" y="3389400"/>
            <a:chExt cx="1046520" cy="665640"/>
          </a:xfrm>
        </p:grpSpPr>
        <p:sp>
          <p:nvSpPr>
            <p:cNvPr id="337" name="CustomShape 23"/>
            <p:cNvSpPr/>
            <p:nvPr/>
          </p:nvSpPr>
          <p:spPr>
            <a:xfrm>
              <a:off x="4952880" y="3389400"/>
              <a:ext cx="1046520" cy="66564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38" name="CustomShape 24"/>
            <p:cNvSpPr/>
            <p:nvPr/>
          </p:nvSpPr>
          <p:spPr>
            <a:xfrm>
              <a:off x="5000400" y="3416760"/>
              <a:ext cx="952200" cy="571320"/>
            </a:xfrm>
            <a:prstGeom prst="rect">
              <a:avLst/>
            </a:prstGeom>
            <a:blipFill rotWithShape="false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39" name="CustomShape 25"/>
          <p:cNvSpPr/>
          <p:nvPr/>
        </p:nvSpPr>
        <p:spPr>
          <a:xfrm>
            <a:off x="5000400" y="3416760"/>
            <a:ext cx="952200" cy="3693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240" rIns="0" bIns="0"/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1800" b="0" strike="noStrike" spc="-1">
              <a:latin typeface="Arial"/>
            </a:endParaRPr>
          </a:p>
          <a:p>
            <a:pPr marL="14351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@param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40" name="Group 26"/>
          <p:cNvGrpSpPr/>
          <p:nvPr/>
        </p:nvGrpSpPr>
        <p:grpSpPr>
          <a:xfrm>
            <a:off x="6000120" y="3389400"/>
            <a:ext cx="1046520" cy="665640"/>
            <a:chOff x="6000120" y="3389400"/>
            <a:chExt cx="1046520" cy="665640"/>
          </a:xfrm>
        </p:grpSpPr>
        <p:sp>
          <p:nvSpPr>
            <p:cNvPr id="341" name="CustomShape 27"/>
            <p:cNvSpPr/>
            <p:nvPr/>
          </p:nvSpPr>
          <p:spPr>
            <a:xfrm>
              <a:off x="6000120" y="3389400"/>
              <a:ext cx="1046520" cy="66564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2" name="CustomShape 28"/>
            <p:cNvSpPr/>
            <p:nvPr/>
          </p:nvSpPr>
          <p:spPr>
            <a:xfrm>
              <a:off x="6047280" y="3416760"/>
              <a:ext cx="952200" cy="57132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43" name="CustomShape 29"/>
          <p:cNvSpPr/>
          <p:nvPr/>
        </p:nvSpPr>
        <p:spPr>
          <a:xfrm>
            <a:off x="6047280" y="3416760"/>
            <a:ext cx="952200" cy="36936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240" rIns="0" bIns="0"/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1800" b="0" strike="noStrike" spc="-1">
              <a:latin typeface="Arial"/>
            </a:endParaRPr>
          </a:p>
          <a:p>
            <a:pPr marL="14605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@return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44" name="Group 30"/>
          <p:cNvGrpSpPr/>
          <p:nvPr/>
        </p:nvGrpSpPr>
        <p:grpSpPr>
          <a:xfrm>
            <a:off x="2334600" y="4056840"/>
            <a:ext cx="1046520" cy="664200"/>
            <a:chOff x="2334600" y="4056840"/>
            <a:chExt cx="1046520" cy="664200"/>
          </a:xfrm>
        </p:grpSpPr>
        <p:sp>
          <p:nvSpPr>
            <p:cNvPr id="345" name="CustomShape 31"/>
            <p:cNvSpPr/>
            <p:nvPr/>
          </p:nvSpPr>
          <p:spPr>
            <a:xfrm>
              <a:off x="2334600" y="4056840"/>
              <a:ext cx="1046520" cy="664200"/>
            </a:xfrm>
            <a:prstGeom prst="rect">
              <a:avLst/>
            </a:prstGeom>
            <a:blipFill rotWithShape="false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46" name="CustomShape 32"/>
            <p:cNvSpPr/>
            <p:nvPr/>
          </p:nvSpPr>
          <p:spPr>
            <a:xfrm>
              <a:off x="2382120" y="4084200"/>
              <a:ext cx="952200" cy="569520"/>
            </a:xfrm>
            <a:prstGeom prst="rect">
              <a:avLst/>
            </a:prstGeom>
            <a:blipFill rotWithShape="false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47" name="CustomShape 33"/>
          <p:cNvSpPr/>
          <p:nvPr/>
        </p:nvSpPr>
        <p:spPr>
          <a:xfrm>
            <a:off x="2382120" y="4084200"/>
            <a:ext cx="952200" cy="36792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@see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48" name="Group 34"/>
          <p:cNvGrpSpPr/>
          <p:nvPr/>
        </p:nvGrpSpPr>
        <p:grpSpPr>
          <a:xfrm>
            <a:off x="3381840" y="4056840"/>
            <a:ext cx="1046520" cy="664200"/>
            <a:chOff x="3381840" y="4056840"/>
            <a:chExt cx="1046520" cy="664200"/>
          </a:xfrm>
        </p:grpSpPr>
        <p:sp>
          <p:nvSpPr>
            <p:cNvPr id="349" name="CustomShape 35"/>
            <p:cNvSpPr/>
            <p:nvPr/>
          </p:nvSpPr>
          <p:spPr>
            <a:xfrm>
              <a:off x="3381840" y="4056840"/>
              <a:ext cx="1046520" cy="664200"/>
            </a:xfrm>
            <a:prstGeom prst="rect">
              <a:avLst/>
            </a:prstGeom>
            <a:blipFill rotWithShape="false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0" name="CustomShape 36"/>
            <p:cNvSpPr/>
            <p:nvPr/>
          </p:nvSpPr>
          <p:spPr>
            <a:xfrm>
              <a:off x="3429000" y="4084200"/>
              <a:ext cx="952200" cy="569520"/>
            </a:xfrm>
            <a:prstGeom prst="rect">
              <a:avLst/>
            </a:prstGeom>
            <a:blipFill rotWithShape="false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51" name="CustomShape 37"/>
          <p:cNvSpPr/>
          <p:nvPr/>
        </p:nvSpPr>
        <p:spPr>
          <a:xfrm>
            <a:off x="3429000" y="4084200"/>
            <a:ext cx="952200" cy="36792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4">
                <a:latin typeface="Georgia"/>
              </a:rPr>
              <a:t>@since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52" name="Group 38"/>
          <p:cNvGrpSpPr/>
          <p:nvPr/>
        </p:nvGrpSpPr>
        <p:grpSpPr>
          <a:xfrm>
            <a:off x="4428720" y="4056840"/>
            <a:ext cx="1046520" cy="664200"/>
            <a:chOff x="4428720" y="4056840"/>
            <a:chExt cx="1046520" cy="664200"/>
          </a:xfrm>
        </p:grpSpPr>
        <p:sp>
          <p:nvSpPr>
            <p:cNvPr id="353" name="CustomShape 39"/>
            <p:cNvSpPr/>
            <p:nvPr/>
          </p:nvSpPr>
          <p:spPr>
            <a:xfrm>
              <a:off x="4428720" y="4056840"/>
              <a:ext cx="1046520" cy="664200"/>
            </a:xfrm>
            <a:prstGeom prst="rect">
              <a:avLst/>
            </a:prstGeom>
            <a:blipFill rotWithShape="false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4" name="CustomShape 40"/>
            <p:cNvSpPr/>
            <p:nvPr/>
          </p:nvSpPr>
          <p:spPr>
            <a:xfrm>
              <a:off x="4473000" y="4207680"/>
              <a:ext cx="956880" cy="388080"/>
            </a:xfrm>
            <a:prstGeom prst="rect">
              <a:avLst/>
            </a:prstGeom>
            <a:blipFill rotWithShape="false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5" name="CustomShape 41"/>
            <p:cNvSpPr/>
            <p:nvPr/>
          </p:nvSpPr>
          <p:spPr>
            <a:xfrm>
              <a:off x="4475880" y="4084200"/>
              <a:ext cx="952200" cy="569520"/>
            </a:xfrm>
            <a:prstGeom prst="rect">
              <a:avLst/>
            </a:prstGeom>
            <a:blipFill rotWithShape="false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56" name="CustomShape 42"/>
          <p:cNvSpPr/>
          <p:nvPr/>
        </p:nvSpPr>
        <p:spPr>
          <a:xfrm>
            <a:off x="4475880" y="4084200"/>
            <a:ext cx="952200" cy="36792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1">
                <a:latin typeface="Georgia"/>
              </a:rPr>
              <a:t>@throws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357" name="Group 43"/>
          <p:cNvGrpSpPr/>
          <p:nvPr/>
        </p:nvGrpSpPr>
        <p:grpSpPr>
          <a:xfrm>
            <a:off x="5477400" y="4056840"/>
            <a:ext cx="1045080" cy="664200"/>
            <a:chOff x="5477400" y="4056840"/>
            <a:chExt cx="1045080" cy="664200"/>
          </a:xfrm>
        </p:grpSpPr>
        <p:sp>
          <p:nvSpPr>
            <p:cNvPr id="358" name="CustomShape 44"/>
            <p:cNvSpPr/>
            <p:nvPr/>
          </p:nvSpPr>
          <p:spPr>
            <a:xfrm>
              <a:off x="5477400" y="4056840"/>
              <a:ext cx="1045080" cy="664200"/>
            </a:xfrm>
            <a:prstGeom prst="rect">
              <a:avLst/>
            </a:prstGeom>
            <a:blipFill rotWithShape="false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9" name="CustomShape 45"/>
            <p:cNvSpPr/>
            <p:nvPr/>
          </p:nvSpPr>
          <p:spPr>
            <a:xfrm>
              <a:off x="5503320" y="4207680"/>
              <a:ext cx="993240" cy="388080"/>
            </a:xfrm>
            <a:prstGeom prst="rect">
              <a:avLst/>
            </a:prstGeom>
            <a:blipFill rotWithShape="false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0" name="CustomShape 46"/>
            <p:cNvSpPr/>
            <p:nvPr/>
          </p:nvSpPr>
          <p:spPr>
            <a:xfrm>
              <a:off x="5524560" y="4084200"/>
              <a:ext cx="950760" cy="569520"/>
            </a:xfrm>
            <a:prstGeom prst="rect">
              <a:avLst/>
            </a:prstGeom>
            <a:blipFill rotWithShape="false">
              <a:blip r:embed="rId2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61" name="CustomShape 47"/>
          <p:cNvSpPr/>
          <p:nvPr/>
        </p:nvSpPr>
        <p:spPr>
          <a:xfrm>
            <a:off x="5524560" y="4084200"/>
            <a:ext cx="950760" cy="36792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4">
                <a:latin typeface="Georgia"/>
              </a:rPr>
              <a:t>@version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1"/>
          <p:cNvGrpSpPr/>
          <p:nvPr/>
        </p:nvGrpSpPr>
        <p:grpSpPr>
          <a:xfrm>
            <a:off x="1584720" y="2118240"/>
            <a:ext cx="5652360" cy="2430720"/>
            <a:chOff x="1584720" y="2118240"/>
            <a:chExt cx="5652360" cy="2430720"/>
          </a:xfrm>
        </p:grpSpPr>
        <p:sp>
          <p:nvSpPr>
            <p:cNvPr id="363" name="CustomShape 2"/>
            <p:cNvSpPr/>
            <p:nvPr/>
          </p:nvSpPr>
          <p:spPr>
            <a:xfrm>
              <a:off x="1584720" y="3085200"/>
              <a:ext cx="5652360" cy="146376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4" name="CustomShape 3"/>
            <p:cNvSpPr/>
            <p:nvPr/>
          </p:nvSpPr>
          <p:spPr>
            <a:xfrm>
              <a:off x="4008240" y="2118240"/>
              <a:ext cx="1168560" cy="65196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5" name="CustomShape 4"/>
            <p:cNvSpPr/>
            <p:nvPr/>
          </p:nvSpPr>
          <p:spPr>
            <a:xfrm>
              <a:off x="3986640" y="2129040"/>
              <a:ext cx="1211400" cy="72504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6" name="CustomShape 5"/>
            <p:cNvSpPr/>
            <p:nvPr/>
          </p:nvSpPr>
          <p:spPr>
            <a:xfrm>
              <a:off x="4046040" y="2136600"/>
              <a:ext cx="1092240" cy="57564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7" name="CustomShape 6"/>
            <p:cNvSpPr/>
            <p:nvPr/>
          </p:nvSpPr>
          <p:spPr>
            <a:xfrm>
              <a:off x="4046040" y="2136600"/>
              <a:ext cx="1092600" cy="576360"/>
            </a:xfrm>
            <a:custGeom>
              <a:avLst/>
              <a:gdLst/>
              <a:ahLst/>
              <a:cxnLst/>
              <a:rect l="l" t="t" r="r" b="b"/>
              <a:pathLst>
                <a:path w="1092835" h="576580">
                  <a:moveTo>
                    <a:pt x="0" y="576072"/>
                  </a:moveTo>
                  <a:lnTo>
                    <a:pt x="1092708" y="576072"/>
                  </a:lnTo>
                  <a:lnTo>
                    <a:pt x="1092708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68" name="TextShape 7"/>
          <p:cNvSpPr txBox="true"/>
          <p:nvPr/>
        </p:nvSpPr>
        <p:spPr>
          <a:xfrm>
            <a:off x="655560" y="415440"/>
            <a:ext cx="783432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200" b="1" strike="noStrike" spc="-1">
                <a:solidFill>
                  <a:schemeClr val="bg1"/>
                </a:solidFill>
                <a:cs typeface="+mn-lt"/>
              </a:rPr>
              <a:t>Ponto-e-Vírgula, Blocos e</a:t>
            </a:r>
            <a:r>
              <a:rPr lang="pt-BR" sz="4200" b="1" strike="noStrike" spc="-97">
                <a:solidFill>
                  <a:schemeClr val="bg1"/>
                </a:solidFill>
                <a:cs typeface="+mn-lt"/>
              </a:rPr>
              <a:t> </a:t>
            </a:r>
            <a:r>
              <a:rPr lang="pt-BR" sz="4200" b="1" strike="noStrike" spc="-4">
                <a:solidFill>
                  <a:schemeClr val="bg1"/>
                </a:solidFill>
                <a:cs typeface="+mn-lt"/>
              </a:rPr>
              <a:t>Espaço</a:t>
            </a:r>
            <a:endParaRPr lang="pt-BR" sz="4200" b="1" strike="noStrike" spc="-4">
              <a:solidFill>
                <a:schemeClr val="bg1"/>
              </a:solidFill>
              <a:cs typeface="+mn-lt"/>
            </a:endParaRPr>
          </a:p>
        </p:txBody>
      </p:sp>
      <p:sp>
        <p:nvSpPr>
          <p:cNvPr id="369" name="CustomShape 8"/>
          <p:cNvSpPr/>
          <p:nvPr/>
        </p:nvSpPr>
        <p:spPr>
          <a:xfrm>
            <a:off x="4199760" y="2220480"/>
            <a:ext cx="78516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1">
                <a:latin typeface="Georgia"/>
              </a:rPr>
              <a:t>{ </a:t>
            </a:r>
            <a:r>
              <a:rPr lang="pt-BR" sz="2400" b="1" strike="noStrike" spc="-4">
                <a:latin typeface="Georgia"/>
              </a:rPr>
              <a:t>...</a:t>
            </a:r>
            <a:r>
              <a:rPr lang="pt-BR" sz="2400" b="1" strike="noStrike" spc="-89">
                <a:latin typeface="Georgia"/>
              </a:rPr>
              <a:t> </a:t>
            </a:r>
            <a:r>
              <a:rPr lang="pt-BR" sz="2400" b="1" strike="noStrike" spc="-1">
                <a:latin typeface="Georgia"/>
              </a:rPr>
              <a:t>}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370" name="Group 9"/>
          <p:cNvGrpSpPr/>
          <p:nvPr/>
        </p:nvGrpSpPr>
        <p:grpSpPr>
          <a:xfrm>
            <a:off x="4047840" y="4814280"/>
            <a:ext cx="1167120" cy="735840"/>
            <a:chOff x="4047840" y="4814280"/>
            <a:chExt cx="1167120" cy="735840"/>
          </a:xfrm>
        </p:grpSpPr>
        <p:sp>
          <p:nvSpPr>
            <p:cNvPr id="371" name="CustomShape 10"/>
            <p:cNvSpPr/>
            <p:nvPr/>
          </p:nvSpPr>
          <p:spPr>
            <a:xfrm>
              <a:off x="4047840" y="4814280"/>
              <a:ext cx="1167120" cy="65196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CustomShape 11"/>
            <p:cNvSpPr/>
            <p:nvPr/>
          </p:nvSpPr>
          <p:spPr>
            <a:xfrm>
              <a:off x="4349520" y="4825080"/>
              <a:ext cx="561960" cy="72504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3" name="CustomShape 12"/>
            <p:cNvSpPr/>
            <p:nvPr/>
          </p:nvSpPr>
          <p:spPr>
            <a:xfrm>
              <a:off x="4086000" y="4832640"/>
              <a:ext cx="1090800" cy="575640"/>
            </a:xfrm>
            <a:prstGeom prst="rect">
              <a:avLst/>
            </a:prstGeom>
            <a:blipFill rotWithShape="false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4" name="CustomShape 13"/>
            <p:cNvSpPr/>
            <p:nvPr/>
          </p:nvSpPr>
          <p:spPr>
            <a:xfrm>
              <a:off x="4086000" y="4832640"/>
              <a:ext cx="1091160" cy="576360"/>
            </a:xfrm>
            <a:custGeom>
              <a:avLst/>
              <a:gdLst/>
              <a:ahLst/>
              <a:cxnLst/>
              <a:rect l="l" t="t" r="r" b="b"/>
              <a:pathLst>
                <a:path w="1091564" h="576579">
                  <a:moveTo>
                    <a:pt x="0" y="576072"/>
                  </a:moveTo>
                  <a:lnTo>
                    <a:pt x="1091184" y="576072"/>
                  </a:lnTo>
                  <a:lnTo>
                    <a:pt x="1091184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75" name="CustomShape 14"/>
          <p:cNvSpPr/>
          <p:nvPr/>
        </p:nvSpPr>
        <p:spPr>
          <a:xfrm>
            <a:off x="4562640" y="4916880"/>
            <a:ext cx="1375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b="1" strike="noStrike" spc="-1">
                <a:latin typeface="Georgia"/>
              </a:rPr>
              <a:t>;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376" name="Group 15"/>
          <p:cNvGrpSpPr/>
          <p:nvPr/>
        </p:nvGrpSpPr>
        <p:grpSpPr>
          <a:xfrm>
            <a:off x="861120" y="2287440"/>
            <a:ext cx="6818040" cy="3011040"/>
            <a:chOff x="861120" y="2287440"/>
            <a:chExt cx="6818040" cy="3011040"/>
          </a:xfrm>
        </p:grpSpPr>
        <p:sp>
          <p:nvSpPr>
            <p:cNvPr id="377" name="CustomShape 16"/>
            <p:cNvSpPr/>
            <p:nvPr/>
          </p:nvSpPr>
          <p:spPr>
            <a:xfrm>
              <a:off x="5020200" y="3796200"/>
              <a:ext cx="1150200" cy="150228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8" name="CustomShape 17"/>
            <p:cNvSpPr/>
            <p:nvPr/>
          </p:nvSpPr>
          <p:spPr>
            <a:xfrm>
              <a:off x="5177880" y="3934080"/>
              <a:ext cx="895680" cy="1247400"/>
            </a:xfrm>
            <a:custGeom>
              <a:avLst/>
              <a:gdLst/>
              <a:ahLst/>
              <a:cxnLst/>
              <a:rect l="l" t="t" r="r" b="b"/>
              <a:pathLst>
                <a:path w="895985" h="1247775">
                  <a:moveTo>
                    <a:pt x="102997" y="1126998"/>
                  </a:moveTo>
                  <a:lnTo>
                    <a:pt x="0" y="1187069"/>
                  </a:lnTo>
                  <a:lnTo>
                    <a:pt x="96900" y="1243584"/>
                  </a:lnTo>
                  <a:lnTo>
                    <a:pt x="102997" y="1247267"/>
                  </a:lnTo>
                  <a:lnTo>
                    <a:pt x="110998" y="1245108"/>
                  </a:lnTo>
                  <a:lnTo>
                    <a:pt x="114554" y="1238885"/>
                  </a:lnTo>
                  <a:lnTo>
                    <a:pt x="118110" y="1232789"/>
                  </a:lnTo>
                  <a:lnTo>
                    <a:pt x="116077" y="1224788"/>
                  </a:lnTo>
                  <a:lnTo>
                    <a:pt x="109855" y="1221232"/>
                  </a:lnTo>
                  <a:lnTo>
                    <a:pt x="73496" y="1200023"/>
                  </a:lnTo>
                  <a:lnTo>
                    <a:pt x="25654" y="1200023"/>
                  </a:lnTo>
                  <a:lnTo>
                    <a:pt x="25654" y="1174115"/>
                  </a:lnTo>
                  <a:lnTo>
                    <a:pt x="73496" y="1174115"/>
                  </a:lnTo>
                  <a:lnTo>
                    <a:pt x="109855" y="1152906"/>
                  </a:lnTo>
                  <a:lnTo>
                    <a:pt x="116077" y="1149350"/>
                  </a:lnTo>
                  <a:lnTo>
                    <a:pt x="118110" y="1141349"/>
                  </a:lnTo>
                  <a:lnTo>
                    <a:pt x="114554" y="1135253"/>
                  </a:lnTo>
                  <a:lnTo>
                    <a:pt x="110998" y="1129030"/>
                  </a:lnTo>
                  <a:lnTo>
                    <a:pt x="102997" y="1126998"/>
                  </a:lnTo>
                  <a:close/>
                  <a:moveTo>
                    <a:pt x="73496" y="1174115"/>
                  </a:moveTo>
                  <a:lnTo>
                    <a:pt x="25654" y="1174115"/>
                  </a:lnTo>
                  <a:lnTo>
                    <a:pt x="25654" y="1200023"/>
                  </a:lnTo>
                  <a:lnTo>
                    <a:pt x="73496" y="1200023"/>
                  </a:lnTo>
                  <a:lnTo>
                    <a:pt x="70448" y="1198245"/>
                  </a:lnTo>
                  <a:lnTo>
                    <a:pt x="32131" y="1198245"/>
                  </a:lnTo>
                  <a:lnTo>
                    <a:pt x="32131" y="1175893"/>
                  </a:lnTo>
                  <a:lnTo>
                    <a:pt x="70448" y="1175893"/>
                  </a:lnTo>
                  <a:lnTo>
                    <a:pt x="73496" y="1174115"/>
                  </a:lnTo>
                  <a:close/>
                  <a:moveTo>
                    <a:pt x="822579" y="1174115"/>
                  </a:moveTo>
                  <a:lnTo>
                    <a:pt x="73496" y="1174115"/>
                  </a:lnTo>
                  <a:lnTo>
                    <a:pt x="51289" y="1187069"/>
                  </a:lnTo>
                  <a:lnTo>
                    <a:pt x="73496" y="1200023"/>
                  </a:lnTo>
                  <a:lnTo>
                    <a:pt x="842645" y="1200023"/>
                  </a:lnTo>
                  <a:lnTo>
                    <a:pt x="848487" y="1194181"/>
                  </a:lnTo>
                  <a:lnTo>
                    <a:pt x="848487" y="1187069"/>
                  </a:lnTo>
                  <a:lnTo>
                    <a:pt x="822579" y="1187069"/>
                  </a:lnTo>
                  <a:lnTo>
                    <a:pt x="822579" y="1174115"/>
                  </a:lnTo>
                  <a:close/>
                  <a:moveTo>
                    <a:pt x="32131" y="1175893"/>
                  </a:moveTo>
                  <a:lnTo>
                    <a:pt x="32131" y="1198245"/>
                  </a:lnTo>
                  <a:lnTo>
                    <a:pt x="51289" y="1187069"/>
                  </a:lnTo>
                  <a:lnTo>
                    <a:pt x="32131" y="1175893"/>
                  </a:lnTo>
                  <a:close/>
                  <a:moveTo>
                    <a:pt x="51289" y="1187069"/>
                  </a:moveTo>
                  <a:lnTo>
                    <a:pt x="32131" y="1198245"/>
                  </a:lnTo>
                  <a:lnTo>
                    <a:pt x="70448" y="1198245"/>
                  </a:lnTo>
                  <a:lnTo>
                    <a:pt x="51289" y="1187069"/>
                  </a:lnTo>
                  <a:close/>
                  <a:moveTo>
                    <a:pt x="70448" y="1175893"/>
                  </a:moveTo>
                  <a:lnTo>
                    <a:pt x="32131" y="1175893"/>
                  </a:lnTo>
                  <a:lnTo>
                    <a:pt x="51289" y="1187069"/>
                  </a:lnTo>
                  <a:lnTo>
                    <a:pt x="70448" y="1175893"/>
                  </a:lnTo>
                  <a:close/>
                  <a:moveTo>
                    <a:pt x="835469" y="51398"/>
                  </a:moveTo>
                  <a:lnTo>
                    <a:pt x="822579" y="73496"/>
                  </a:lnTo>
                  <a:lnTo>
                    <a:pt x="822579" y="1187069"/>
                  </a:lnTo>
                  <a:lnTo>
                    <a:pt x="835533" y="1174115"/>
                  </a:lnTo>
                  <a:lnTo>
                    <a:pt x="848487" y="1174114"/>
                  </a:lnTo>
                  <a:lnTo>
                    <a:pt x="848360" y="73496"/>
                  </a:lnTo>
                  <a:lnTo>
                    <a:pt x="835469" y="51398"/>
                  </a:lnTo>
                  <a:close/>
                  <a:moveTo>
                    <a:pt x="848487" y="1174114"/>
                  </a:moveTo>
                  <a:lnTo>
                    <a:pt x="835533" y="1174115"/>
                  </a:lnTo>
                  <a:lnTo>
                    <a:pt x="822579" y="1187069"/>
                  </a:lnTo>
                  <a:lnTo>
                    <a:pt x="848487" y="1187069"/>
                  </a:lnTo>
                  <a:lnTo>
                    <a:pt x="848487" y="1174114"/>
                  </a:lnTo>
                  <a:close/>
                  <a:moveTo>
                    <a:pt x="835533" y="0"/>
                  </a:moveTo>
                  <a:lnTo>
                    <a:pt x="775335" y="102997"/>
                  </a:lnTo>
                  <a:lnTo>
                    <a:pt x="777494" y="110998"/>
                  </a:lnTo>
                  <a:lnTo>
                    <a:pt x="783589" y="114554"/>
                  </a:lnTo>
                  <a:lnTo>
                    <a:pt x="789813" y="118110"/>
                  </a:lnTo>
                  <a:lnTo>
                    <a:pt x="797687" y="116078"/>
                  </a:lnTo>
                  <a:lnTo>
                    <a:pt x="801370" y="109855"/>
                  </a:lnTo>
                  <a:lnTo>
                    <a:pt x="822452" y="73714"/>
                  </a:lnTo>
                  <a:lnTo>
                    <a:pt x="822579" y="25654"/>
                  </a:lnTo>
                  <a:lnTo>
                    <a:pt x="850495" y="25654"/>
                  </a:lnTo>
                  <a:lnTo>
                    <a:pt x="835533" y="0"/>
                  </a:lnTo>
                  <a:close/>
                  <a:moveTo>
                    <a:pt x="850495" y="25654"/>
                  </a:moveTo>
                  <a:lnTo>
                    <a:pt x="848487" y="25654"/>
                  </a:lnTo>
                  <a:lnTo>
                    <a:pt x="848487" y="73714"/>
                  </a:lnTo>
                  <a:lnTo>
                    <a:pt x="869569" y="109855"/>
                  </a:lnTo>
                  <a:lnTo>
                    <a:pt x="873251" y="116078"/>
                  </a:lnTo>
                  <a:lnTo>
                    <a:pt x="881126" y="118110"/>
                  </a:lnTo>
                  <a:lnTo>
                    <a:pt x="893572" y="110998"/>
                  </a:lnTo>
                  <a:lnTo>
                    <a:pt x="895604" y="102997"/>
                  </a:lnTo>
                  <a:lnTo>
                    <a:pt x="850495" y="25654"/>
                  </a:lnTo>
                  <a:close/>
                  <a:moveTo>
                    <a:pt x="848487" y="32131"/>
                  </a:moveTo>
                  <a:lnTo>
                    <a:pt x="846709" y="32131"/>
                  </a:lnTo>
                  <a:lnTo>
                    <a:pt x="835469" y="51398"/>
                  </a:lnTo>
                  <a:lnTo>
                    <a:pt x="848487" y="73714"/>
                  </a:lnTo>
                  <a:lnTo>
                    <a:pt x="848487" y="32131"/>
                  </a:lnTo>
                  <a:close/>
                  <a:moveTo>
                    <a:pt x="848487" y="25654"/>
                  </a:moveTo>
                  <a:lnTo>
                    <a:pt x="822579" y="25654"/>
                  </a:lnTo>
                  <a:lnTo>
                    <a:pt x="822579" y="73496"/>
                  </a:lnTo>
                  <a:lnTo>
                    <a:pt x="835469" y="51398"/>
                  </a:lnTo>
                  <a:lnTo>
                    <a:pt x="824230" y="32131"/>
                  </a:lnTo>
                  <a:lnTo>
                    <a:pt x="848487" y="32131"/>
                  </a:lnTo>
                  <a:lnTo>
                    <a:pt x="848487" y="25654"/>
                  </a:lnTo>
                  <a:close/>
                  <a:moveTo>
                    <a:pt x="846709" y="32131"/>
                  </a:moveTo>
                  <a:lnTo>
                    <a:pt x="824230" y="32131"/>
                  </a:lnTo>
                  <a:lnTo>
                    <a:pt x="835469" y="51398"/>
                  </a:lnTo>
                  <a:lnTo>
                    <a:pt x="846709" y="321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9" name="CustomShape 18"/>
            <p:cNvSpPr/>
            <p:nvPr/>
          </p:nvSpPr>
          <p:spPr>
            <a:xfrm>
              <a:off x="4982040" y="2287440"/>
              <a:ext cx="2697120" cy="110448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0" name="CustomShape 19"/>
            <p:cNvSpPr/>
            <p:nvPr/>
          </p:nvSpPr>
          <p:spPr>
            <a:xfrm>
              <a:off x="5139720" y="2365200"/>
              <a:ext cx="2496960" cy="908280"/>
            </a:xfrm>
            <a:custGeom>
              <a:avLst/>
              <a:gdLst/>
              <a:ahLst/>
              <a:cxnLst/>
              <a:rect l="l" t="t" r="r" b="b"/>
              <a:pathLst>
                <a:path w="2497454" h="908685">
                  <a:moveTo>
                    <a:pt x="2200910" y="788162"/>
                  </a:moveTo>
                  <a:lnTo>
                    <a:pt x="2097786" y="848360"/>
                  </a:lnTo>
                  <a:lnTo>
                    <a:pt x="2194687" y="904875"/>
                  </a:lnTo>
                  <a:lnTo>
                    <a:pt x="2200910" y="908430"/>
                  </a:lnTo>
                  <a:lnTo>
                    <a:pt x="2208784" y="906399"/>
                  </a:lnTo>
                  <a:lnTo>
                    <a:pt x="2212340" y="900176"/>
                  </a:lnTo>
                  <a:lnTo>
                    <a:pt x="2216023" y="894079"/>
                  </a:lnTo>
                  <a:lnTo>
                    <a:pt x="2213864" y="886078"/>
                  </a:lnTo>
                  <a:lnTo>
                    <a:pt x="2171409" y="861313"/>
                  </a:lnTo>
                  <a:lnTo>
                    <a:pt x="2123440" y="861313"/>
                  </a:lnTo>
                  <a:lnTo>
                    <a:pt x="2123440" y="835405"/>
                  </a:lnTo>
                  <a:lnTo>
                    <a:pt x="2171409" y="835405"/>
                  </a:lnTo>
                  <a:lnTo>
                    <a:pt x="2213864" y="810640"/>
                  </a:lnTo>
                  <a:lnTo>
                    <a:pt x="2216023" y="802639"/>
                  </a:lnTo>
                  <a:lnTo>
                    <a:pt x="2212340" y="796416"/>
                  </a:lnTo>
                  <a:lnTo>
                    <a:pt x="2208784" y="790321"/>
                  </a:lnTo>
                  <a:lnTo>
                    <a:pt x="2200910" y="788162"/>
                  </a:lnTo>
                  <a:close/>
                  <a:moveTo>
                    <a:pt x="2171409" y="835405"/>
                  </a:moveTo>
                  <a:lnTo>
                    <a:pt x="2123440" y="835405"/>
                  </a:lnTo>
                  <a:lnTo>
                    <a:pt x="2123440" y="861313"/>
                  </a:lnTo>
                  <a:lnTo>
                    <a:pt x="2171409" y="861313"/>
                  </a:lnTo>
                  <a:lnTo>
                    <a:pt x="2168361" y="859536"/>
                  </a:lnTo>
                  <a:lnTo>
                    <a:pt x="2130043" y="859536"/>
                  </a:lnTo>
                  <a:lnTo>
                    <a:pt x="2130043" y="837184"/>
                  </a:lnTo>
                  <a:lnTo>
                    <a:pt x="2168361" y="837184"/>
                  </a:lnTo>
                  <a:lnTo>
                    <a:pt x="2171409" y="835405"/>
                  </a:lnTo>
                  <a:close/>
                  <a:moveTo>
                    <a:pt x="2471039" y="835405"/>
                  </a:moveTo>
                  <a:lnTo>
                    <a:pt x="2171409" y="835405"/>
                  </a:lnTo>
                  <a:lnTo>
                    <a:pt x="2149202" y="848360"/>
                  </a:lnTo>
                  <a:lnTo>
                    <a:pt x="2171409" y="861313"/>
                  </a:lnTo>
                  <a:lnTo>
                    <a:pt x="2491232" y="861313"/>
                  </a:lnTo>
                  <a:lnTo>
                    <a:pt x="2496946" y="855472"/>
                  </a:lnTo>
                  <a:lnTo>
                    <a:pt x="2496946" y="848360"/>
                  </a:lnTo>
                  <a:lnTo>
                    <a:pt x="2471039" y="848360"/>
                  </a:lnTo>
                  <a:lnTo>
                    <a:pt x="2471039" y="835405"/>
                  </a:lnTo>
                  <a:close/>
                  <a:moveTo>
                    <a:pt x="2130043" y="837184"/>
                  </a:moveTo>
                  <a:lnTo>
                    <a:pt x="2130043" y="859536"/>
                  </a:lnTo>
                  <a:lnTo>
                    <a:pt x="2149202" y="848360"/>
                  </a:lnTo>
                  <a:lnTo>
                    <a:pt x="2130043" y="837184"/>
                  </a:lnTo>
                  <a:close/>
                  <a:moveTo>
                    <a:pt x="2149202" y="848360"/>
                  </a:moveTo>
                  <a:lnTo>
                    <a:pt x="2130043" y="859536"/>
                  </a:lnTo>
                  <a:lnTo>
                    <a:pt x="2168361" y="859536"/>
                  </a:lnTo>
                  <a:lnTo>
                    <a:pt x="2149202" y="848360"/>
                  </a:lnTo>
                  <a:close/>
                  <a:moveTo>
                    <a:pt x="2168361" y="837184"/>
                  </a:moveTo>
                  <a:lnTo>
                    <a:pt x="2130043" y="837184"/>
                  </a:lnTo>
                  <a:lnTo>
                    <a:pt x="2149202" y="848360"/>
                  </a:lnTo>
                  <a:lnTo>
                    <a:pt x="2168361" y="837184"/>
                  </a:lnTo>
                  <a:close/>
                  <a:moveTo>
                    <a:pt x="2471039" y="60071"/>
                  </a:moveTo>
                  <a:lnTo>
                    <a:pt x="2471039" y="848360"/>
                  </a:lnTo>
                  <a:lnTo>
                    <a:pt x="2483992" y="835405"/>
                  </a:lnTo>
                  <a:lnTo>
                    <a:pt x="2496946" y="835405"/>
                  </a:lnTo>
                  <a:lnTo>
                    <a:pt x="2496946" y="73025"/>
                  </a:lnTo>
                  <a:lnTo>
                    <a:pt x="2483992" y="73025"/>
                  </a:lnTo>
                  <a:lnTo>
                    <a:pt x="2471039" y="60071"/>
                  </a:lnTo>
                  <a:close/>
                  <a:moveTo>
                    <a:pt x="2496946" y="835405"/>
                  </a:moveTo>
                  <a:lnTo>
                    <a:pt x="2483992" y="835405"/>
                  </a:lnTo>
                  <a:lnTo>
                    <a:pt x="2471039" y="848360"/>
                  </a:lnTo>
                  <a:lnTo>
                    <a:pt x="2496946" y="848360"/>
                  </a:lnTo>
                  <a:lnTo>
                    <a:pt x="2496946" y="835405"/>
                  </a:lnTo>
                  <a:close/>
                  <a:moveTo>
                    <a:pt x="102997" y="0"/>
                  </a:moveTo>
                  <a:lnTo>
                    <a:pt x="0" y="60071"/>
                  </a:lnTo>
                  <a:lnTo>
                    <a:pt x="102997" y="120141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0"/>
                  </a:lnTo>
                  <a:lnTo>
                    <a:pt x="116077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6"/>
                  </a:lnTo>
                  <a:lnTo>
                    <a:pt x="73496" y="47116"/>
                  </a:lnTo>
                  <a:lnTo>
                    <a:pt x="109855" y="25908"/>
                  </a:lnTo>
                  <a:lnTo>
                    <a:pt x="116077" y="22351"/>
                  </a:lnTo>
                  <a:lnTo>
                    <a:pt x="118110" y="14350"/>
                  </a:lnTo>
                  <a:lnTo>
                    <a:pt x="114554" y="8254"/>
                  </a:lnTo>
                  <a:lnTo>
                    <a:pt x="110998" y="2032"/>
                  </a:lnTo>
                  <a:lnTo>
                    <a:pt x="102997" y="0"/>
                  </a:lnTo>
                  <a:close/>
                  <a:moveTo>
                    <a:pt x="73496" y="47116"/>
                  </a:moveTo>
                  <a:lnTo>
                    <a:pt x="25654" y="47116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6"/>
                  </a:lnTo>
                  <a:close/>
                  <a:moveTo>
                    <a:pt x="2491232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471039" y="73025"/>
                  </a:lnTo>
                  <a:lnTo>
                    <a:pt x="2471039" y="60071"/>
                  </a:lnTo>
                  <a:lnTo>
                    <a:pt x="2496946" y="60071"/>
                  </a:lnTo>
                  <a:lnTo>
                    <a:pt x="2496946" y="52959"/>
                  </a:lnTo>
                  <a:lnTo>
                    <a:pt x="2491232" y="47116"/>
                  </a:lnTo>
                  <a:close/>
                  <a:moveTo>
                    <a:pt x="2496946" y="60071"/>
                  </a:moveTo>
                  <a:lnTo>
                    <a:pt x="2471039" y="60071"/>
                  </a:lnTo>
                  <a:lnTo>
                    <a:pt x="2483992" y="73025"/>
                  </a:lnTo>
                  <a:lnTo>
                    <a:pt x="2496946" y="73025"/>
                  </a:lnTo>
                  <a:lnTo>
                    <a:pt x="2496946" y="60071"/>
                  </a:lnTo>
                  <a:close/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1" name="CustomShape 20"/>
            <p:cNvSpPr/>
            <p:nvPr/>
          </p:nvSpPr>
          <p:spPr>
            <a:xfrm>
              <a:off x="861120" y="2287440"/>
              <a:ext cx="3344760" cy="232848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2" name="CustomShape 21"/>
            <p:cNvSpPr/>
            <p:nvPr/>
          </p:nvSpPr>
          <p:spPr>
            <a:xfrm>
              <a:off x="903600" y="2365200"/>
              <a:ext cx="3144240" cy="2132640"/>
            </a:xfrm>
            <a:custGeom>
              <a:avLst/>
              <a:gdLst/>
              <a:ahLst/>
              <a:cxnLst/>
              <a:rect l="l" t="t" r="r" b="b"/>
              <a:pathLst>
                <a:path w="3144520" h="2132965">
                  <a:moveTo>
                    <a:pt x="665764" y="2072513"/>
                  </a:moveTo>
                  <a:lnTo>
                    <a:pt x="607199" y="2106676"/>
                  </a:lnTo>
                  <a:lnTo>
                    <a:pt x="600976" y="2110232"/>
                  </a:lnTo>
                  <a:lnTo>
                    <a:pt x="598944" y="2118106"/>
                  </a:lnTo>
                  <a:lnTo>
                    <a:pt x="606056" y="2130552"/>
                  </a:lnTo>
                  <a:lnTo>
                    <a:pt x="614057" y="2132584"/>
                  </a:lnTo>
                  <a:lnTo>
                    <a:pt x="694843" y="2085467"/>
                  </a:lnTo>
                  <a:lnTo>
                    <a:pt x="691400" y="2085467"/>
                  </a:lnTo>
                  <a:lnTo>
                    <a:pt x="691400" y="2083689"/>
                  </a:lnTo>
                  <a:lnTo>
                    <a:pt x="684923" y="2083689"/>
                  </a:lnTo>
                  <a:lnTo>
                    <a:pt x="665764" y="2072513"/>
                  </a:lnTo>
                  <a:close/>
                  <a:moveTo>
                    <a:pt x="3070654" y="47116"/>
                  </a:moveTo>
                  <a:lnTo>
                    <a:pt x="5803" y="47116"/>
                  </a:lnTo>
                  <a:lnTo>
                    <a:pt x="0" y="52959"/>
                  </a:lnTo>
                  <a:lnTo>
                    <a:pt x="0" y="2079625"/>
                  </a:lnTo>
                  <a:lnTo>
                    <a:pt x="5803" y="2085467"/>
                  </a:lnTo>
                  <a:lnTo>
                    <a:pt x="643557" y="2085467"/>
                  </a:lnTo>
                  <a:lnTo>
                    <a:pt x="665764" y="2072513"/>
                  </a:lnTo>
                  <a:lnTo>
                    <a:pt x="25907" y="2072513"/>
                  </a:lnTo>
                  <a:lnTo>
                    <a:pt x="12953" y="2059558"/>
                  </a:lnTo>
                  <a:lnTo>
                    <a:pt x="25907" y="2059558"/>
                  </a:lnTo>
                  <a:lnTo>
                    <a:pt x="25907" y="73025"/>
                  </a:lnTo>
                  <a:lnTo>
                    <a:pt x="12953" y="73025"/>
                  </a:lnTo>
                  <a:lnTo>
                    <a:pt x="25907" y="60071"/>
                  </a:lnTo>
                  <a:lnTo>
                    <a:pt x="3092861" y="60071"/>
                  </a:lnTo>
                  <a:lnTo>
                    <a:pt x="3070654" y="47116"/>
                  </a:lnTo>
                  <a:close/>
                  <a:moveTo>
                    <a:pt x="694843" y="2059558"/>
                  </a:moveTo>
                  <a:lnTo>
                    <a:pt x="691400" y="2059558"/>
                  </a:lnTo>
                  <a:lnTo>
                    <a:pt x="691400" y="2085467"/>
                  </a:lnTo>
                  <a:lnTo>
                    <a:pt x="694843" y="2085467"/>
                  </a:lnTo>
                  <a:lnTo>
                    <a:pt x="717054" y="2072513"/>
                  </a:lnTo>
                  <a:lnTo>
                    <a:pt x="694843" y="2059558"/>
                  </a:lnTo>
                  <a:close/>
                  <a:moveTo>
                    <a:pt x="684923" y="2061337"/>
                  </a:moveTo>
                  <a:lnTo>
                    <a:pt x="665764" y="2072513"/>
                  </a:lnTo>
                  <a:lnTo>
                    <a:pt x="684923" y="2083689"/>
                  </a:lnTo>
                  <a:lnTo>
                    <a:pt x="684923" y="2061337"/>
                  </a:lnTo>
                  <a:close/>
                  <a:moveTo>
                    <a:pt x="691400" y="2061337"/>
                  </a:moveTo>
                  <a:lnTo>
                    <a:pt x="684923" y="2061337"/>
                  </a:lnTo>
                  <a:lnTo>
                    <a:pt x="684923" y="2083689"/>
                  </a:lnTo>
                  <a:lnTo>
                    <a:pt x="691400" y="2083689"/>
                  </a:lnTo>
                  <a:lnTo>
                    <a:pt x="691400" y="2061337"/>
                  </a:lnTo>
                  <a:close/>
                  <a:moveTo>
                    <a:pt x="25907" y="2059558"/>
                  </a:moveTo>
                  <a:lnTo>
                    <a:pt x="12953" y="2059558"/>
                  </a:lnTo>
                  <a:lnTo>
                    <a:pt x="25907" y="2072513"/>
                  </a:lnTo>
                  <a:lnTo>
                    <a:pt x="25907" y="2059558"/>
                  </a:lnTo>
                  <a:close/>
                  <a:moveTo>
                    <a:pt x="643557" y="2059558"/>
                  </a:moveTo>
                  <a:lnTo>
                    <a:pt x="25907" y="2059558"/>
                  </a:lnTo>
                  <a:lnTo>
                    <a:pt x="25907" y="2072513"/>
                  </a:lnTo>
                  <a:lnTo>
                    <a:pt x="665764" y="2072513"/>
                  </a:lnTo>
                  <a:lnTo>
                    <a:pt x="643557" y="2059558"/>
                  </a:lnTo>
                  <a:close/>
                  <a:moveTo>
                    <a:pt x="614057" y="2012314"/>
                  </a:moveTo>
                  <a:lnTo>
                    <a:pt x="606056" y="2014474"/>
                  </a:lnTo>
                  <a:lnTo>
                    <a:pt x="602500" y="2020570"/>
                  </a:lnTo>
                  <a:lnTo>
                    <a:pt x="598944" y="2026793"/>
                  </a:lnTo>
                  <a:lnTo>
                    <a:pt x="600976" y="2034667"/>
                  </a:lnTo>
                  <a:lnTo>
                    <a:pt x="665764" y="2072513"/>
                  </a:lnTo>
                  <a:lnTo>
                    <a:pt x="684923" y="2061337"/>
                  </a:lnTo>
                  <a:lnTo>
                    <a:pt x="691400" y="2061337"/>
                  </a:lnTo>
                  <a:lnTo>
                    <a:pt x="691400" y="2059558"/>
                  </a:lnTo>
                  <a:lnTo>
                    <a:pt x="694843" y="2059558"/>
                  </a:lnTo>
                  <a:lnTo>
                    <a:pt x="620153" y="2015998"/>
                  </a:lnTo>
                  <a:lnTo>
                    <a:pt x="614057" y="2012314"/>
                  </a:lnTo>
                  <a:close/>
                  <a:moveTo>
                    <a:pt x="3092861" y="60071"/>
                  </a:moveTo>
                  <a:lnTo>
                    <a:pt x="3028200" y="97789"/>
                  </a:lnTo>
                  <a:lnTo>
                    <a:pt x="3026041" y="105790"/>
                  </a:lnTo>
                  <a:lnTo>
                    <a:pt x="3029724" y="111887"/>
                  </a:lnTo>
                  <a:lnTo>
                    <a:pt x="3033280" y="118110"/>
                  </a:lnTo>
                  <a:lnTo>
                    <a:pt x="3041154" y="120141"/>
                  </a:lnTo>
                  <a:lnTo>
                    <a:pt x="3047377" y="116586"/>
                  </a:lnTo>
                  <a:lnTo>
                    <a:pt x="3122067" y="73025"/>
                  </a:lnTo>
                  <a:lnTo>
                    <a:pt x="3118624" y="73025"/>
                  </a:lnTo>
                  <a:lnTo>
                    <a:pt x="3118624" y="71247"/>
                  </a:lnTo>
                  <a:lnTo>
                    <a:pt x="3112020" y="71247"/>
                  </a:lnTo>
                  <a:lnTo>
                    <a:pt x="3092861" y="60071"/>
                  </a:lnTo>
                  <a:close/>
                  <a:moveTo>
                    <a:pt x="25907" y="60071"/>
                  </a:moveTo>
                  <a:lnTo>
                    <a:pt x="12953" y="73025"/>
                  </a:lnTo>
                  <a:lnTo>
                    <a:pt x="25907" y="73025"/>
                  </a:lnTo>
                  <a:lnTo>
                    <a:pt x="25907" y="60071"/>
                  </a:lnTo>
                  <a:close/>
                  <a:moveTo>
                    <a:pt x="3092861" y="60071"/>
                  </a:moveTo>
                  <a:lnTo>
                    <a:pt x="25907" y="60071"/>
                  </a:lnTo>
                  <a:lnTo>
                    <a:pt x="25907" y="73025"/>
                  </a:lnTo>
                  <a:lnTo>
                    <a:pt x="3070654" y="73025"/>
                  </a:lnTo>
                  <a:lnTo>
                    <a:pt x="3092861" y="60071"/>
                  </a:lnTo>
                  <a:close/>
                  <a:moveTo>
                    <a:pt x="3122067" y="47116"/>
                  </a:moveTo>
                  <a:lnTo>
                    <a:pt x="3118624" y="47116"/>
                  </a:lnTo>
                  <a:lnTo>
                    <a:pt x="3118624" y="73025"/>
                  </a:lnTo>
                  <a:lnTo>
                    <a:pt x="3122067" y="73025"/>
                  </a:lnTo>
                  <a:lnTo>
                    <a:pt x="3144278" y="60071"/>
                  </a:lnTo>
                  <a:lnTo>
                    <a:pt x="3122067" y="47116"/>
                  </a:lnTo>
                  <a:close/>
                  <a:moveTo>
                    <a:pt x="3112020" y="48895"/>
                  </a:moveTo>
                  <a:lnTo>
                    <a:pt x="3092861" y="60071"/>
                  </a:lnTo>
                  <a:lnTo>
                    <a:pt x="3112020" y="71247"/>
                  </a:lnTo>
                  <a:lnTo>
                    <a:pt x="3112020" y="48895"/>
                  </a:lnTo>
                  <a:close/>
                  <a:moveTo>
                    <a:pt x="3118624" y="48895"/>
                  </a:moveTo>
                  <a:lnTo>
                    <a:pt x="3112020" y="48895"/>
                  </a:lnTo>
                  <a:lnTo>
                    <a:pt x="3112020" y="71247"/>
                  </a:lnTo>
                  <a:lnTo>
                    <a:pt x="3118624" y="71247"/>
                  </a:lnTo>
                  <a:lnTo>
                    <a:pt x="3118624" y="48895"/>
                  </a:lnTo>
                  <a:close/>
                  <a:moveTo>
                    <a:pt x="3041154" y="0"/>
                  </a:moveTo>
                  <a:lnTo>
                    <a:pt x="3033280" y="2032"/>
                  </a:lnTo>
                  <a:lnTo>
                    <a:pt x="3029724" y="8254"/>
                  </a:lnTo>
                  <a:lnTo>
                    <a:pt x="3026041" y="14350"/>
                  </a:lnTo>
                  <a:lnTo>
                    <a:pt x="3028200" y="22351"/>
                  </a:lnTo>
                  <a:lnTo>
                    <a:pt x="3092861" y="60071"/>
                  </a:lnTo>
                  <a:lnTo>
                    <a:pt x="3112020" y="48895"/>
                  </a:lnTo>
                  <a:lnTo>
                    <a:pt x="3118624" y="48895"/>
                  </a:lnTo>
                  <a:lnTo>
                    <a:pt x="3118624" y="47116"/>
                  </a:lnTo>
                  <a:lnTo>
                    <a:pt x="3122067" y="47116"/>
                  </a:lnTo>
                  <a:lnTo>
                    <a:pt x="3047377" y="3555"/>
                  </a:lnTo>
                  <a:lnTo>
                    <a:pt x="30411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3" name="CustomShape 22"/>
            <p:cNvSpPr/>
            <p:nvPr/>
          </p:nvSpPr>
          <p:spPr>
            <a:xfrm>
              <a:off x="1565280" y="3409200"/>
              <a:ext cx="110880" cy="88812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4" name="CustomShape 23"/>
            <p:cNvSpPr/>
            <p:nvPr/>
          </p:nvSpPr>
          <p:spPr>
            <a:xfrm>
              <a:off x="1620720" y="3431160"/>
              <a:ext cx="360" cy="790200"/>
            </a:xfrm>
            <a:custGeom>
              <a:avLst/>
              <a:gdLst/>
              <a:ahLst/>
              <a:cxnLst/>
              <a:rect l="l" t="t" r="r" b="b"/>
              <a:pathLst>
                <a:path h="790575">
                  <a:moveTo>
                    <a:pt x="0" y="0"/>
                  </a:moveTo>
                  <a:lnTo>
                    <a:pt x="0" y="790194"/>
                  </a:lnTo>
                </a:path>
              </a:pathLst>
            </a:custGeom>
            <a:noFill/>
            <a:ln w="25920" cap="rnd">
              <a:solidFill>
                <a:srgbClr val="000000"/>
              </a:solidFill>
              <a:custDash>
                <a:ds d="300000" sp="100000"/>
              </a:custDash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5" name="CustomShape 24"/>
            <p:cNvSpPr/>
            <p:nvPr/>
          </p:nvSpPr>
          <p:spPr>
            <a:xfrm>
              <a:off x="1463040" y="3688200"/>
              <a:ext cx="819720" cy="315000"/>
            </a:xfrm>
            <a:prstGeom prst="rect">
              <a:avLst/>
            </a:prstGeom>
            <a:blipFill rotWithShape="false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CustomShape 25"/>
            <p:cNvSpPr/>
            <p:nvPr/>
          </p:nvSpPr>
          <p:spPr>
            <a:xfrm>
              <a:off x="1620720" y="3765960"/>
              <a:ext cx="504000" cy="120240"/>
            </a:xfrm>
            <a:custGeom>
              <a:avLst/>
              <a:gdLst/>
              <a:ahLst/>
              <a:cxnLst/>
              <a:rect l="l" t="t" r="r" b="b"/>
              <a:pathLst>
                <a:path w="504189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8" y="118110"/>
                  </a:lnTo>
                  <a:lnTo>
                    <a:pt x="114553" y="111887"/>
                  </a:lnTo>
                  <a:lnTo>
                    <a:pt x="118109" y="105791"/>
                  </a:lnTo>
                  <a:lnTo>
                    <a:pt x="116077" y="97790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7" y="22352"/>
                  </a:lnTo>
                  <a:lnTo>
                    <a:pt x="118109" y="14351"/>
                  </a:lnTo>
                  <a:lnTo>
                    <a:pt x="114553" y="8255"/>
                  </a:lnTo>
                  <a:lnTo>
                    <a:pt x="110998" y="2032"/>
                  </a:lnTo>
                  <a:lnTo>
                    <a:pt x="102996" y="0"/>
                  </a:lnTo>
                  <a:close/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  <a:moveTo>
                    <a:pt x="103377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103377" y="73025"/>
                  </a:lnTo>
                  <a:lnTo>
                    <a:pt x="103377" y="47117"/>
                  </a:lnTo>
                  <a:close/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  <a:moveTo>
                    <a:pt x="207009" y="47117"/>
                  </a:moveTo>
                  <a:lnTo>
                    <a:pt x="129286" y="47117"/>
                  </a:lnTo>
                  <a:lnTo>
                    <a:pt x="129286" y="73025"/>
                  </a:lnTo>
                  <a:lnTo>
                    <a:pt x="207009" y="73025"/>
                  </a:lnTo>
                  <a:lnTo>
                    <a:pt x="207009" y="47117"/>
                  </a:lnTo>
                  <a:close/>
                  <a:moveTo>
                    <a:pt x="310642" y="47117"/>
                  </a:moveTo>
                  <a:lnTo>
                    <a:pt x="232918" y="47117"/>
                  </a:lnTo>
                  <a:lnTo>
                    <a:pt x="232918" y="73025"/>
                  </a:lnTo>
                  <a:lnTo>
                    <a:pt x="310642" y="73025"/>
                  </a:lnTo>
                  <a:lnTo>
                    <a:pt x="310642" y="47117"/>
                  </a:lnTo>
                  <a:close/>
                  <a:moveTo>
                    <a:pt x="440181" y="67415"/>
                  </a:moveTo>
                  <a:lnTo>
                    <a:pt x="394207" y="94234"/>
                  </a:lnTo>
                  <a:lnTo>
                    <a:pt x="387984" y="97790"/>
                  </a:lnTo>
                  <a:lnTo>
                    <a:pt x="385825" y="105791"/>
                  </a:lnTo>
                  <a:lnTo>
                    <a:pt x="389508" y="111887"/>
                  </a:lnTo>
                  <a:lnTo>
                    <a:pt x="393064" y="118110"/>
                  </a:lnTo>
                  <a:lnTo>
                    <a:pt x="401065" y="120142"/>
                  </a:lnTo>
                  <a:lnTo>
                    <a:pt x="481852" y="73025"/>
                  </a:lnTo>
                  <a:lnTo>
                    <a:pt x="440181" y="73025"/>
                  </a:lnTo>
                  <a:lnTo>
                    <a:pt x="440181" y="67415"/>
                  </a:lnTo>
                  <a:close/>
                  <a:moveTo>
                    <a:pt x="414274" y="47117"/>
                  </a:moveTo>
                  <a:lnTo>
                    <a:pt x="336550" y="47117"/>
                  </a:lnTo>
                  <a:lnTo>
                    <a:pt x="336550" y="73025"/>
                  </a:lnTo>
                  <a:lnTo>
                    <a:pt x="414274" y="73025"/>
                  </a:lnTo>
                  <a:lnTo>
                    <a:pt x="414274" y="47117"/>
                  </a:lnTo>
                  <a:close/>
                  <a:moveTo>
                    <a:pt x="452773" y="60071"/>
                  </a:moveTo>
                  <a:lnTo>
                    <a:pt x="440181" y="67415"/>
                  </a:lnTo>
                  <a:lnTo>
                    <a:pt x="440181" y="73025"/>
                  </a:lnTo>
                  <a:lnTo>
                    <a:pt x="478408" y="73025"/>
                  </a:lnTo>
                  <a:lnTo>
                    <a:pt x="478408" y="71247"/>
                  </a:lnTo>
                  <a:lnTo>
                    <a:pt x="471931" y="71247"/>
                  </a:lnTo>
                  <a:lnTo>
                    <a:pt x="452773" y="60071"/>
                  </a:lnTo>
                  <a:close/>
                  <a:moveTo>
                    <a:pt x="481851" y="47117"/>
                  </a:moveTo>
                  <a:lnTo>
                    <a:pt x="478408" y="47117"/>
                  </a:lnTo>
                  <a:lnTo>
                    <a:pt x="478408" y="73025"/>
                  </a:lnTo>
                  <a:lnTo>
                    <a:pt x="481852" y="73025"/>
                  </a:lnTo>
                  <a:lnTo>
                    <a:pt x="504063" y="60071"/>
                  </a:lnTo>
                  <a:lnTo>
                    <a:pt x="481851" y="47117"/>
                  </a:lnTo>
                  <a:close/>
                  <a:moveTo>
                    <a:pt x="471931" y="48895"/>
                  </a:moveTo>
                  <a:lnTo>
                    <a:pt x="452773" y="60071"/>
                  </a:lnTo>
                  <a:lnTo>
                    <a:pt x="471931" y="71247"/>
                  </a:lnTo>
                  <a:lnTo>
                    <a:pt x="471931" y="48895"/>
                  </a:lnTo>
                  <a:close/>
                  <a:moveTo>
                    <a:pt x="478408" y="48895"/>
                  </a:moveTo>
                  <a:lnTo>
                    <a:pt x="471931" y="48895"/>
                  </a:lnTo>
                  <a:lnTo>
                    <a:pt x="471931" y="71247"/>
                  </a:lnTo>
                  <a:lnTo>
                    <a:pt x="478408" y="71247"/>
                  </a:lnTo>
                  <a:lnTo>
                    <a:pt x="478408" y="48895"/>
                  </a:lnTo>
                  <a:close/>
                  <a:moveTo>
                    <a:pt x="440181" y="52726"/>
                  </a:moveTo>
                  <a:lnTo>
                    <a:pt x="440181" y="67415"/>
                  </a:lnTo>
                  <a:lnTo>
                    <a:pt x="452773" y="60071"/>
                  </a:lnTo>
                  <a:lnTo>
                    <a:pt x="440181" y="52726"/>
                  </a:lnTo>
                  <a:close/>
                  <a:moveTo>
                    <a:pt x="478408" y="47117"/>
                  </a:moveTo>
                  <a:lnTo>
                    <a:pt x="440181" y="47117"/>
                  </a:lnTo>
                  <a:lnTo>
                    <a:pt x="440181" y="52726"/>
                  </a:lnTo>
                  <a:lnTo>
                    <a:pt x="452773" y="60071"/>
                  </a:lnTo>
                  <a:lnTo>
                    <a:pt x="471931" y="48895"/>
                  </a:lnTo>
                  <a:lnTo>
                    <a:pt x="478408" y="48895"/>
                  </a:lnTo>
                  <a:lnTo>
                    <a:pt x="478408" y="47117"/>
                  </a:lnTo>
                  <a:close/>
                  <a:moveTo>
                    <a:pt x="401065" y="0"/>
                  </a:moveTo>
                  <a:lnTo>
                    <a:pt x="393064" y="2032"/>
                  </a:lnTo>
                  <a:lnTo>
                    <a:pt x="389508" y="8255"/>
                  </a:lnTo>
                  <a:lnTo>
                    <a:pt x="385825" y="14351"/>
                  </a:lnTo>
                  <a:lnTo>
                    <a:pt x="387984" y="22352"/>
                  </a:lnTo>
                  <a:lnTo>
                    <a:pt x="394207" y="25908"/>
                  </a:lnTo>
                  <a:lnTo>
                    <a:pt x="440181" y="52726"/>
                  </a:lnTo>
                  <a:lnTo>
                    <a:pt x="440181" y="47117"/>
                  </a:lnTo>
                  <a:lnTo>
                    <a:pt x="481851" y="47117"/>
                  </a:lnTo>
                  <a:lnTo>
                    <a:pt x="4010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291840" y="3765960"/>
            <a:ext cx="2604240" cy="2604240"/>
          </a:xfrm>
          <a:prstGeom prst="rect">
            <a:avLst/>
          </a:prstGeom>
          <a:blipFill rotWithShape="false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8" name="TextShape 2"/>
          <p:cNvSpPr txBox="true"/>
          <p:nvPr/>
        </p:nvSpPr>
        <p:spPr>
          <a:xfrm>
            <a:off x="514985" y="62865"/>
            <a:ext cx="8048625" cy="20243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793875" indent="-1781175">
              <a:lnSpc>
                <a:spcPct val="100000"/>
              </a:lnSpc>
              <a:spcBef>
                <a:spcPts val="105"/>
              </a:spcBef>
            </a:pPr>
            <a:r>
              <a:rPr lang="pt-BR" sz="4400" b="1" strike="noStrike" spc="-1">
                <a:solidFill>
                  <a:schemeClr val="bg1"/>
                </a:solidFill>
                <a:cs typeface="+mn-lt"/>
              </a:rPr>
              <a:t>Identificadores e</a:t>
            </a:r>
            <a:r>
              <a:rPr lang="pt-BR" sz="4400" b="1" strike="noStrike" spc="-103">
                <a:solidFill>
                  <a:schemeClr val="bg1"/>
                </a:solidFill>
                <a:cs typeface="+mn-lt"/>
              </a:rPr>
              <a:t> </a:t>
            </a:r>
            <a:r>
              <a:rPr lang="pt-BR" sz="4400" b="1" strike="noStrike" spc="-1">
                <a:solidFill>
                  <a:schemeClr val="bg1"/>
                </a:solidFill>
                <a:cs typeface="+mn-lt"/>
              </a:rPr>
              <a:t>Palavras  Reservadas</a:t>
            </a:r>
            <a:endParaRPr lang="pt-BR" sz="4400" b="1" strike="noStrike" spc="-1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389" name="Group 3"/>
          <p:cNvGrpSpPr/>
          <p:nvPr/>
        </p:nvGrpSpPr>
        <p:grpSpPr>
          <a:xfrm>
            <a:off x="3540240" y="1758600"/>
            <a:ext cx="2299320" cy="1728000"/>
            <a:chOff x="3540240" y="1758600"/>
            <a:chExt cx="2299320" cy="1728000"/>
          </a:xfrm>
        </p:grpSpPr>
        <p:sp>
          <p:nvSpPr>
            <p:cNvPr id="390" name="CustomShape 4"/>
            <p:cNvSpPr/>
            <p:nvPr/>
          </p:nvSpPr>
          <p:spPr>
            <a:xfrm>
              <a:off x="3540240" y="1758600"/>
              <a:ext cx="2299320" cy="172800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1" name="CustomShape 5"/>
            <p:cNvSpPr/>
            <p:nvPr/>
          </p:nvSpPr>
          <p:spPr>
            <a:xfrm>
              <a:off x="4086000" y="1909440"/>
              <a:ext cx="1310400" cy="14871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2" name="CustomShape 6"/>
            <p:cNvSpPr/>
            <p:nvPr/>
          </p:nvSpPr>
          <p:spPr>
            <a:xfrm>
              <a:off x="3578400" y="1776960"/>
              <a:ext cx="2223000" cy="165168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3" name="CustomShape 7"/>
            <p:cNvSpPr/>
            <p:nvPr/>
          </p:nvSpPr>
          <p:spPr>
            <a:xfrm>
              <a:off x="3578400" y="1776960"/>
              <a:ext cx="2223360" cy="1652040"/>
            </a:xfrm>
            <a:custGeom>
              <a:avLst/>
              <a:gdLst/>
              <a:ahLst/>
              <a:cxnLst/>
              <a:rect l="l" t="t" r="r" b="b"/>
              <a:pathLst>
                <a:path w="2223770" h="1652270">
                  <a:moveTo>
                    <a:pt x="0" y="309752"/>
                  </a:moveTo>
                  <a:lnTo>
                    <a:pt x="8114" y="269563"/>
                  </a:lnTo>
                  <a:lnTo>
                    <a:pt x="30241" y="236743"/>
                  </a:lnTo>
                  <a:lnTo>
                    <a:pt x="63061" y="214616"/>
                  </a:lnTo>
                  <a:lnTo>
                    <a:pt x="103250" y="206501"/>
                  </a:lnTo>
                  <a:lnTo>
                    <a:pt x="2017014" y="206501"/>
                  </a:lnTo>
                  <a:lnTo>
                    <a:pt x="2017014" y="103250"/>
                  </a:lnTo>
                  <a:lnTo>
                    <a:pt x="2025128" y="63061"/>
                  </a:lnTo>
                  <a:lnTo>
                    <a:pt x="2047255" y="30241"/>
                  </a:lnTo>
                  <a:lnTo>
                    <a:pt x="2080075" y="8114"/>
                  </a:lnTo>
                  <a:lnTo>
                    <a:pt x="2120265" y="0"/>
                  </a:lnTo>
                  <a:lnTo>
                    <a:pt x="2160454" y="8114"/>
                  </a:lnTo>
                  <a:lnTo>
                    <a:pt x="2193274" y="30241"/>
                  </a:lnTo>
                  <a:lnTo>
                    <a:pt x="2215401" y="63061"/>
                  </a:lnTo>
                  <a:lnTo>
                    <a:pt x="2223516" y="103250"/>
                  </a:lnTo>
                  <a:lnTo>
                    <a:pt x="2223516" y="1342263"/>
                  </a:lnTo>
                  <a:lnTo>
                    <a:pt x="2215401" y="1382452"/>
                  </a:lnTo>
                  <a:lnTo>
                    <a:pt x="2193274" y="1415272"/>
                  </a:lnTo>
                  <a:lnTo>
                    <a:pt x="2160454" y="1437399"/>
                  </a:lnTo>
                  <a:lnTo>
                    <a:pt x="2120265" y="1445514"/>
                  </a:lnTo>
                  <a:lnTo>
                    <a:pt x="206501" y="1445514"/>
                  </a:lnTo>
                  <a:lnTo>
                    <a:pt x="206501" y="1548764"/>
                  </a:lnTo>
                  <a:lnTo>
                    <a:pt x="198387" y="1588954"/>
                  </a:lnTo>
                  <a:lnTo>
                    <a:pt x="176260" y="1621774"/>
                  </a:lnTo>
                  <a:lnTo>
                    <a:pt x="143440" y="1643901"/>
                  </a:lnTo>
                  <a:lnTo>
                    <a:pt x="103250" y="1652015"/>
                  </a:lnTo>
                  <a:lnTo>
                    <a:pt x="63061" y="1643901"/>
                  </a:lnTo>
                  <a:lnTo>
                    <a:pt x="30241" y="1621774"/>
                  </a:lnTo>
                  <a:lnTo>
                    <a:pt x="8114" y="1588954"/>
                  </a:lnTo>
                  <a:lnTo>
                    <a:pt x="0" y="1548764"/>
                  </a:lnTo>
                  <a:lnTo>
                    <a:pt x="0" y="309752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4" name="CustomShape 8"/>
            <p:cNvSpPr/>
            <p:nvPr/>
          </p:nvSpPr>
          <p:spPr>
            <a:xfrm>
              <a:off x="5590800" y="1875600"/>
              <a:ext cx="215280" cy="11196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5" name="CustomShape 9"/>
            <p:cNvSpPr/>
            <p:nvPr/>
          </p:nvSpPr>
          <p:spPr>
            <a:xfrm>
              <a:off x="3573720" y="2030400"/>
              <a:ext cx="215280" cy="16380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6" name="CustomShape 10"/>
            <p:cNvSpPr/>
            <p:nvPr/>
          </p:nvSpPr>
          <p:spPr>
            <a:xfrm>
              <a:off x="3784680" y="2086560"/>
              <a:ext cx="360" cy="1135800"/>
            </a:xfrm>
            <a:custGeom>
              <a:avLst/>
              <a:gdLst/>
              <a:ahLst/>
              <a:cxnLst/>
              <a:rect l="l" t="t" r="r" b="b"/>
              <a:pathLst>
                <a:path h="1136014">
                  <a:moveTo>
                    <a:pt x="0" y="0"/>
                  </a:moveTo>
                  <a:lnTo>
                    <a:pt x="0" y="1135761"/>
                  </a:lnTo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97" name="CustomShape 11"/>
          <p:cNvSpPr/>
          <p:nvPr/>
        </p:nvSpPr>
        <p:spPr>
          <a:xfrm>
            <a:off x="3876040" y="1974850"/>
            <a:ext cx="1844040" cy="17164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 indent="73025" algn="just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cs typeface="+mn-lt"/>
              </a:rPr>
              <a:t>numero  número  a_</a:t>
            </a:r>
            <a:r>
              <a:rPr lang="pt-BR" sz="1600" b="1" strike="noStrike" spc="-1">
                <a:cs typeface="+mn-lt"/>
              </a:rPr>
              <a:t>c</a:t>
            </a:r>
            <a:r>
              <a:rPr lang="pt-BR" sz="1600" b="1" strike="noStrike" spc="-4">
                <a:cs typeface="+mn-lt"/>
              </a:rPr>
              <a:t>om_b</a:t>
            </a:r>
            <a:endParaRPr lang="pt-BR" sz="1600" b="0" strike="noStrike" spc="-1">
              <a:cs typeface="+mn-lt"/>
            </a:endParaRPr>
          </a:p>
          <a:p>
            <a:pPr marL="94615" indent="73025">
              <a:lnSpc>
                <a:spcPct val="100000"/>
              </a:lnSpc>
            </a:pPr>
            <a:r>
              <a:rPr lang="pt-BR" sz="1600" b="1" strike="noStrike" spc="-9">
                <a:cs typeface="+mn-lt"/>
              </a:rPr>
              <a:t>_var01_</a:t>
            </a:r>
            <a:endParaRPr lang="pt-BR" sz="1600" b="0" strike="noStrike" spc="-1">
              <a:cs typeface="+mn-lt"/>
            </a:endParaRPr>
          </a:p>
          <a:p>
            <a:pPr marL="109855" indent="73025">
              <a:lnSpc>
                <a:spcPct val="100000"/>
              </a:lnSpc>
              <a:spcBef>
                <a:spcPts val="5"/>
              </a:spcBef>
            </a:pPr>
            <a:r>
              <a:rPr lang="pt-BR" sz="1600" b="1" strike="noStrike" spc="-9">
                <a:cs typeface="+mn-lt"/>
              </a:rPr>
              <a:t>$$_100</a:t>
            </a:r>
            <a:endParaRPr lang="pt-BR" sz="1600" b="0" strike="noStrike" spc="-1">
              <a:cs typeface="+mn-lt"/>
            </a:endParaRPr>
          </a:p>
        </p:txBody>
      </p:sp>
      <p:grpSp>
        <p:nvGrpSpPr>
          <p:cNvPr id="398" name="Group 12"/>
          <p:cNvGrpSpPr/>
          <p:nvPr/>
        </p:nvGrpSpPr>
        <p:grpSpPr>
          <a:xfrm>
            <a:off x="6561000" y="1644480"/>
            <a:ext cx="2297880" cy="1728000"/>
            <a:chOff x="6561000" y="1644480"/>
            <a:chExt cx="2297880" cy="1728000"/>
          </a:xfrm>
        </p:grpSpPr>
        <p:sp>
          <p:nvSpPr>
            <p:cNvPr id="399" name="CustomShape 13"/>
            <p:cNvSpPr/>
            <p:nvPr/>
          </p:nvSpPr>
          <p:spPr>
            <a:xfrm>
              <a:off x="6561000" y="1644480"/>
              <a:ext cx="2297880" cy="1728000"/>
            </a:xfrm>
            <a:prstGeom prst="rect">
              <a:avLst/>
            </a:prstGeom>
            <a:blipFill rotWithShape="false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0" name="CustomShape 14"/>
            <p:cNvSpPr/>
            <p:nvPr/>
          </p:nvSpPr>
          <p:spPr>
            <a:xfrm>
              <a:off x="6809400" y="1917360"/>
              <a:ext cx="1904760" cy="124308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1" name="CustomShape 15"/>
            <p:cNvSpPr/>
            <p:nvPr/>
          </p:nvSpPr>
          <p:spPr>
            <a:xfrm>
              <a:off x="6598800" y="1662840"/>
              <a:ext cx="2221560" cy="165168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2" name="CustomShape 16"/>
            <p:cNvSpPr/>
            <p:nvPr/>
          </p:nvSpPr>
          <p:spPr>
            <a:xfrm>
              <a:off x="6598800" y="1662840"/>
              <a:ext cx="2222280" cy="1652040"/>
            </a:xfrm>
            <a:custGeom>
              <a:avLst/>
              <a:gdLst/>
              <a:ahLst/>
              <a:cxnLst/>
              <a:rect l="l" t="t" r="r" b="b"/>
              <a:pathLst>
                <a:path w="2222500" h="1652270">
                  <a:moveTo>
                    <a:pt x="0" y="309752"/>
                  </a:moveTo>
                  <a:lnTo>
                    <a:pt x="8114" y="269563"/>
                  </a:lnTo>
                  <a:lnTo>
                    <a:pt x="30241" y="236743"/>
                  </a:lnTo>
                  <a:lnTo>
                    <a:pt x="63061" y="214616"/>
                  </a:lnTo>
                  <a:lnTo>
                    <a:pt x="103250" y="206501"/>
                  </a:lnTo>
                  <a:lnTo>
                    <a:pt x="2015489" y="206501"/>
                  </a:lnTo>
                  <a:lnTo>
                    <a:pt x="2015489" y="103250"/>
                  </a:lnTo>
                  <a:lnTo>
                    <a:pt x="2023604" y="63061"/>
                  </a:lnTo>
                  <a:lnTo>
                    <a:pt x="2045731" y="30241"/>
                  </a:lnTo>
                  <a:lnTo>
                    <a:pt x="2078551" y="8114"/>
                  </a:lnTo>
                  <a:lnTo>
                    <a:pt x="2118740" y="0"/>
                  </a:lnTo>
                  <a:lnTo>
                    <a:pt x="2158930" y="8114"/>
                  </a:lnTo>
                  <a:lnTo>
                    <a:pt x="2191750" y="30241"/>
                  </a:lnTo>
                  <a:lnTo>
                    <a:pt x="2213877" y="63061"/>
                  </a:lnTo>
                  <a:lnTo>
                    <a:pt x="2221991" y="103250"/>
                  </a:lnTo>
                  <a:lnTo>
                    <a:pt x="2221991" y="1342263"/>
                  </a:lnTo>
                  <a:lnTo>
                    <a:pt x="2213877" y="1382452"/>
                  </a:lnTo>
                  <a:lnTo>
                    <a:pt x="2191750" y="1415272"/>
                  </a:lnTo>
                  <a:lnTo>
                    <a:pt x="2158930" y="1437399"/>
                  </a:lnTo>
                  <a:lnTo>
                    <a:pt x="2118740" y="1445514"/>
                  </a:lnTo>
                  <a:lnTo>
                    <a:pt x="206501" y="1445514"/>
                  </a:lnTo>
                  <a:lnTo>
                    <a:pt x="206501" y="1548764"/>
                  </a:lnTo>
                  <a:lnTo>
                    <a:pt x="198387" y="1588954"/>
                  </a:lnTo>
                  <a:lnTo>
                    <a:pt x="176260" y="1621774"/>
                  </a:lnTo>
                  <a:lnTo>
                    <a:pt x="143440" y="1643901"/>
                  </a:lnTo>
                  <a:lnTo>
                    <a:pt x="103250" y="1652015"/>
                  </a:lnTo>
                  <a:lnTo>
                    <a:pt x="63061" y="1643901"/>
                  </a:lnTo>
                  <a:lnTo>
                    <a:pt x="30241" y="1621774"/>
                  </a:lnTo>
                  <a:lnTo>
                    <a:pt x="8114" y="1588954"/>
                  </a:lnTo>
                  <a:lnTo>
                    <a:pt x="0" y="1548764"/>
                  </a:lnTo>
                  <a:lnTo>
                    <a:pt x="0" y="309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3" name="CustomShape 17"/>
            <p:cNvSpPr/>
            <p:nvPr/>
          </p:nvSpPr>
          <p:spPr>
            <a:xfrm>
              <a:off x="8609760" y="1761480"/>
              <a:ext cx="215280" cy="11196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4" name="CustomShape 18"/>
            <p:cNvSpPr/>
            <p:nvPr/>
          </p:nvSpPr>
          <p:spPr>
            <a:xfrm>
              <a:off x="6594480" y="1916280"/>
              <a:ext cx="215280" cy="16380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5" name="CustomShape 19"/>
            <p:cNvSpPr/>
            <p:nvPr/>
          </p:nvSpPr>
          <p:spPr>
            <a:xfrm>
              <a:off x="6805440" y="1972440"/>
              <a:ext cx="360" cy="1135800"/>
            </a:xfrm>
            <a:custGeom>
              <a:avLst/>
              <a:gdLst/>
              <a:ahLst/>
              <a:cxnLst/>
              <a:rect l="l" t="t" r="r" b="b"/>
              <a:pathLst>
                <a:path h="1136014">
                  <a:moveTo>
                    <a:pt x="0" y="0"/>
                  </a:moveTo>
                  <a:lnTo>
                    <a:pt x="0" y="1135761"/>
                  </a:lnTo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06" name="CustomShape 20"/>
          <p:cNvSpPr/>
          <p:nvPr/>
        </p:nvSpPr>
        <p:spPr>
          <a:xfrm>
            <a:off x="6804660" y="1983105"/>
            <a:ext cx="1758950" cy="17151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367665" indent="12065" algn="just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cs typeface="+mn-lt"/>
              </a:rPr>
              <a:t>n^mero  </a:t>
            </a:r>
            <a:r>
              <a:rPr lang="pt-BR" sz="1600" b="1" strike="noStrike" spc="-9">
                <a:cs typeface="+mn-lt"/>
              </a:rPr>
              <a:t>0</a:t>
            </a:r>
            <a:r>
              <a:rPr lang="pt-BR" sz="1600" b="1" strike="noStrike" spc="-12">
                <a:cs typeface="+mn-lt"/>
              </a:rPr>
              <a:t>0</a:t>
            </a:r>
            <a:r>
              <a:rPr lang="pt-BR" sz="1600" b="1" strike="noStrike" spc="-9">
                <a:cs typeface="+mn-lt"/>
              </a:rPr>
              <a:t>0</a:t>
            </a:r>
            <a:r>
              <a:rPr lang="pt-BR" sz="1600" b="1" strike="noStrike" spc="-12">
                <a:cs typeface="+mn-lt"/>
              </a:rPr>
              <a:t>1</a:t>
            </a:r>
            <a:r>
              <a:rPr lang="pt-BR" sz="1600" b="1" strike="noStrike" spc="-9">
                <a:cs typeface="+mn-lt"/>
              </a:rPr>
              <a:t>v</a:t>
            </a:r>
            <a:r>
              <a:rPr lang="pt-BR" sz="1600" b="1" strike="noStrike" spc="-4">
                <a:cs typeface="+mn-lt"/>
              </a:rPr>
              <a:t>ar  </a:t>
            </a:r>
            <a:endParaRPr lang="pt-BR" sz="1600" b="1" strike="noStrike" spc="-4">
              <a:cs typeface="+mn-lt"/>
            </a:endParaRPr>
          </a:p>
          <a:p>
            <a:pPr marL="367665" indent="12065" algn="just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cs typeface="+mn-lt"/>
              </a:rPr>
              <a:t>a-com-b</a:t>
            </a:r>
            <a:endParaRPr lang="pt-BR" sz="1600" b="0" strike="noStrike" spc="-1">
              <a:cs typeface="+mn-lt"/>
            </a:endParaRPr>
          </a:p>
          <a:p>
            <a:pPr marL="12700" indent="12065" algn="just">
              <a:lnSpc>
                <a:spcPct val="100000"/>
              </a:lnSpc>
            </a:pPr>
            <a:r>
              <a:rPr lang="pt-BR" sz="1600" b="1" strike="noStrike" spc="-9">
                <a:cs typeface="+mn-lt"/>
              </a:rPr>
              <a:t>     var/01, </a:t>
            </a:r>
            <a:r>
              <a:rPr lang="pt-BR" sz="1600" b="1" strike="noStrike" spc="-4">
                <a:cs typeface="+mn-lt"/>
              </a:rPr>
              <a:t>$$..100</a:t>
            </a:r>
            <a:endParaRPr lang="pt-BR" sz="1600" b="0" strike="noStrike" spc="-1">
              <a:cs typeface="+mn-lt"/>
            </a:endParaRPr>
          </a:p>
        </p:txBody>
      </p:sp>
      <p:sp>
        <p:nvSpPr>
          <p:cNvPr id="407" name="CustomShape 21"/>
          <p:cNvSpPr/>
          <p:nvPr/>
        </p:nvSpPr>
        <p:spPr>
          <a:xfrm>
            <a:off x="3578450" y="1599340"/>
            <a:ext cx="569520" cy="487440"/>
          </a:xfrm>
          <a:prstGeom prst="rect">
            <a:avLst/>
          </a:prstGeom>
          <a:blipFill rotWithShape="false">
            <a:blip r:embed="rId1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08" name="CustomShape 22"/>
          <p:cNvSpPr/>
          <p:nvPr/>
        </p:nvSpPr>
        <p:spPr>
          <a:xfrm>
            <a:off x="8129160" y="1729800"/>
            <a:ext cx="569520" cy="487440"/>
          </a:xfrm>
          <a:prstGeom prst="rect">
            <a:avLst/>
          </a:prstGeom>
          <a:blipFill rotWithShape="false">
            <a:blip r:embed="rId13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409" name="Group 23"/>
          <p:cNvGrpSpPr/>
          <p:nvPr/>
        </p:nvGrpSpPr>
        <p:grpSpPr>
          <a:xfrm>
            <a:off x="358200" y="1868400"/>
            <a:ext cx="2794680" cy="1455120"/>
            <a:chOff x="358200" y="1868400"/>
            <a:chExt cx="2794680" cy="1455120"/>
          </a:xfrm>
        </p:grpSpPr>
        <p:sp>
          <p:nvSpPr>
            <p:cNvPr id="410" name="CustomShape 24"/>
            <p:cNvSpPr/>
            <p:nvPr/>
          </p:nvSpPr>
          <p:spPr>
            <a:xfrm>
              <a:off x="358200" y="1868400"/>
              <a:ext cx="2794680" cy="1455120"/>
            </a:xfrm>
            <a:prstGeom prst="rect">
              <a:avLst/>
            </a:prstGeom>
            <a:blipFill rotWithShape="false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1" name="CustomShape 25"/>
            <p:cNvSpPr/>
            <p:nvPr/>
          </p:nvSpPr>
          <p:spPr>
            <a:xfrm>
              <a:off x="396360" y="1886760"/>
              <a:ext cx="2718360" cy="1378800"/>
            </a:xfrm>
            <a:prstGeom prst="rect">
              <a:avLst/>
            </a:prstGeom>
            <a:blipFill rotWithShape="false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12" name="CustomShape 26"/>
          <p:cNvSpPr/>
          <p:nvPr/>
        </p:nvSpPr>
        <p:spPr>
          <a:xfrm>
            <a:off x="1548000" y="2466000"/>
            <a:ext cx="41688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ts val="1785"/>
              </a:lnSpc>
            </a:pPr>
            <a:r>
              <a:rPr lang="pt-BR" sz="1600" b="0" strike="noStrike" spc="-9">
                <a:latin typeface="Georgia"/>
              </a:rPr>
              <a:t>Cas</a:t>
            </a:r>
            <a:r>
              <a:rPr lang="pt-BR" sz="1600" b="0" strike="noStrike" spc="-4">
                <a:latin typeface="Georgia"/>
              </a:rPr>
              <a:t>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13" name="CustomShape 27"/>
          <p:cNvSpPr/>
          <p:nvPr/>
        </p:nvSpPr>
        <p:spPr>
          <a:xfrm>
            <a:off x="514440" y="2484720"/>
            <a:ext cx="2482560" cy="691920"/>
          </a:xfrm>
          <a:custGeom>
            <a:avLst/>
            <a:gdLst/>
            <a:ahLst/>
            <a:cxnLst/>
            <a:rect l="l" t="t" r="r" b="b"/>
            <a:pathLst>
              <a:path w="2482850" h="692150">
                <a:moveTo>
                  <a:pt x="2482596" y="0"/>
                </a:moveTo>
                <a:lnTo>
                  <a:pt x="0" y="0"/>
                </a:lnTo>
                <a:lnTo>
                  <a:pt x="0" y="691896"/>
                </a:lnTo>
                <a:lnTo>
                  <a:pt x="2482596" y="691896"/>
                </a:lnTo>
                <a:lnTo>
                  <a:pt x="24825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4" name="CustomShape 28"/>
          <p:cNvSpPr/>
          <p:nvPr/>
        </p:nvSpPr>
        <p:spPr>
          <a:xfrm>
            <a:off x="514440" y="2484720"/>
            <a:ext cx="2482560" cy="725040"/>
          </a:xfrm>
          <a:prstGeom prst="rect">
            <a:avLst/>
          </a:prstGeom>
          <a:noFill/>
          <a:ln w="25920">
            <a:solidFill>
              <a:srgbClr val="8063A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800" rIns="0" bIns="0"/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1800" b="0" strike="noStrike" spc="-1">
              <a:latin typeface="Arial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lang="pt-BR" sz="1600" b="1" strike="noStrike" spc="-4">
                <a:solidFill>
                  <a:srgbClr val="375F92"/>
                </a:solidFill>
                <a:cs typeface="+mn-lt"/>
              </a:rPr>
              <a:t>hello</a:t>
            </a:r>
            <a:r>
              <a:rPr lang="pt-BR" sz="1600" b="1" strike="noStrike" spc="-4">
                <a:solidFill>
                  <a:srgbClr val="375F92"/>
                </a:solidFill>
                <a:latin typeface="Georgia"/>
              </a:rPr>
              <a:t>	</a:t>
            </a:r>
            <a:r>
              <a:rPr lang="pt-BR" sz="1600" b="1" strike="noStrike" spc="-4">
                <a:solidFill>
                  <a:srgbClr val="375F92"/>
                </a:solidFill>
                <a:cs typeface="+mn-lt"/>
              </a:rPr>
              <a:t>Hello</a:t>
            </a:r>
            <a:endParaRPr lang="pt-BR" sz="1600" b="1" strike="noStrike" spc="-4">
              <a:solidFill>
                <a:srgbClr val="375F92"/>
              </a:solidFill>
              <a:cs typeface="+mn-lt"/>
            </a:endParaRPr>
          </a:p>
        </p:txBody>
      </p:sp>
      <p:grpSp>
        <p:nvGrpSpPr>
          <p:cNvPr id="415" name="Group 29"/>
          <p:cNvGrpSpPr/>
          <p:nvPr/>
        </p:nvGrpSpPr>
        <p:grpSpPr>
          <a:xfrm>
            <a:off x="2222790" y="2569065"/>
            <a:ext cx="554760" cy="522720"/>
            <a:chOff x="1449360" y="2567160"/>
            <a:chExt cx="554760" cy="522720"/>
          </a:xfrm>
        </p:grpSpPr>
        <p:sp>
          <p:nvSpPr>
            <p:cNvPr id="416" name="CustomShape 30"/>
            <p:cNvSpPr/>
            <p:nvPr/>
          </p:nvSpPr>
          <p:spPr>
            <a:xfrm>
              <a:off x="1449360" y="2567160"/>
              <a:ext cx="554760" cy="522720"/>
            </a:xfrm>
            <a:custGeom>
              <a:avLst/>
              <a:gdLst/>
              <a:ahLst/>
              <a:cxnLst/>
              <a:rect l="l" t="t" r="r" b="b"/>
              <a:pathLst>
                <a:path w="554989" h="523239">
                  <a:moveTo>
                    <a:pt x="349376" y="0"/>
                  </a:moveTo>
                  <a:lnTo>
                    <a:pt x="281178" y="187325"/>
                  </a:lnTo>
                  <a:lnTo>
                    <a:pt x="0" y="187325"/>
                  </a:lnTo>
                  <a:lnTo>
                    <a:pt x="0" y="230632"/>
                  </a:lnTo>
                  <a:lnTo>
                    <a:pt x="265430" y="230632"/>
                  </a:lnTo>
                  <a:lnTo>
                    <a:pt x="243078" y="292100"/>
                  </a:lnTo>
                  <a:lnTo>
                    <a:pt x="0" y="292100"/>
                  </a:lnTo>
                  <a:lnTo>
                    <a:pt x="0" y="335407"/>
                  </a:lnTo>
                  <a:lnTo>
                    <a:pt x="227330" y="335407"/>
                  </a:lnTo>
                  <a:lnTo>
                    <a:pt x="164465" y="507873"/>
                  </a:lnTo>
                  <a:lnTo>
                    <a:pt x="205105" y="522732"/>
                  </a:lnTo>
                  <a:lnTo>
                    <a:pt x="273304" y="335407"/>
                  </a:lnTo>
                  <a:lnTo>
                    <a:pt x="554482" y="335407"/>
                  </a:lnTo>
                  <a:lnTo>
                    <a:pt x="554482" y="292100"/>
                  </a:lnTo>
                  <a:lnTo>
                    <a:pt x="289051" y="292100"/>
                  </a:lnTo>
                  <a:lnTo>
                    <a:pt x="311404" y="230632"/>
                  </a:lnTo>
                  <a:lnTo>
                    <a:pt x="554482" y="230632"/>
                  </a:lnTo>
                  <a:lnTo>
                    <a:pt x="554482" y="187325"/>
                  </a:lnTo>
                  <a:lnTo>
                    <a:pt x="327151" y="187325"/>
                  </a:lnTo>
                  <a:lnTo>
                    <a:pt x="390017" y="14859"/>
                  </a:lnTo>
                  <a:lnTo>
                    <a:pt x="34937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7" name="CustomShape 31"/>
            <p:cNvSpPr/>
            <p:nvPr/>
          </p:nvSpPr>
          <p:spPr>
            <a:xfrm>
              <a:off x="1449360" y="2567160"/>
              <a:ext cx="554760" cy="522720"/>
            </a:xfrm>
            <a:custGeom>
              <a:avLst/>
              <a:gdLst/>
              <a:ahLst/>
              <a:cxnLst/>
              <a:rect l="l" t="t" r="r" b="b"/>
              <a:pathLst>
                <a:path w="554989" h="523239">
                  <a:moveTo>
                    <a:pt x="0" y="187325"/>
                  </a:moveTo>
                  <a:lnTo>
                    <a:pt x="281178" y="187325"/>
                  </a:lnTo>
                  <a:lnTo>
                    <a:pt x="349376" y="0"/>
                  </a:lnTo>
                  <a:lnTo>
                    <a:pt x="390017" y="14859"/>
                  </a:lnTo>
                  <a:lnTo>
                    <a:pt x="327151" y="187325"/>
                  </a:lnTo>
                  <a:lnTo>
                    <a:pt x="554482" y="187325"/>
                  </a:lnTo>
                  <a:lnTo>
                    <a:pt x="554482" y="230632"/>
                  </a:lnTo>
                  <a:lnTo>
                    <a:pt x="311404" y="230632"/>
                  </a:lnTo>
                  <a:lnTo>
                    <a:pt x="289051" y="292100"/>
                  </a:lnTo>
                  <a:lnTo>
                    <a:pt x="554482" y="292100"/>
                  </a:lnTo>
                  <a:lnTo>
                    <a:pt x="554482" y="335407"/>
                  </a:lnTo>
                  <a:lnTo>
                    <a:pt x="273304" y="335407"/>
                  </a:lnTo>
                  <a:lnTo>
                    <a:pt x="205105" y="522732"/>
                  </a:lnTo>
                  <a:lnTo>
                    <a:pt x="164465" y="507873"/>
                  </a:lnTo>
                  <a:lnTo>
                    <a:pt x="227330" y="335407"/>
                  </a:lnTo>
                  <a:lnTo>
                    <a:pt x="0" y="335407"/>
                  </a:lnTo>
                  <a:lnTo>
                    <a:pt x="0" y="292100"/>
                  </a:lnTo>
                  <a:lnTo>
                    <a:pt x="243078" y="292100"/>
                  </a:lnTo>
                  <a:lnTo>
                    <a:pt x="265430" y="230632"/>
                  </a:lnTo>
                  <a:lnTo>
                    <a:pt x="0" y="230632"/>
                  </a:lnTo>
                  <a:lnTo>
                    <a:pt x="0" y="187325"/>
                  </a:lnTo>
                  <a:close/>
                </a:path>
              </a:pathLst>
            </a:custGeom>
            <a:noFill/>
            <a:ln w="25920">
              <a:solidFill>
                <a:srgbClr val="385D89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18" name="CustomShape 32"/>
          <p:cNvSpPr/>
          <p:nvPr/>
        </p:nvSpPr>
        <p:spPr>
          <a:xfrm>
            <a:off x="396360" y="1886760"/>
            <a:ext cx="2718720" cy="398520"/>
          </a:xfrm>
          <a:prstGeom prst="rect">
            <a:avLst/>
          </a:prstGeom>
          <a:noFill/>
          <a:ln w="9000">
            <a:solidFill>
              <a:srgbClr val="7C5F9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54800" rIns="0" bIns="0"/>
          <a:p>
            <a:pPr marL="659765">
              <a:lnSpc>
                <a:spcPct val="100000"/>
              </a:lnSpc>
              <a:spcBef>
                <a:spcPts val="1220"/>
              </a:spcBef>
            </a:pPr>
            <a:r>
              <a:rPr lang="pt-BR" sz="1600" b="1" strike="noStrike" spc="-4">
                <a:solidFill>
                  <a:srgbClr val="375F92"/>
                </a:solidFill>
                <a:latin typeface="Georgia"/>
              </a:rPr>
              <a:t>case-sensitive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19" name="CustomShape 33"/>
          <p:cNvSpPr/>
          <p:nvPr/>
        </p:nvSpPr>
        <p:spPr>
          <a:xfrm>
            <a:off x="3337200" y="3840120"/>
            <a:ext cx="796680" cy="79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52705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i</a:t>
            </a: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nt</a:t>
            </a:r>
            <a:endParaRPr lang="pt-BR" sz="14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public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0" name="CustomShape 34"/>
          <p:cNvSpPr/>
          <p:nvPr/>
        </p:nvSpPr>
        <p:spPr>
          <a:xfrm>
            <a:off x="4441680" y="4352040"/>
            <a:ext cx="47016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cl</a:t>
            </a: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ass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1" name="CustomShape 35"/>
          <p:cNvSpPr/>
          <p:nvPr/>
        </p:nvSpPr>
        <p:spPr>
          <a:xfrm>
            <a:off x="4348800" y="3607560"/>
            <a:ext cx="40428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new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2" name="CustomShape 36"/>
          <p:cNvSpPr/>
          <p:nvPr/>
        </p:nvSpPr>
        <p:spPr>
          <a:xfrm>
            <a:off x="3457080" y="4618440"/>
            <a:ext cx="41940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void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23" name="CustomShape 37"/>
          <p:cNvSpPr/>
          <p:nvPr/>
        </p:nvSpPr>
        <p:spPr>
          <a:xfrm>
            <a:off x="4906800" y="3542040"/>
            <a:ext cx="1004760" cy="163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4920" rIns="0" bIns="0"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long</a:t>
            </a:r>
            <a:endParaRPr lang="pt-BR" sz="1400" b="0" strike="noStrike" spc="-1">
              <a:latin typeface="Arial"/>
            </a:endParaRPr>
          </a:p>
          <a:p>
            <a:pPr marL="431165" indent="-92710">
              <a:lnSpc>
                <a:spcPct val="152000"/>
              </a:lnSpc>
            </a:pP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pri</a:t>
            </a:r>
            <a:r>
              <a:rPr lang="pt-BR" sz="1400" b="1" strike="noStrike" spc="-9">
                <a:solidFill>
                  <a:srgbClr val="375F92"/>
                </a:solidFill>
                <a:latin typeface="Georgia"/>
              </a:rPr>
              <a:t>v</a:t>
            </a: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a</a:t>
            </a:r>
            <a:r>
              <a:rPr lang="pt-BR" sz="1400" b="1" strike="noStrike" spc="4">
                <a:solidFill>
                  <a:srgbClr val="375F92"/>
                </a:solidFill>
                <a:latin typeface="Georgia"/>
              </a:rPr>
              <a:t>t</a:t>
            </a:r>
            <a:r>
              <a:rPr lang="pt-BR" sz="1400" b="1" strike="noStrike" spc="-1">
                <a:solidFill>
                  <a:srgbClr val="375F92"/>
                </a:solidFill>
                <a:latin typeface="Georgia"/>
              </a:rPr>
              <a:t>e  </a:t>
            </a:r>
            <a:r>
              <a:rPr lang="pt-BR" sz="1400" b="1" strike="noStrike" spc="-4">
                <a:solidFill>
                  <a:srgbClr val="375F92"/>
                </a:solidFill>
                <a:latin typeface="Georgia"/>
              </a:rPr>
              <a:t>void  char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1"/>
          <p:cNvGrpSpPr/>
          <p:nvPr/>
        </p:nvGrpSpPr>
        <p:grpSpPr>
          <a:xfrm>
            <a:off x="541080" y="2447280"/>
            <a:ext cx="3567240" cy="2161080"/>
            <a:chOff x="541080" y="2447280"/>
            <a:chExt cx="3567240" cy="2161080"/>
          </a:xfrm>
        </p:grpSpPr>
        <p:sp>
          <p:nvSpPr>
            <p:cNvPr id="425" name="CustomShape 2"/>
            <p:cNvSpPr/>
            <p:nvPr/>
          </p:nvSpPr>
          <p:spPr>
            <a:xfrm>
              <a:off x="541080" y="2447280"/>
              <a:ext cx="3567240" cy="74556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6" name="CustomShape 3"/>
            <p:cNvSpPr/>
            <p:nvPr/>
          </p:nvSpPr>
          <p:spPr>
            <a:xfrm>
              <a:off x="1418760" y="3811680"/>
              <a:ext cx="1881720" cy="79668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7" name="CustomShape 4"/>
            <p:cNvSpPr/>
            <p:nvPr/>
          </p:nvSpPr>
          <p:spPr>
            <a:xfrm>
              <a:off x="1897200" y="4030920"/>
              <a:ext cx="924840" cy="40500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8" name="CustomShape 5"/>
            <p:cNvSpPr/>
            <p:nvPr/>
          </p:nvSpPr>
          <p:spPr>
            <a:xfrm>
              <a:off x="1446120" y="3822120"/>
              <a:ext cx="1827000" cy="73584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9" name="CustomShape 6"/>
            <p:cNvSpPr/>
            <p:nvPr/>
          </p:nvSpPr>
          <p:spPr>
            <a:xfrm>
              <a:off x="1446120" y="3822120"/>
              <a:ext cx="1827000" cy="736200"/>
            </a:xfrm>
            <a:custGeom>
              <a:avLst/>
              <a:gdLst/>
              <a:ahLst/>
              <a:cxnLst/>
              <a:rect l="l" t="t" r="r" b="b"/>
              <a:pathLst>
                <a:path w="1827529" h="736600">
                  <a:moveTo>
                    <a:pt x="0" y="368045"/>
                  </a:moveTo>
                  <a:lnTo>
                    <a:pt x="241554" y="314197"/>
                  </a:lnTo>
                  <a:lnTo>
                    <a:pt x="69596" y="227202"/>
                  </a:lnTo>
                  <a:lnTo>
                    <a:pt x="343916" y="214629"/>
                  </a:lnTo>
                  <a:lnTo>
                    <a:pt x="267588" y="107822"/>
                  </a:lnTo>
                  <a:lnTo>
                    <a:pt x="532892" y="138556"/>
                  </a:lnTo>
                  <a:lnTo>
                    <a:pt x="564007" y="28066"/>
                  </a:lnTo>
                  <a:lnTo>
                    <a:pt x="779907" y="97281"/>
                  </a:lnTo>
                  <a:lnTo>
                    <a:pt x="913638" y="0"/>
                  </a:lnTo>
                  <a:lnTo>
                    <a:pt x="1047369" y="97281"/>
                  </a:lnTo>
                  <a:lnTo>
                    <a:pt x="1263269" y="28066"/>
                  </a:lnTo>
                  <a:lnTo>
                    <a:pt x="1294384" y="138556"/>
                  </a:lnTo>
                  <a:lnTo>
                    <a:pt x="1559687" y="107822"/>
                  </a:lnTo>
                  <a:lnTo>
                    <a:pt x="1483360" y="214629"/>
                  </a:lnTo>
                  <a:lnTo>
                    <a:pt x="1757680" y="227202"/>
                  </a:lnTo>
                  <a:lnTo>
                    <a:pt x="1585722" y="314197"/>
                  </a:lnTo>
                  <a:lnTo>
                    <a:pt x="1827276" y="368045"/>
                  </a:lnTo>
                  <a:lnTo>
                    <a:pt x="1585722" y="421893"/>
                  </a:lnTo>
                  <a:lnTo>
                    <a:pt x="1757680" y="508888"/>
                  </a:lnTo>
                  <a:lnTo>
                    <a:pt x="1483360" y="521461"/>
                  </a:lnTo>
                  <a:lnTo>
                    <a:pt x="1559687" y="628268"/>
                  </a:lnTo>
                  <a:lnTo>
                    <a:pt x="1294384" y="597534"/>
                  </a:lnTo>
                  <a:lnTo>
                    <a:pt x="1263269" y="708024"/>
                  </a:lnTo>
                  <a:lnTo>
                    <a:pt x="1047369" y="638809"/>
                  </a:lnTo>
                  <a:lnTo>
                    <a:pt x="913638" y="736091"/>
                  </a:lnTo>
                  <a:lnTo>
                    <a:pt x="779907" y="638809"/>
                  </a:lnTo>
                  <a:lnTo>
                    <a:pt x="564007" y="708024"/>
                  </a:lnTo>
                  <a:lnTo>
                    <a:pt x="532892" y="597534"/>
                  </a:lnTo>
                  <a:lnTo>
                    <a:pt x="267588" y="628268"/>
                  </a:lnTo>
                  <a:lnTo>
                    <a:pt x="343916" y="521461"/>
                  </a:lnTo>
                  <a:lnTo>
                    <a:pt x="69596" y="508888"/>
                  </a:lnTo>
                  <a:lnTo>
                    <a:pt x="241554" y="421893"/>
                  </a:lnTo>
                  <a:lnTo>
                    <a:pt x="0" y="36804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30" name="TextShape 7"/>
          <p:cNvSpPr txBox="true"/>
          <p:nvPr/>
        </p:nvSpPr>
        <p:spPr>
          <a:xfrm>
            <a:off x="629640" y="423000"/>
            <a:ext cx="7886520" cy="126288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4100" b="1" strike="noStrike" spc="-1">
                <a:solidFill>
                  <a:schemeClr val="bg1"/>
                </a:solidFill>
                <a:cs typeface="+mn-lt"/>
              </a:rPr>
              <a:t>Variáveis, </a:t>
            </a:r>
            <a:r>
              <a:rPr lang="pt-BR" sz="4100" b="1" strike="noStrike" spc="-4">
                <a:solidFill>
                  <a:schemeClr val="bg1"/>
                </a:solidFill>
                <a:cs typeface="+mn-lt"/>
              </a:rPr>
              <a:t>Declaração </a:t>
            </a:r>
            <a:r>
              <a:rPr lang="pt-BR" sz="4100" b="1" strike="noStrike" spc="-1">
                <a:solidFill>
                  <a:schemeClr val="bg1"/>
                </a:solidFill>
                <a:cs typeface="+mn-lt"/>
              </a:rPr>
              <a:t>e</a:t>
            </a:r>
            <a:r>
              <a:rPr lang="pt-BR" sz="4100" b="1" strike="noStrike" spc="-77">
                <a:solidFill>
                  <a:schemeClr val="bg1"/>
                </a:solidFill>
                <a:cs typeface="+mn-lt"/>
              </a:rPr>
              <a:t> </a:t>
            </a:r>
            <a:r>
              <a:rPr lang="pt-BR" sz="4100" b="1" strike="noStrike" spc="-1">
                <a:solidFill>
                  <a:schemeClr val="bg1"/>
                </a:solidFill>
                <a:cs typeface="+mn-lt"/>
              </a:rPr>
              <a:t>Atribuição</a:t>
            </a:r>
            <a:endParaRPr lang="pt-BR" sz="4100" b="1" strike="noStrike" spc="-1">
              <a:solidFill>
                <a:schemeClr val="bg1"/>
              </a:solidFill>
              <a:cs typeface="+mn-lt"/>
            </a:endParaRPr>
          </a:p>
        </p:txBody>
      </p:sp>
      <p:sp>
        <p:nvSpPr>
          <p:cNvPr id="431" name="CustomShape 8"/>
          <p:cNvSpPr/>
          <p:nvPr/>
        </p:nvSpPr>
        <p:spPr>
          <a:xfrm>
            <a:off x="2018880" y="4082400"/>
            <a:ext cx="68292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trike="noStrike" spc="-4">
                <a:solidFill>
                  <a:srgbClr val="375F92"/>
                </a:solidFill>
                <a:latin typeface="Georgia"/>
              </a:rPr>
              <a:t>Variável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432" name="Group 9"/>
          <p:cNvGrpSpPr/>
          <p:nvPr/>
        </p:nvGrpSpPr>
        <p:grpSpPr>
          <a:xfrm>
            <a:off x="189000" y="2980800"/>
            <a:ext cx="2232360" cy="2558880"/>
            <a:chOff x="189000" y="2980800"/>
            <a:chExt cx="2232360" cy="2558880"/>
          </a:xfrm>
        </p:grpSpPr>
        <p:sp>
          <p:nvSpPr>
            <p:cNvPr id="433" name="CustomShape 10"/>
            <p:cNvSpPr/>
            <p:nvPr/>
          </p:nvSpPr>
          <p:spPr>
            <a:xfrm>
              <a:off x="1991880" y="2980800"/>
              <a:ext cx="429480" cy="91116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4" name="CustomShape 11"/>
            <p:cNvSpPr/>
            <p:nvPr/>
          </p:nvSpPr>
          <p:spPr>
            <a:xfrm>
              <a:off x="2156040" y="3170520"/>
              <a:ext cx="223200" cy="657000"/>
            </a:xfrm>
            <a:custGeom>
              <a:avLst/>
              <a:gdLst/>
              <a:ahLst/>
              <a:cxnLst/>
              <a:rect l="l" t="t" r="r" b="b"/>
              <a:pathLst>
                <a:path w="223519" h="657225">
                  <a:moveTo>
                    <a:pt x="65974" y="73601"/>
                  </a:moveTo>
                  <a:lnTo>
                    <a:pt x="55050" y="109942"/>
                  </a:lnTo>
                  <a:lnTo>
                    <a:pt x="186384" y="656717"/>
                  </a:lnTo>
                  <a:lnTo>
                    <a:pt x="223468" y="647827"/>
                  </a:lnTo>
                  <a:lnTo>
                    <a:pt x="92080" y="100830"/>
                  </a:lnTo>
                  <a:lnTo>
                    <a:pt x="65974" y="73601"/>
                  </a:lnTo>
                  <a:close/>
                  <a:moveTo>
                    <a:pt x="48335" y="0"/>
                  </a:moveTo>
                  <a:lnTo>
                    <a:pt x="710" y="157987"/>
                  </a:lnTo>
                  <a:lnTo>
                    <a:pt x="0" y="165556"/>
                  </a:lnTo>
                  <a:lnTo>
                    <a:pt x="2170" y="172529"/>
                  </a:lnTo>
                  <a:lnTo>
                    <a:pt x="6818" y="178169"/>
                  </a:lnTo>
                  <a:lnTo>
                    <a:pt x="13537" y="181737"/>
                  </a:lnTo>
                  <a:lnTo>
                    <a:pt x="21052" y="182449"/>
                  </a:lnTo>
                  <a:lnTo>
                    <a:pt x="28031" y="180292"/>
                  </a:lnTo>
                  <a:lnTo>
                    <a:pt x="33700" y="175682"/>
                  </a:lnTo>
                  <a:lnTo>
                    <a:pt x="37286" y="169037"/>
                  </a:lnTo>
                  <a:lnTo>
                    <a:pt x="55050" y="109942"/>
                  </a:lnTo>
                  <a:lnTo>
                    <a:pt x="38556" y="41275"/>
                  </a:lnTo>
                  <a:lnTo>
                    <a:pt x="75640" y="32385"/>
                  </a:lnTo>
                  <a:lnTo>
                    <a:pt x="79306" y="32385"/>
                  </a:lnTo>
                  <a:lnTo>
                    <a:pt x="48335" y="0"/>
                  </a:lnTo>
                  <a:close/>
                  <a:moveTo>
                    <a:pt x="79306" y="32385"/>
                  </a:moveTo>
                  <a:lnTo>
                    <a:pt x="75640" y="32385"/>
                  </a:lnTo>
                  <a:lnTo>
                    <a:pt x="92080" y="100830"/>
                  </a:lnTo>
                  <a:lnTo>
                    <a:pt x="134949" y="145542"/>
                  </a:lnTo>
                  <a:lnTo>
                    <a:pt x="141138" y="149873"/>
                  </a:lnTo>
                  <a:lnTo>
                    <a:pt x="148268" y="151431"/>
                  </a:lnTo>
                  <a:lnTo>
                    <a:pt x="155469" y="150203"/>
                  </a:lnTo>
                  <a:lnTo>
                    <a:pt x="161873" y="146177"/>
                  </a:lnTo>
                  <a:lnTo>
                    <a:pt x="166203" y="139916"/>
                  </a:lnTo>
                  <a:lnTo>
                    <a:pt x="167747" y="132762"/>
                  </a:lnTo>
                  <a:lnTo>
                    <a:pt x="166481" y="125585"/>
                  </a:lnTo>
                  <a:lnTo>
                    <a:pt x="162381" y="119253"/>
                  </a:lnTo>
                  <a:lnTo>
                    <a:pt x="79306" y="32385"/>
                  </a:lnTo>
                  <a:close/>
                  <a:moveTo>
                    <a:pt x="75640" y="32385"/>
                  </a:moveTo>
                  <a:lnTo>
                    <a:pt x="38556" y="41275"/>
                  </a:lnTo>
                  <a:lnTo>
                    <a:pt x="55050" y="109942"/>
                  </a:lnTo>
                  <a:lnTo>
                    <a:pt x="65974" y="73601"/>
                  </a:lnTo>
                  <a:lnTo>
                    <a:pt x="43382" y="50037"/>
                  </a:lnTo>
                  <a:lnTo>
                    <a:pt x="75386" y="42291"/>
                  </a:lnTo>
                  <a:lnTo>
                    <a:pt x="78019" y="42291"/>
                  </a:lnTo>
                  <a:lnTo>
                    <a:pt x="75640" y="32385"/>
                  </a:lnTo>
                  <a:close/>
                  <a:moveTo>
                    <a:pt x="78019" y="42291"/>
                  </a:moveTo>
                  <a:lnTo>
                    <a:pt x="75386" y="42291"/>
                  </a:lnTo>
                  <a:lnTo>
                    <a:pt x="65974" y="73601"/>
                  </a:lnTo>
                  <a:lnTo>
                    <a:pt x="92080" y="100830"/>
                  </a:lnTo>
                  <a:lnTo>
                    <a:pt x="78019" y="42291"/>
                  </a:lnTo>
                  <a:close/>
                  <a:moveTo>
                    <a:pt x="75386" y="42291"/>
                  </a:moveTo>
                  <a:lnTo>
                    <a:pt x="43382" y="50037"/>
                  </a:lnTo>
                  <a:lnTo>
                    <a:pt x="65974" y="73601"/>
                  </a:lnTo>
                  <a:lnTo>
                    <a:pt x="75386" y="42291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5" name="CustomShape 12"/>
            <p:cNvSpPr/>
            <p:nvPr/>
          </p:nvSpPr>
          <p:spPr>
            <a:xfrm>
              <a:off x="189000" y="4896720"/>
              <a:ext cx="1334520" cy="64296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36" name="CustomShape 13"/>
          <p:cNvSpPr/>
          <p:nvPr/>
        </p:nvSpPr>
        <p:spPr>
          <a:xfrm>
            <a:off x="629640" y="5085720"/>
            <a:ext cx="45180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trike="noStrike" spc="-1">
                <a:solidFill>
                  <a:srgbClr val="FFFFFF"/>
                </a:solidFill>
                <a:latin typeface="Georgia"/>
              </a:rPr>
              <a:t>Lo</a:t>
            </a: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cal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37" name="CustomShape 14"/>
          <p:cNvSpPr/>
          <p:nvPr/>
        </p:nvSpPr>
        <p:spPr>
          <a:xfrm>
            <a:off x="1072800" y="5781960"/>
            <a:ext cx="1366560" cy="665640"/>
          </a:xfrm>
          <a:prstGeom prst="rect">
            <a:avLst/>
          </a:prstGeom>
          <a:blipFill rotWithShape="false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8" name="CustomShape 15"/>
          <p:cNvSpPr/>
          <p:nvPr/>
        </p:nvSpPr>
        <p:spPr>
          <a:xfrm>
            <a:off x="1430640" y="5985000"/>
            <a:ext cx="65052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Est</a:t>
            </a:r>
            <a:r>
              <a:rPr lang="pt-BR" sz="1200" b="1" strike="noStrike" spc="4">
                <a:solidFill>
                  <a:srgbClr val="FFFFFF"/>
                </a:solidFill>
                <a:latin typeface="Georgia"/>
              </a:rPr>
              <a:t>á</a:t>
            </a: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tica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39" name="CustomShape 16"/>
          <p:cNvSpPr/>
          <p:nvPr/>
        </p:nvSpPr>
        <p:spPr>
          <a:xfrm>
            <a:off x="2575440" y="5139000"/>
            <a:ext cx="1407960" cy="665640"/>
          </a:xfrm>
          <a:prstGeom prst="rect">
            <a:avLst/>
          </a:prstGeom>
          <a:blipFill rotWithShape="false">
            <a:blip r:embed="rId8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0" name="CustomShape 17"/>
          <p:cNvSpPr/>
          <p:nvPr/>
        </p:nvSpPr>
        <p:spPr>
          <a:xfrm>
            <a:off x="2773440" y="5341680"/>
            <a:ext cx="101196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De</a:t>
            </a:r>
            <a:r>
              <a:rPr lang="pt-BR" sz="1200" b="1" strike="noStrike" spc="-49">
                <a:solidFill>
                  <a:srgbClr val="FFFFFF"/>
                </a:solidFill>
                <a:latin typeface="Georgia"/>
              </a:rPr>
              <a:t> </a:t>
            </a:r>
            <a:r>
              <a:rPr lang="pt-BR" sz="1200" b="1" strike="noStrike" spc="-4">
                <a:solidFill>
                  <a:srgbClr val="FFFFFF"/>
                </a:solidFill>
                <a:latin typeface="Georgia"/>
              </a:rPr>
              <a:t>Instância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441" name="Group 18"/>
          <p:cNvGrpSpPr/>
          <p:nvPr/>
        </p:nvGrpSpPr>
        <p:grpSpPr>
          <a:xfrm>
            <a:off x="644760" y="3801960"/>
            <a:ext cx="6313680" cy="2237400"/>
            <a:chOff x="644760" y="3801960"/>
            <a:chExt cx="6313680" cy="2237400"/>
          </a:xfrm>
        </p:grpSpPr>
        <p:sp>
          <p:nvSpPr>
            <p:cNvPr id="442" name="CustomShape 19"/>
            <p:cNvSpPr/>
            <p:nvPr/>
          </p:nvSpPr>
          <p:spPr>
            <a:xfrm>
              <a:off x="644760" y="4494240"/>
              <a:ext cx="1415520" cy="64584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3" name="CustomShape 20"/>
            <p:cNvSpPr/>
            <p:nvPr/>
          </p:nvSpPr>
          <p:spPr>
            <a:xfrm>
              <a:off x="857160" y="4513320"/>
              <a:ext cx="1160280" cy="426960"/>
            </a:xfrm>
            <a:custGeom>
              <a:avLst/>
              <a:gdLst/>
              <a:ahLst/>
              <a:cxnLst/>
              <a:rect l="l" t="t" r="r" b="b"/>
              <a:pathLst>
                <a:path w="1160780" h="427354">
                  <a:moveTo>
                    <a:pt x="123104" y="262651"/>
                  </a:moveTo>
                  <a:lnTo>
                    <a:pt x="116026" y="264443"/>
                  </a:lnTo>
                  <a:lnTo>
                    <a:pt x="109969" y="268986"/>
                  </a:lnTo>
                  <a:lnTo>
                    <a:pt x="0" y="392049"/>
                  </a:lnTo>
                  <a:lnTo>
                    <a:pt x="161188" y="427228"/>
                  </a:lnTo>
                  <a:lnTo>
                    <a:pt x="168756" y="427303"/>
                  </a:lnTo>
                  <a:lnTo>
                    <a:pt x="175544" y="424592"/>
                  </a:lnTo>
                  <a:lnTo>
                    <a:pt x="180824" y="419548"/>
                  </a:lnTo>
                  <a:lnTo>
                    <a:pt x="183870" y="412623"/>
                  </a:lnTo>
                  <a:lnTo>
                    <a:pt x="183984" y="405052"/>
                  </a:lnTo>
                  <a:lnTo>
                    <a:pt x="181391" y="398526"/>
                  </a:lnTo>
                  <a:lnTo>
                    <a:pt x="41846" y="398526"/>
                  </a:lnTo>
                  <a:lnTo>
                    <a:pt x="30099" y="362204"/>
                  </a:lnTo>
                  <a:lnTo>
                    <a:pt x="97178" y="340480"/>
                  </a:lnTo>
                  <a:lnTo>
                    <a:pt x="138379" y="294386"/>
                  </a:lnTo>
                  <a:lnTo>
                    <a:pt x="142204" y="287857"/>
                  </a:lnTo>
                  <a:lnTo>
                    <a:pt x="143195" y="280638"/>
                  </a:lnTo>
                  <a:lnTo>
                    <a:pt x="141401" y="273561"/>
                  </a:lnTo>
                  <a:lnTo>
                    <a:pt x="136867" y="267462"/>
                  </a:lnTo>
                  <a:lnTo>
                    <a:pt x="130339" y="263646"/>
                  </a:lnTo>
                  <a:lnTo>
                    <a:pt x="123104" y="262651"/>
                  </a:lnTo>
                  <a:close/>
                  <a:moveTo>
                    <a:pt x="97178" y="340480"/>
                  </a:moveTo>
                  <a:lnTo>
                    <a:pt x="30099" y="362204"/>
                  </a:lnTo>
                  <a:lnTo>
                    <a:pt x="41846" y="398526"/>
                  </a:lnTo>
                  <a:lnTo>
                    <a:pt x="58708" y="393065"/>
                  </a:lnTo>
                  <a:lnTo>
                    <a:pt x="50177" y="393065"/>
                  </a:lnTo>
                  <a:lnTo>
                    <a:pt x="40030" y="361696"/>
                  </a:lnTo>
                  <a:lnTo>
                    <a:pt x="78216" y="361696"/>
                  </a:lnTo>
                  <a:lnTo>
                    <a:pt x="97178" y="340480"/>
                  </a:lnTo>
                  <a:close/>
                  <a:moveTo>
                    <a:pt x="109075" y="376753"/>
                  </a:moveTo>
                  <a:lnTo>
                    <a:pt x="41846" y="398526"/>
                  </a:lnTo>
                  <a:lnTo>
                    <a:pt x="181391" y="398526"/>
                  </a:lnTo>
                  <a:lnTo>
                    <a:pt x="181284" y="398256"/>
                  </a:lnTo>
                  <a:lnTo>
                    <a:pt x="176239" y="392959"/>
                  </a:lnTo>
                  <a:lnTo>
                    <a:pt x="169316" y="389890"/>
                  </a:lnTo>
                  <a:lnTo>
                    <a:pt x="109075" y="376753"/>
                  </a:lnTo>
                  <a:close/>
                  <a:moveTo>
                    <a:pt x="40030" y="361696"/>
                  </a:moveTo>
                  <a:lnTo>
                    <a:pt x="50177" y="393065"/>
                  </a:lnTo>
                  <a:lnTo>
                    <a:pt x="71987" y="368664"/>
                  </a:lnTo>
                  <a:lnTo>
                    <a:pt x="40030" y="361696"/>
                  </a:lnTo>
                  <a:close/>
                  <a:moveTo>
                    <a:pt x="71987" y="368664"/>
                  </a:moveTo>
                  <a:lnTo>
                    <a:pt x="50177" y="393065"/>
                  </a:lnTo>
                  <a:lnTo>
                    <a:pt x="58708" y="393065"/>
                  </a:lnTo>
                  <a:lnTo>
                    <a:pt x="109075" y="376753"/>
                  </a:lnTo>
                  <a:lnTo>
                    <a:pt x="71987" y="368664"/>
                  </a:lnTo>
                  <a:close/>
                  <a:moveTo>
                    <a:pt x="1148549" y="0"/>
                  </a:moveTo>
                  <a:lnTo>
                    <a:pt x="97178" y="340480"/>
                  </a:lnTo>
                  <a:lnTo>
                    <a:pt x="71987" y="368664"/>
                  </a:lnTo>
                  <a:lnTo>
                    <a:pt x="109075" y="376753"/>
                  </a:lnTo>
                  <a:lnTo>
                    <a:pt x="1160233" y="36322"/>
                  </a:lnTo>
                  <a:lnTo>
                    <a:pt x="1148549" y="0"/>
                  </a:lnTo>
                  <a:close/>
                  <a:moveTo>
                    <a:pt x="78216" y="361696"/>
                  </a:moveTo>
                  <a:lnTo>
                    <a:pt x="40030" y="361696"/>
                  </a:lnTo>
                  <a:lnTo>
                    <a:pt x="71987" y="368664"/>
                  </a:lnTo>
                  <a:lnTo>
                    <a:pt x="78216" y="361696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4" name="CustomShape 21"/>
            <p:cNvSpPr/>
            <p:nvPr/>
          </p:nvSpPr>
          <p:spPr>
            <a:xfrm>
              <a:off x="1543680" y="4530960"/>
              <a:ext cx="875880" cy="150840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5" name="CustomShape 22"/>
            <p:cNvSpPr/>
            <p:nvPr/>
          </p:nvSpPr>
          <p:spPr>
            <a:xfrm>
              <a:off x="1743840" y="4550760"/>
              <a:ext cx="633960" cy="1253160"/>
            </a:xfrm>
            <a:custGeom>
              <a:avLst/>
              <a:gdLst/>
              <a:ahLst/>
              <a:cxnLst/>
              <a:rect l="l" t="t" r="r" b="b"/>
              <a:pathLst>
                <a:path w="634364" h="1253489">
                  <a:moveTo>
                    <a:pt x="17525" y="1068387"/>
                  </a:moveTo>
                  <a:lnTo>
                    <a:pt x="10287" y="1070442"/>
                  </a:lnTo>
                  <a:lnTo>
                    <a:pt x="4572" y="1074970"/>
                  </a:lnTo>
                  <a:lnTo>
                    <a:pt x="952" y="1081315"/>
                  </a:lnTo>
                  <a:lnTo>
                    <a:pt x="0" y="1088821"/>
                  </a:lnTo>
                  <a:lnTo>
                    <a:pt x="12573" y="1253337"/>
                  </a:lnTo>
                  <a:lnTo>
                    <a:pt x="50883" y="1227645"/>
                  </a:lnTo>
                  <a:lnTo>
                    <a:pt x="46227" y="1227645"/>
                  </a:lnTo>
                  <a:lnTo>
                    <a:pt x="11937" y="1210995"/>
                  </a:lnTo>
                  <a:lnTo>
                    <a:pt x="42669" y="1147691"/>
                  </a:lnTo>
                  <a:lnTo>
                    <a:pt x="37973" y="1085926"/>
                  </a:lnTo>
                  <a:lnTo>
                    <a:pt x="35939" y="1078647"/>
                  </a:lnTo>
                  <a:lnTo>
                    <a:pt x="31416" y="1072922"/>
                  </a:lnTo>
                  <a:lnTo>
                    <a:pt x="25060" y="1069315"/>
                  </a:lnTo>
                  <a:lnTo>
                    <a:pt x="17525" y="1068387"/>
                  </a:lnTo>
                  <a:close/>
                  <a:moveTo>
                    <a:pt x="42669" y="1147691"/>
                  </a:moveTo>
                  <a:lnTo>
                    <a:pt x="11937" y="1210995"/>
                  </a:lnTo>
                  <a:lnTo>
                    <a:pt x="46227" y="1227645"/>
                  </a:lnTo>
                  <a:lnTo>
                    <a:pt x="50969" y="1217879"/>
                  </a:lnTo>
                  <a:lnTo>
                    <a:pt x="48006" y="1217879"/>
                  </a:lnTo>
                  <a:lnTo>
                    <a:pt x="18414" y="1203502"/>
                  </a:lnTo>
                  <a:lnTo>
                    <a:pt x="45531" y="1185332"/>
                  </a:lnTo>
                  <a:lnTo>
                    <a:pt x="42669" y="1147691"/>
                  </a:lnTo>
                  <a:close/>
                  <a:moveTo>
                    <a:pt x="135346" y="1126914"/>
                  </a:moveTo>
                  <a:lnTo>
                    <a:pt x="128396" y="1129804"/>
                  </a:lnTo>
                  <a:lnTo>
                    <a:pt x="77012" y="1164236"/>
                  </a:lnTo>
                  <a:lnTo>
                    <a:pt x="46227" y="1227645"/>
                  </a:lnTo>
                  <a:lnTo>
                    <a:pt x="50883" y="1227645"/>
                  </a:lnTo>
                  <a:lnTo>
                    <a:pt x="149606" y="1161440"/>
                  </a:lnTo>
                  <a:lnTo>
                    <a:pt x="154884" y="1156069"/>
                  </a:lnTo>
                  <a:lnTo>
                    <a:pt x="157638" y="1149307"/>
                  </a:lnTo>
                  <a:lnTo>
                    <a:pt x="157678" y="1142004"/>
                  </a:lnTo>
                  <a:lnTo>
                    <a:pt x="154812" y="1135011"/>
                  </a:lnTo>
                  <a:lnTo>
                    <a:pt x="149435" y="1129686"/>
                  </a:lnTo>
                  <a:lnTo>
                    <a:pt x="142652" y="1126931"/>
                  </a:lnTo>
                  <a:lnTo>
                    <a:pt x="135346" y="1126914"/>
                  </a:lnTo>
                  <a:close/>
                  <a:moveTo>
                    <a:pt x="45531" y="1185332"/>
                  </a:moveTo>
                  <a:lnTo>
                    <a:pt x="18414" y="1203502"/>
                  </a:lnTo>
                  <a:lnTo>
                    <a:pt x="48006" y="1217879"/>
                  </a:lnTo>
                  <a:lnTo>
                    <a:pt x="45531" y="1185332"/>
                  </a:lnTo>
                  <a:close/>
                  <a:moveTo>
                    <a:pt x="77012" y="1164236"/>
                  </a:moveTo>
                  <a:lnTo>
                    <a:pt x="45531" y="1185332"/>
                  </a:lnTo>
                  <a:lnTo>
                    <a:pt x="48006" y="1217879"/>
                  </a:lnTo>
                  <a:lnTo>
                    <a:pt x="50969" y="1217879"/>
                  </a:lnTo>
                  <a:lnTo>
                    <a:pt x="77012" y="1164236"/>
                  </a:lnTo>
                  <a:close/>
                  <a:moveTo>
                    <a:pt x="599820" y="0"/>
                  </a:moveTo>
                  <a:lnTo>
                    <a:pt x="42669" y="1147691"/>
                  </a:lnTo>
                  <a:lnTo>
                    <a:pt x="45531" y="1185332"/>
                  </a:lnTo>
                  <a:lnTo>
                    <a:pt x="77012" y="1164236"/>
                  </a:lnTo>
                  <a:lnTo>
                    <a:pt x="634111" y="16763"/>
                  </a:lnTo>
                  <a:lnTo>
                    <a:pt x="599820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6" name="CustomShape 23"/>
            <p:cNvSpPr/>
            <p:nvPr/>
          </p:nvSpPr>
          <p:spPr>
            <a:xfrm>
              <a:off x="2653200" y="4498920"/>
              <a:ext cx="837720" cy="89712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7" name="CustomShape 24"/>
            <p:cNvSpPr/>
            <p:nvPr/>
          </p:nvSpPr>
          <p:spPr>
            <a:xfrm>
              <a:off x="2696400" y="4518720"/>
              <a:ext cx="583200" cy="642960"/>
            </a:xfrm>
            <a:custGeom>
              <a:avLst/>
              <a:gdLst/>
              <a:ahLst/>
              <a:cxnLst/>
              <a:rect l="l" t="t" r="r" b="b"/>
              <a:pathLst>
                <a:path w="583564" h="643254">
                  <a:moveTo>
                    <a:pt x="430125" y="555581"/>
                  </a:moveTo>
                  <a:lnTo>
                    <a:pt x="423132" y="557657"/>
                  </a:lnTo>
                  <a:lnTo>
                    <a:pt x="417425" y="562209"/>
                  </a:lnTo>
                  <a:lnTo>
                    <a:pt x="413765" y="568832"/>
                  </a:lnTo>
                  <a:lnTo>
                    <a:pt x="412940" y="576349"/>
                  </a:lnTo>
                  <a:lnTo>
                    <a:pt x="414972" y="583342"/>
                  </a:lnTo>
                  <a:lnTo>
                    <a:pt x="419481" y="589049"/>
                  </a:lnTo>
                  <a:lnTo>
                    <a:pt x="426085" y="592708"/>
                  </a:lnTo>
                  <a:lnTo>
                    <a:pt x="583311" y="642746"/>
                  </a:lnTo>
                  <a:lnTo>
                    <a:pt x="580085" y="627380"/>
                  </a:lnTo>
                  <a:lnTo>
                    <a:pt x="543813" y="627380"/>
                  </a:lnTo>
                  <a:lnTo>
                    <a:pt x="496613" y="575153"/>
                  </a:lnTo>
                  <a:lnTo>
                    <a:pt x="437642" y="556387"/>
                  </a:lnTo>
                  <a:lnTo>
                    <a:pt x="430125" y="555581"/>
                  </a:lnTo>
                  <a:close/>
                  <a:moveTo>
                    <a:pt x="496613" y="575153"/>
                  </a:moveTo>
                  <a:lnTo>
                    <a:pt x="543813" y="627380"/>
                  </a:lnTo>
                  <a:lnTo>
                    <a:pt x="553536" y="618617"/>
                  </a:lnTo>
                  <a:lnTo>
                    <a:pt x="539369" y="618617"/>
                  </a:lnTo>
                  <a:lnTo>
                    <a:pt x="532656" y="586623"/>
                  </a:lnTo>
                  <a:lnTo>
                    <a:pt x="496613" y="575153"/>
                  </a:lnTo>
                  <a:close/>
                  <a:moveTo>
                    <a:pt x="534471" y="466415"/>
                  </a:moveTo>
                  <a:lnTo>
                    <a:pt x="512190" y="489076"/>
                  </a:lnTo>
                  <a:lnTo>
                    <a:pt x="524882" y="549569"/>
                  </a:lnTo>
                  <a:lnTo>
                    <a:pt x="572135" y="601852"/>
                  </a:lnTo>
                  <a:lnTo>
                    <a:pt x="543813" y="627380"/>
                  </a:lnTo>
                  <a:lnTo>
                    <a:pt x="580085" y="627380"/>
                  </a:lnTo>
                  <a:lnTo>
                    <a:pt x="549401" y="481202"/>
                  </a:lnTo>
                  <a:lnTo>
                    <a:pt x="546425" y="474257"/>
                  </a:lnTo>
                  <a:lnTo>
                    <a:pt x="541210" y="469169"/>
                  </a:lnTo>
                  <a:lnTo>
                    <a:pt x="534471" y="466415"/>
                  </a:lnTo>
                  <a:close/>
                  <a:moveTo>
                    <a:pt x="532656" y="586623"/>
                  </a:moveTo>
                  <a:lnTo>
                    <a:pt x="539369" y="618617"/>
                  </a:lnTo>
                  <a:lnTo>
                    <a:pt x="563752" y="596519"/>
                  </a:lnTo>
                  <a:lnTo>
                    <a:pt x="532656" y="586623"/>
                  </a:lnTo>
                  <a:close/>
                  <a:moveTo>
                    <a:pt x="524882" y="549569"/>
                  </a:moveTo>
                  <a:lnTo>
                    <a:pt x="532656" y="586623"/>
                  </a:lnTo>
                  <a:lnTo>
                    <a:pt x="563752" y="596519"/>
                  </a:lnTo>
                  <a:lnTo>
                    <a:pt x="539369" y="618617"/>
                  </a:lnTo>
                  <a:lnTo>
                    <a:pt x="553536" y="618617"/>
                  </a:lnTo>
                  <a:lnTo>
                    <a:pt x="572135" y="601852"/>
                  </a:lnTo>
                  <a:lnTo>
                    <a:pt x="524882" y="549569"/>
                  </a:lnTo>
                  <a:close/>
                  <a:moveTo>
                    <a:pt x="28193" y="0"/>
                  </a:moveTo>
                  <a:lnTo>
                    <a:pt x="0" y="25654"/>
                  </a:lnTo>
                  <a:lnTo>
                    <a:pt x="496613" y="575153"/>
                  </a:lnTo>
                  <a:lnTo>
                    <a:pt x="532656" y="586623"/>
                  </a:lnTo>
                  <a:lnTo>
                    <a:pt x="524882" y="549569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8" name="CustomShape 25"/>
            <p:cNvSpPr/>
            <p:nvPr/>
          </p:nvSpPr>
          <p:spPr>
            <a:xfrm>
              <a:off x="6352200" y="3801960"/>
              <a:ext cx="606240" cy="504720"/>
            </a:xfrm>
            <a:prstGeom prst="rect">
              <a:avLst/>
            </a:prstGeom>
            <a:blipFill rotWithShape="false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49" name="CustomShape 26"/>
          <p:cNvSpPr/>
          <p:nvPr/>
        </p:nvSpPr>
        <p:spPr>
          <a:xfrm>
            <a:off x="4932360" y="3733200"/>
            <a:ext cx="3387960" cy="1190520"/>
          </a:xfrm>
          <a:prstGeom prst="rect">
            <a:avLst/>
          </a:prstGeom>
          <a:noFill/>
          <a:ln w="25920">
            <a:solidFill>
              <a:srgbClr val="C0504D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800" b="0" strike="noStrike" spc="-1">
              <a:latin typeface="Arial"/>
            </a:endParaRPr>
          </a:p>
          <a:p>
            <a:pPr marL="109220" algn="ctr">
              <a:lnSpc>
                <a:spcPct val="100000"/>
              </a:lnSpc>
              <a:spcBef>
                <a:spcPts val="5"/>
              </a:spcBef>
            </a:pPr>
            <a:r>
              <a:rPr lang="pt-BR" sz="1200" b="1" strike="noStrike" spc="-4">
                <a:latin typeface="Georgia"/>
              </a:rPr>
              <a:t>Variáveis devem ser declaradas</a:t>
            </a:r>
            <a:r>
              <a:rPr lang="pt-BR" sz="1200" b="1" strike="noStrike" spc="-29">
                <a:latin typeface="Georgia"/>
              </a:rPr>
              <a:t> </a:t>
            </a:r>
            <a:r>
              <a:rPr lang="pt-BR" sz="1200" b="1" strike="noStrike" spc="-1">
                <a:latin typeface="Georgia"/>
              </a:rPr>
              <a:t>e</a:t>
            </a:r>
            <a:endParaRPr lang="pt-BR" sz="1200" b="0" strike="noStrike" spc="-1">
              <a:latin typeface="Arial"/>
            </a:endParaRPr>
          </a:p>
          <a:p>
            <a:pPr marL="109855" algn="ctr">
              <a:lnSpc>
                <a:spcPct val="100000"/>
              </a:lnSpc>
            </a:pPr>
            <a:r>
              <a:rPr lang="pt-BR" sz="1200" b="1" strike="noStrike" spc="-4">
                <a:latin typeface="Georgia"/>
              </a:rPr>
              <a:t>inicializadas </a:t>
            </a:r>
            <a:r>
              <a:rPr lang="pt-BR" sz="1200" b="1" strike="noStrike" spc="-1">
                <a:latin typeface="Georgia"/>
              </a:rPr>
              <a:t>antes </a:t>
            </a:r>
            <a:r>
              <a:rPr lang="pt-BR" sz="1200" b="1" strike="noStrike" spc="-4">
                <a:latin typeface="Georgia"/>
              </a:rPr>
              <a:t>de serem</a:t>
            </a:r>
            <a:r>
              <a:rPr lang="pt-BR" sz="1200" b="1" strike="noStrike" spc="-18">
                <a:latin typeface="Georgia"/>
              </a:rPr>
              <a:t> </a:t>
            </a:r>
            <a:r>
              <a:rPr lang="pt-BR" sz="1200" b="1" strike="noStrike" spc="-4">
                <a:latin typeface="Georgia"/>
              </a:rPr>
              <a:t>utilizadas.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50" name="CustomShape 27"/>
          <p:cNvSpPr/>
          <p:nvPr/>
        </p:nvSpPr>
        <p:spPr>
          <a:xfrm>
            <a:off x="4060800" y="1326600"/>
            <a:ext cx="5008680" cy="1950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596515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29">
                <a:latin typeface="Verdana"/>
              </a:rPr>
              <a:t>Atribuindo</a:t>
            </a:r>
            <a:r>
              <a:rPr lang="pt-BR" sz="1600" b="0" strike="noStrike" spc="103">
                <a:latin typeface="Verdana"/>
              </a:rPr>
              <a:t> </a:t>
            </a:r>
            <a:r>
              <a:rPr lang="pt-BR" sz="1600" b="0" strike="noStrike" spc="-4">
                <a:latin typeface="Verdana"/>
              </a:rPr>
              <a:t>Variável</a:t>
            </a:r>
            <a:endParaRPr lang="pt-BR" sz="1600" b="0" strike="noStrike" spc="-1">
              <a:latin typeface="Arial"/>
            </a:endParaRPr>
          </a:p>
          <a:p>
            <a:pPr marL="2596515">
              <a:lnSpc>
                <a:spcPct val="100000"/>
              </a:lnSpc>
              <a:spcBef>
                <a:spcPts val="15"/>
              </a:spcBef>
            </a:pPr>
            <a:endParaRPr lang="pt-BR" sz="1600" b="0" strike="noStrike" spc="-1">
              <a:latin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800" b="1" strike="noStrike" spc="-4">
                <a:solidFill>
                  <a:srgbClr val="375F92"/>
                </a:solidFill>
                <a:cs typeface="+mn-lt"/>
              </a:rPr>
              <a:t>&lt;tipo do </a:t>
            </a:r>
            <a:r>
              <a:rPr lang="pt-BR" sz="1800" b="1" strike="noStrike" spc="-9">
                <a:solidFill>
                  <a:srgbClr val="375F92"/>
                </a:solidFill>
                <a:cs typeface="+mn-lt"/>
              </a:rPr>
              <a:t>dado&gt; </a:t>
            </a:r>
            <a:r>
              <a:rPr lang="pt-BR" sz="1800" b="1" strike="noStrike" spc="-4">
                <a:solidFill>
                  <a:srgbClr val="8063A1"/>
                </a:solidFill>
                <a:cs typeface="+mn-lt"/>
              </a:rPr>
              <a:t>&lt;nome&gt; </a:t>
            </a:r>
            <a:r>
              <a:rPr lang="pt-BR" sz="1800" b="1" strike="noStrike" spc="-1">
                <a:solidFill>
                  <a:srgbClr val="8063A1"/>
                </a:solidFill>
                <a:cs typeface="+mn-lt"/>
              </a:rPr>
              <a:t>= </a:t>
            </a:r>
            <a:r>
              <a:rPr lang="pt-BR" sz="1800" b="1" strike="noStrike" spc="-1">
                <a:solidFill>
                  <a:srgbClr val="9BBA58"/>
                </a:solidFill>
                <a:cs typeface="+mn-lt"/>
              </a:rPr>
              <a:t>[ </a:t>
            </a:r>
            <a:r>
              <a:rPr lang="pt-BR" sz="1800" b="1" strike="noStrike" spc="-4">
                <a:solidFill>
                  <a:srgbClr val="9BBA58"/>
                </a:solidFill>
                <a:cs typeface="+mn-lt"/>
              </a:rPr>
              <a:t>valor inicial</a:t>
            </a:r>
            <a:r>
              <a:rPr lang="pt-BR" sz="1800" b="1" strike="noStrike" spc="83">
                <a:solidFill>
                  <a:srgbClr val="9BBA58"/>
                </a:solidFill>
                <a:cs typeface="+mn-lt"/>
              </a:rPr>
              <a:t> </a:t>
            </a:r>
            <a:r>
              <a:rPr lang="pt-BR" sz="1800" b="1" strike="noStrike" spc="-4">
                <a:solidFill>
                  <a:srgbClr val="9BBA58"/>
                </a:solidFill>
                <a:cs typeface="+mn-lt"/>
              </a:rPr>
              <a:t>];</a:t>
            </a:r>
            <a:endParaRPr lang="pt-BR" sz="1800" b="0" strike="noStrike" spc="-1">
              <a:latin typeface="Arial"/>
            </a:endParaRPr>
          </a:p>
          <a:p>
            <a:pPr marL="127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603250">
              <a:lnSpc>
                <a:spcPct val="100000"/>
              </a:lnSpc>
              <a:spcBef>
                <a:spcPts val="1450"/>
              </a:spcBef>
            </a:pPr>
            <a:r>
              <a:rPr lang="pt-BR" sz="1600" b="0" strike="noStrike" spc="-4">
                <a:solidFill>
                  <a:srgbClr val="9BBA58"/>
                </a:solidFill>
                <a:cs typeface="+mn-lt"/>
              </a:rPr>
              <a:t>Declarando</a:t>
            </a:r>
            <a:r>
              <a:rPr lang="pt-BR" sz="1600" b="0" strike="noStrike" spc="94">
                <a:solidFill>
                  <a:srgbClr val="9BBA58"/>
                </a:solidFill>
                <a:cs typeface="+mn-lt"/>
              </a:rPr>
              <a:t> </a:t>
            </a:r>
            <a:r>
              <a:rPr lang="pt-BR" sz="1600" b="0" strike="noStrike" spc="-4">
                <a:solidFill>
                  <a:srgbClr val="9BBA58"/>
                </a:solidFill>
                <a:cs typeface="+mn-lt"/>
              </a:rPr>
              <a:t>Variável</a:t>
            </a:r>
            <a:endParaRPr lang="pt-BR" sz="1600" b="0" strike="noStrike" spc="-1">
              <a:cs typeface="+mn-lt"/>
            </a:endParaRPr>
          </a:p>
        </p:txBody>
      </p:sp>
      <p:grpSp>
        <p:nvGrpSpPr>
          <p:cNvPr id="451" name="Group 28"/>
          <p:cNvGrpSpPr/>
          <p:nvPr/>
        </p:nvGrpSpPr>
        <p:grpSpPr>
          <a:xfrm>
            <a:off x="5547240" y="2212920"/>
            <a:ext cx="315000" cy="580320"/>
            <a:chOff x="5547240" y="2212920"/>
            <a:chExt cx="315000" cy="580320"/>
          </a:xfrm>
        </p:grpSpPr>
        <p:sp>
          <p:nvSpPr>
            <p:cNvPr id="452" name="CustomShape 29"/>
            <p:cNvSpPr/>
            <p:nvPr/>
          </p:nvSpPr>
          <p:spPr>
            <a:xfrm>
              <a:off x="5547240" y="2212920"/>
              <a:ext cx="315000" cy="580320"/>
            </a:xfrm>
            <a:prstGeom prst="rect">
              <a:avLst/>
            </a:prstGeom>
            <a:blipFill rotWithShape="false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3" name="CustomShape 30"/>
            <p:cNvSpPr/>
            <p:nvPr/>
          </p:nvSpPr>
          <p:spPr>
            <a:xfrm>
              <a:off x="5645160" y="2350800"/>
              <a:ext cx="120240" cy="380520"/>
            </a:xfrm>
            <a:custGeom>
              <a:avLst/>
              <a:gdLst/>
              <a:ahLst/>
              <a:cxnLst/>
              <a:rect l="l" t="t" r="r" b="b"/>
              <a:pathLst>
                <a:path w="120650" h="381000">
                  <a:moveTo>
                    <a:pt x="60071" y="51289"/>
                  </a:moveTo>
                  <a:lnTo>
                    <a:pt x="47116" y="73496"/>
                  </a:lnTo>
                  <a:lnTo>
                    <a:pt x="47116" y="380618"/>
                  </a:lnTo>
                  <a:lnTo>
                    <a:pt x="73025" y="380618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  <a:moveTo>
                    <a:pt x="60071" y="0"/>
                  </a:moveTo>
                  <a:lnTo>
                    <a:pt x="0" y="102996"/>
                  </a:lnTo>
                  <a:lnTo>
                    <a:pt x="2031" y="110997"/>
                  </a:lnTo>
                  <a:lnTo>
                    <a:pt x="8254" y="114553"/>
                  </a:lnTo>
                  <a:lnTo>
                    <a:pt x="14350" y="118109"/>
                  </a:lnTo>
                  <a:lnTo>
                    <a:pt x="22351" y="116077"/>
                  </a:lnTo>
                  <a:lnTo>
                    <a:pt x="25907" y="109854"/>
                  </a:lnTo>
                  <a:lnTo>
                    <a:pt x="47116" y="73496"/>
                  </a:lnTo>
                  <a:lnTo>
                    <a:pt x="47116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89" y="116077"/>
                  </a:lnTo>
                  <a:lnTo>
                    <a:pt x="105790" y="118109"/>
                  </a:lnTo>
                  <a:lnTo>
                    <a:pt x="111887" y="114553"/>
                  </a:lnTo>
                  <a:lnTo>
                    <a:pt x="118110" y="110997"/>
                  </a:lnTo>
                  <a:lnTo>
                    <a:pt x="120141" y="102996"/>
                  </a:lnTo>
                  <a:lnTo>
                    <a:pt x="75033" y="25653"/>
                  </a:lnTo>
                  <a:close/>
                  <a:moveTo>
                    <a:pt x="73025" y="25653"/>
                  </a:moveTo>
                  <a:lnTo>
                    <a:pt x="47116" y="25653"/>
                  </a:lnTo>
                  <a:lnTo>
                    <a:pt x="47116" y="73496"/>
                  </a:lnTo>
                  <a:lnTo>
                    <a:pt x="60071" y="51289"/>
                  </a:lnTo>
                  <a:lnTo>
                    <a:pt x="48894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  <a:moveTo>
                    <a:pt x="71247" y="32130"/>
                  </a:moveTo>
                  <a:lnTo>
                    <a:pt x="48894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454" name="Group 31"/>
          <p:cNvGrpSpPr/>
          <p:nvPr/>
        </p:nvGrpSpPr>
        <p:grpSpPr>
          <a:xfrm>
            <a:off x="7513200" y="1638360"/>
            <a:ext cx="315000" cy="511560"/>
            <a:chOff x="7513200" y="1638360"/>
            <a:chExt cx="315000" cy="511560"/>
          </a:xfrm>
        </p:grpSpPr>
        <p:sp>
          <p:nvSpPr>
            <p:cNvPr id="455" name="CustomShape 32"/>
            <p:cNvSpPr/>
            <p:nvPr/>
          </p:nvSpPr>
          <p:spPr>
            <a:xfrm>
              <a:off x="7513200" y="1638360"/>
              <a:ext cx="315000" cy="511560"/>
            </a:xfrm>
            <a:prstGeom prst="rect">
              <a:avLst/>
            </a:prstGeom>
            <a:blipFill rotWithShape="false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6" name="CustomShape 33"/>
            <p:cNvSpPr/>
            <p:nvPr/>
          </p:nvSpPr>
          <p:spPr>
            <a:xfrm>
              <a:off x="7611120" y="1660320"/>
              <a:ext cx="120240" cy="312840"/>
            </a:xfrm>
            <a:custGeom>
              <a:avLst/>
              <a:gdLst/>
              <a:ahLst/>
              <a:cxnLst/>
              <a:rect l="l" t="t" r="r" b="b"/>
              <a:pathLst>
                <a:path w="120650" h="313055">
                  <a:moveTo>
                    <a:pt x="14350" y="194310"/>
                  </a:moveTo>
                  <a:lnTo>
                    <a:pt x="2032" y="201549"/>
                  </a:lnTo>
                  <a:lnTo>
                    <a:pt x="0" y="209423"/>
                  </a:lnTo>
                  <a:lnTo>
                    <a:pt x="3556" y="215646"/>
                  </a:lnTo>
                  <a:lnTo>
                    <a:pt x="60071" y="312547"/>
                  </a:lnTo>
                  <a:lnTo>
                    <a:pt x="75033" y="286892"/>
                  </a:lnTo>
                  <a:lnTo>
                    <a:pt x="47117" y="286892"/>
                  </a:lnTo>
                  <a:lnTo>
                    <a:pt x="47117" y="238923"/>
                  </a:lnTo>
                  <a:lnTo>
                    <a:pt x="22351" y="196468"/>
                  </a:lnTo>
                  <a:lnTo>
                    <a:pt x="14350" y="194310"/>
                  </a:lnTo>
                  <a:close/>
                  <a:moveTo>
                    <a:pt x="47117" y="238923"/>
                  </a:moveTo>
                  <a:lnTo>
                    <a:pt x="47117" y="286892"/>
                  </a:lnTo>
                  <a:lnTo>
                    <a:pt x="73025" y="286892"/>
                  </a:lnTo>
                  <a:lnTo>
                    <a:pt x="73025" y="280288"/>
                  </a:lnTo>
                  <a:lnTo>
                    <a:pt x="48895" y="280288"/>
                  </a:lnTo>
                  <a:lnTo>
                    <a:pt x="60071" y="261130"/>
                  </a:lnTo>
                  <a:lnTo>
                    <a:pt x="47117" y="238923"/>
                  </a:lnTo>
                  <a:close/>
                  <a:moveTo>
                    <a:pt x="105791" y="194310"/>
                  </a:moveTo>
                  <a:lnTo>
                    <a:pt x="97790" y="196468"/>
                  </a:lnTo>
                  <a:lnTo>
                    <a:pt x="73025" y="238923"/>
                  </a:lnTo>
                  <a:lnTo>
                    <a:pt x="73025" y="286892"/>
                  </a:lnTo>
                  <a:lnTo>
                    <a:pt x="75033" y="286892"/>
                  </a:lnTo>
                  <a:lnTo>
                    <a:pt x="116586" y="215646"/>
                  </a:lnTo>
                  <a:lnTo>
                    <a:pt x="120142" y="209423"/>
                  </a:lnTo>
                  <a:lnTo>
                    <a:pt x="118110" y="201549"/>
                  </a:lnTo>
                  <a:lnTo>
                    <a:pt x="105791" y="194310"/>
                  </a:lnTo>
                  <a:close/>
                  <a:moveTo>
                    <a:pt x="60071" y="261130"/>
                  </a:moveTo>
                  <a:lnTo>
                    <a:pt x="48895" y="280288"/>
                  </a:lnTo>
                  <a:lnTo>
                    <a:pt x="71247" y="280288"/>
                  </a:lnTo>
                  <a:lnTo>
                    <a:pt x="60071" y="261130"/>
                  </a:lnTo>
                  <a:close/>
                  <a:moveTo>
                    <a:pt x="73025" y="238923"/>
                  </a:moveTo>
                  <a:lnTo>
                    <a:pt x="60071" y="261130"/>
                  </a:lnTo>
                  <a:lnTo>
                    <a:pt x="71247" y="280288"/>
                  </a:lnTo>
                  <a:lnTo>
                    <a:pt x="73025" y="280288"/>
                  </a:lnTo>
                  <a:lnTo>
                    <a:pt x="73025" y="238923"/>
                  </a:lnTo>
                  <a:close/>
                  <a:moveTo>
                    <a:pt x="73025" y="0"/>
                  </a:moveTo>
                  <a:lnTo>
                    <a:pt x="47117" y="0"/>
                  </a:lnTo>
                  <a:lnTo>
                    <a:pt x="47117" y="238923"/>
                  </a:lnTo>
                  <a:lnTo>
                    <a:pt x="60071" y="261130"/>
                  </a:lnTo>
                  <a:lnTo>
                    <a:pt x="73025" y="238923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0" y="937895"/>
            <a:ext cx="857250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We wanted to build a system that could be programmed easily without a lot of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esoteric training and which leveraged today’s standard practice. So even though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we found that C++ was unsuitable, we designed Java as closely to C++ as pos_x0002_sible in order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to make the system more comprehensible. Java omits many rarely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used, poorly understood, confusing features of C++ that, in our experience, bring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more grief than benefit.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[PT] - Queríamos construir um sistema que pudesse ser programado facilmente sem muito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treinamento longo e complexo e que aproveitasse a prática padrão de hoje.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Portanto, embora tenhamos descoberto que C ++ não era adequado, projetamos Java o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mais próximo possível de C ++ para tornar o sistema mais compreensível.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Java omite muitos recursos do C ++ raramente usados, mal compreendidos e confusos que,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em nossa experiência, trazem mais sofrimento do que benefícios.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Another aspect of being simple is being small. One of the goals of Java is to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enable the construction of software that can run stand-alone on small machines.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The size of the basic interpreter and class support is about 40K; the basic stan_x0002_dard libraries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and thread support (essentially a self-contained microkernel) add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another 175K.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53085" y="47180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</a:rPr>
              <a:t>1.1 - Simple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159560" y="2120385"/>
            <a:ext cx="1180800" cy="621360"/>
          </a:xfrm>
          <a:prstGeom prst="rect">
            <a:avLst/>
          </a:prstGeom>
          <a:blipFill rotWithShape="false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58" name="TextShape 2"/>
          <p:cNvSpPr txBox="true"/>
          <p:nvPr/>
        </p:nvSpPr>
        <p:spPr>
          <a:xfrm>
            <a:off x="1526540" y="111125"/>
            <a:ext cx="6779895" cy="1428115"/>
          </a:xfrm>
          <a:prstGeom prst="rect">
            <a:avLst/>
          </a:prstGeom>
          <a:noFill/>
          <a:ln>
            <a:noFill/>
          </a:ln>
        </p:spPr>
        <p:txBody>
          <a:bodyPr lIns="0" tIns="234360" rIns="0" bIns="0"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lang="pt-BR" sz="4400" b="1" strike="noStrike" spc="-1">
                <a:solidFill>
                  <a:schemeClr val="bg1"/>
                </a:solidFill>
                <a:cs typeface="+mn-lt"/>
              </a:rPr>
              <a:t>Tipos </a:t>
            </a:r>
            <a:r>
              <a:rPr lang="pt-BR" sz="4400" b="1" strike="noStrike" spc="-4">
                <a:solidFill>
                  <a:schemeClr val="bg1"/>
                </a:solidFill>
                <a:cs typeface="+mn-lt"/>
              </a:rPr>
              <a:t>de</a:t>
            </a:r>
            <a:r>
              <a:rPr lang="pt-BR" sz="4400" b="1" strike="noStrike" spc="-72">
                <a:solidFill>
                  <a:schemeClr val="bg1"/>
                </a:solidFill>
                <a:cs typeface="+mn-lt"/>
              </a:rPr>
              <a:t> </a:t>
            </a:r>
            <a:r>
              <a:rPr lang="pt-BR" sz="4400" b="1" strike="noStrike" spc="-4">
                <a:solidFill>
                  <a:schemeClr val="bg1"/>
                </a:solidFill>
                <a:cs typeface="+mn-lt"/>
              </a:rPr>
              <a:t>Dados</a:t>
            </a:r>
            <a:br>
              <a:rPr lang="pt-BR" sz="4400" b="1" strike="noStrike" spc="-4">
                <a:solidFill>
                  <a:schemeClr val="bg1"/>
                </a:solidFill>
                <a:cs typeface="+mn-lt"/>
              </a:rPr>
            </a:br>
            <a:r>
              <a:rPr lang="pt-BR" sz="4400" b="1" strike="noStrike" spc="-4">
                <a:solidFill>
                  <a:schemeClr val="bg1"/>
                </a:solidFill>
                <a:cs typeface="+mn-lt"/>
              </a:rPr>
              <a:t>                </a:t>
            </a:r>
            <a:r>
              <a:rPr lang="pt-BR" sz="1600" b="1" strike="noStrike" spc="-29">
                <a:solidFill>
                  <a:schemeClr val="bg1"/>
                </a:solidFill>
                <a:cs typeface="+mn-lt"/>
              </a:rPr>
              <a:t>Tipos</a:t>
            </a:r>
            <a:r>
              <a:rPr lang="pt-BR" sz="1600" b="1" strike="noStrike" spc="202">
                <a:solidFill>
                  <a:schemeClr val="bg1"/>
                </a:solidFill>
                <a:cs typeface="+mn-lt"/>
              </a:rPr>
              <a:t> </a:t>
            </a:r>
            <a:r>
              <a:rPr lang="pt-BR" sz="1600" b="1" strike="noStrike" spc="29">
                <a:solidFill>
                  <a:schemeClr val="bg1"/>
                </a:solidFill>
                <a:cs typeface="+mn-lt"/>
              </a:rPr>
              <a:t>Primitivos</a:t>
            </a:r>
            <a:endParaRPr lang="pt-BR" sz="1600" b="1" strike="noStrike" spc="29">
              <a:solidFill>
                <a:schemeClr val="bg1"/>
              </a:solidFill>
              <a:cs typeface="+mn-lt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1294130" y="2250440"/>
            <a:ext cx="911860" cy="498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4">
                <a:solidFill>
                  <a:srgbClr val="FFFFFF"/>
                </a:solidFill>
                <a:cs typeface="+mn-lt"/>
              </a:rPr>
              <a:t>I</a:t>
            </a:r>
            <a:r>
              <a:rPr lang="pt-BR" sz="1600" b="0" strike="noStrike" spc="-1">
                <a:solidFill>
                  <a:srgbClr val="FFFFFF"/>
                </a:solidFill>
                <a:cs typeface="+mn-lt"/>
              </a:rPr>
              <a:t>n</a:t>
            </a:r>
            <a:r>
              <a:rPr lang="pt-BR" sz="1600" b="0" strike="noStrike" spc="-9">
                <a:solidFill>
                  <a:srgbClr val="FFFFFF"/>
                </a:solidFill>
                <a:cs typeface="+mn-lt"/>
              </a:rPr>
              <a:t>tei</a:t>
            </a:r>
            <a:r>
              <a:rPr lang="pt-BR" sz="1600" b="0" strike="noStrike" spc="-12">
                <a:solidFill>
                  <a:srgbClr val="FFFFFF"/>
                </a:solidFill>
                <a:cs typeface="+mn-lt"/>
              </a:rPr>
              <a:t>r</a:t>
            </a:r>
            <a:r>
              <a:rPr lang="pt-BR" sz="1600" b="0" strike="noStrike" spc="-4">
                <a:solidFill>
                  <a:srgbClr val="FFFFFF"/>
                </a:solidFill>
                <a:cs typeface="+mn-lt"/>
              </a:rPr>
              <a:t>o</a:t>
            </a:r>
            <a:endParaRPr lang="pt-BR" sz="1600" b="0" strike="noStrike" spc="-1">
              <a:cs typeface="+mn-lt"/>
            </a:endParaRPr>
          </a:p>
        </p:txBody>
      </p:sp>
      <p:grpSp>
        <p:nvGrpSpPr>
          <p:cNvPr id="460" name="Group 4"/>
          <p:cNvGrpSpPr/>
          <p:nvPr/>
        </p:nvGrpSpPr>
        <p:grpSpPr>
          <a:xfrm>
            <a:off x="1248120" y="2662905"/>
            <a:ext cx="1104480" cy="785880"/>
            <a:chOff x="1248120" y="2447640"/>
            <a:chExt cx="1104480" cy="785880"/>
          </a:xfrm>
        </p:grpSpPr>
        <p:sp>
          <p:nvSpPr>
            <p:cNvPr id="461" name="CustomShape 5"/>
            <p:cNvSpPr/>
            <p:nvPr/>
          </p:nvSpPr>
          <p:spPr>
            <a:xfrm>
              <a:off x="1248120" y="2447640"/>
              <a:ext cx="209880" cy="51480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2" name="CustomShape 6"/>
            <p:cNvSpPr/>
            <p:nvPr/>
          </p:nvSpPr>
          <p:spPr>
            <a:xfrm>
              <a:off x="1303920" y="2469600"/>
              <a:ext cx="111240" cy="417960"/>
            </a:xfrm>
            <a:custGeom>
              <a:avLst/>
              <a:gdLst/>
              <a:ahLst/>
              <a:cxnLst/>
              <a:rect l="l" t="t" r="r" b="b"/>
              <a:pathLst>
                <a:path w="111759" h="418464">
                  <a:moveTo>
                    <a:pt x="0" y="0"/>
                  </a:moveTo>
                  <a:lnTo>
                    <a:pt x="0" y="418084"/>
                  </a:lnTo>
                  <a:lnTo>
                    <a:pt x="111506" y="418084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3" name="CustomShape 7"/>
            <p:cNvSpPr/>
            <p:nvPr/>
          </p:nvSpPr>
          <p:spPr>
            <a:xfrm>
              <a:off x="1366920" y="258156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4" name="CustomShape 8"/>
            <p:cNvSpPr/>
            <p:nvPr/>
          </p:nvSpPr>
          <p:spPr>
            <a:xfrm>
              <a:off x="1414440" y="2608920"/>
              <a:ext cx="891360" cy="55728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5" name="CustomShape 9"/>
            <p:cNvSpPr/>
            <p:nvPr/>
          </p:nvSpPr>
          <p:spPr>
            <a:xfrm>
              <a:off x="1414440" y="26089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66" name="CustomShape 10"/>
          <p:cNvSpPr/>
          <p:nvPr/>
        </p:nvSpPr>
        <p:spPr>
          <a:xfrm>
            <a:off x="1641475" y="2964815"/>
            <a:ext cx="51562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1">
                <a:cs typeface="+mn-lt"/>
              </a:rPr>
              <a:t>i</a:t>
            </a:r>
            <a:r>
              <a:rPr lang="pt-BR" sz="1400" b="0" strike="noStrike" spc="-9">
                <a:cs typeface="+mn-lt"/>
              </a:rPr>
              <a:t>n</a:t>
            </a:r>
            <a:r>
              <a:rPr lang="pt-BR" sz="1400" b="0" strike="noStrike" spc="-1">
                <a:cs typeface="+mn-lt"/>
              </a:rPr>
              <a:t>t</a:t>
            </a:r>
            <a:endParaRPr lang="pt-BR" sz="1400" b="0" strike="noStrike" spc="-1">
              <a:cs typeface="+mn-lt"/>
            </a:endParaRPr>
          </a:p>
        </p:txBody>
      </p:sp>
      <p:grpSp>
        <p:nvGrpSpPr>
          <p:cNvPr id="467" name="Group 11"/>
          <p:cNvGrpSpPr/>
          <p:nvPr/>
        </p:nvGrpSpPr>
        <p:grpSpPr>
          <a:xfrm>
            <a:off x="1248120" y="2662905"/>
            <a:ext cx="1119600" cy="1465560"/>
            <a:chOff x="1248120" y="2447640"/>
            <a:chExt cx="1119600" cy="1465560"/>
          </a:xfrm>
        </p:grpSpPr>
        <p:sp>
          <p:nvSpPr>
            <p:cNvPr id="468" name="CustomShape 12"/>
            <p:cNvSpPr/>
            <p:nvPr/>
          </p:nvSpPr>
          <p:spPr>
            <a:xfrm>
              <a:off x="1248120" y="2447640"/>
              <a:ext cx="223560" cy="119448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9" name="CustomShape 13"/>
            <p:cNvSpPr/>
            <p:nvPr/>
          </p:nvSpPr>
          <p:spPr>
            <a:xfrm>
              <a:off x="1303920" y="2469600"/>
              <a:ext cx="126000" cy="1097640"/>
            </a:xfrm>
            <a:custGeom>
              <a:avLst/>
              <a:gdLst/>
              <a:ahLst/>
              <a:cxnLst/>
              <a:rect l="l" t="t" r="r" b="b"/>
              <a:pathLst>
                <a:path w="126365" h="1097914">
                  <a:moveTo>
                    <a:pt x="0" y="0"/>
                  </a:moveTo>
                  <a:lnTo>
                    <a:pt x="0" y="1097534"/>
                  </a:lnTo>
                  <a:lnTo>
                    <a:pt x="126365" y="1097534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0" name="CustomShape 14"/>
            <p:cNvSpPr/>
            <p:nvPr/>
          </p:nvSpPr>
          <p:spPr>
            <a:xfrm>
              <a:off x="1380600" y="3261240"/>
              <a:ext cx="987120" cy="65196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1" name="CustomShape 15"/>
            <p:cNvSpPr/>
            <p:nvPr/>
          </p:nvSpPr>
          <p:spPr>
            <a:xfrm>
              <a:off x="1428120" y="3288960"/>
              <a:ext cx="892800" cy="557280"/>
            </a:xfrm>
            <a:prstGeom prst="rect">
              <a:avLst/>
            </a:prstGeom>
            <a:blipFill rotWithShape="false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2" name="CustomShape 16"/>
            <p:cNvSpPr/>
            <p:nvPr/>
          </p:nvSpPr>
          <p:spPr>
            <a:xfrm>
              <a:off x="1428120" y="3288960"/>
              <a:ext cx="893160" cy="557640"/>
            </a:xfrm>
            <a:custGeom>
              <a:avLst/>
              <a:gdLst/>
              <a:ahLst/>
              <a:cxnLst/>
              <a:rect l="l" t="t" r="r" b="b"/>
              <a:pathLst>
                <a:path w="893444" h="558164">
                  <a:moveTo>
                    <a:pt x="0" y="55753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7311" y="0"/>
                  </a:lnTo>
                  <a:lnTo>
                    <a:pt x="858988" y="4389"/>
                  </a:lnTo>
                  <a:lnTo>
                    <a:pt x="876712" y="16351"/>
                  </a:lnTo>
                  <a:lnTo>
                    <a:pt x="888674" y="34075"/>
                  </a:lnTo>
                  <a:lnTo>
                    <a:pt x="893063" y="55753"/>
                  </a:lnTo>
                  <a:lnTo>
                    <a:pt x="893063" y="502031"/>
                  </a:lnTo>
                  <a:lnTo>
                    <a:pt x="888674" y="523708"/>
                  </a:lnTo>
                  <a:lnTo>
                    <a:pt x="876712" y="541432"/>
                  </a:lnTo>
                  <a:lnTo>
                    <a:pt x="858988" y="553394"/>
                  </a:lnTo>
                  <a:lnTo>
                    <a:pt x="837311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3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73" name="CustomShape 17"/>
          <p:cNvSpPr/>
          <p:nvPr/>
        </p:nvSpPr>
        <p:spPr>
          <a:xfrm>
            <a:off x="1694180" y="3644900"/>
            <a:ext cx="46228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1">
                <a:cs typeface="+mn-lt"/>
              </a:rPr>
              <a:t>by</a:t>
            </a:r>
            <a:r>
              <a:rPr lang="pt-BR" sz="1400" b="0" strike="noStrike" spc="-4">
                <a:cs typeface="+mn-lt"/>
              </a:rPr>
              <a:t>t</a:t>
            </a:r>
            <a:r>
              <a:rPr lang="pt-BR" sz="1400" b="0" strike="noStrike" spc="-1">
                <a:cs typeface="+mn-lt"/>
              </a:rPr>
              <a:t>e</a:t>
            </a:r>
            <a:endParaRPr lang="pt-BR" sz="1400" b="0" strike="noStrike" spc="-1">
              <a:cs typeface="+mn-lt"/>
            </a:endParaRPr>
          </a:p>
        </p:txBody>
      </p:sp>
      <p:grpSp>
        <p:nvGrpSpPr>
          <p:cNvPr id="474" name="Group 18"/>
          <p:cNvGrpSpPr/>
          <p:nvPr/>
        </p:nvGrpSpPr>
        <p:grpSpPr>
          <a:xfrm>
            <a:off x="1248120" y="2662905"/>
            <a:ext cx="1104480" cy="2179080"/>
            <a:chOff x="1248120" y="2447640"/>
            <a:chExt cx="1104480" cy="2179080"/>
          </a:xfrm>
        </p:grpSpPr>
        <p:sp>
          <p:nvSpPr>
            <p:cNvPr id="475" name="CustomShape 19"/>
            <p:cNvSpPr/>
            <p:nvPr/>
          </p:nvSpPr>
          <p:spPr>
            <a:xfrm>
              <a:off x="1248120" y="2447640"/>
              <a:ext cx="209880" cy="190908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6" name="CustomShape 20"/>
            <p:cNvSpPr/>
            <p:nvPr/>
          </p:nvSpPr>
          <p:spPr>
            <a:xfrm>
              <a:off x="1303920" y="2469600"/>
              <a:ext cx="111240" cy="1811880"/>
            </a:xfrm>
            <a:custGeom>
              <a:avLst/>
              <a:gdLst/>
              <a:ahLst/>
              <a:cxnLst/>
              <a:rect l="l" t="t" r="r" b="b"/>
              <a:pathLst>
                <a:path w="111759" h="1812289">
                  <a:moveTo>
                    <a:pt x="0" y="0"/>
                  </a:moveTo>
                  <a:lnTo>
                    <a:pt x="0" y="1811909"/>
                  </a:lnTo>
                  <a:lnTo>
                    <a:pt x="111506" y="1811909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7" name="CustomShape 21"/>
            <p:cNvSpPr/>
            <p:nvPr/>
          </p:nvSpPr>
          <p:spPr>
            <a:xfrm>
              <a:off x="1366920" y="397476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8" name="CustomShape 22"/>
            <p:cNvSpPr/>
            <p:nvPr/>
          </p:nvSpPr>
          <p:spPr>
            <a:xfrm>
              <a:off x="1414440" y="4002120"/>
              <a:ext cx="891360" cy="55728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9" name="CustomShape 23"/>
            <p:cNvSpPr/>
            <p:nvPr/>
          </p:nvSpPr>
          <p:spPr>
            <a:xfrm>
              <a:off x="1414440" y="40021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3"/>
                  </a:lnTo>
                  <a:lnTo>
                    <a:pt x="55753" y="557783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80" name="CustomShape 24"/>
          <p:cNvSpPr/>
          <p:nvPr/>
        </p:nvSpPr>
        <p:spPr>
          <a:xfrm>
            <a:off x="1676160" y="4359225"/>
            <a:ext cx="36792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9">
                <a:cs typeface="+mn-lt"/>
              </a:rPr>
              <a:t>l</a:t>
            </a:r>
            <a:r>
              <a:rPr lang="pt-BR" sz="1400" b="0" strike="noStrike" spc="-4">
                <a:cs typeface="+mn-lt"/>
              </a:rPr>
              <a:t>ong</a:t>
            </a:r>
            <a:endParaRPr lang="pt-BR" sz="1400" b="0" strike="noStrike" spc="-1">
              <a:cs typeface="+mn-lt"/>
            </a:endParaRPr>
          </a:p>
        </p:txBody>
      </p:sp>
      <p:grpSp>
        <p:nvGrpSpPr>
          <p:cNvPr id="481" name="Group 25"/>
          <p:cNvGrpSpPr/>
          <p:nvPr/>
        </p:nvGrpSpPr>
        <p:grpSpPr>
          <a:xfrm>
            <a:off x="1248120" y="2662905"/>
            <a:ext cx="1104480" cy="2876760"/>
            <a:chOff x="1248120" y="2447640"/>
            <a:chExt cx="1104480" cy="2876760"/>
          </a:xfrm>
        </p:grpSpPr>
        <p:sp>
          <p:nvSpPr>
            <p:cNvPr id="482" name="CustomShape 26"/>
            <p:cNvSpPr/>
            <p:nvPr/>
          </p:nvSpPr>
          <p:spPr>
            <a:xfrm>
              <a:off x="1248120" y="2447640"/>
              <a:ext cx="209880" cy="260568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3" name="CustomShape 27"/>
            <p:cNvSpPr/>
            <p:nvPr/>
          </p:nvSpPr>
          <p:spPr>
            <a:xfrm>
              <a:off x="1303920" y="2469600"/>
              <a:ext cx="111240" cy="2508480"/>
            </a:xfrm>
            <a:custGeom>
              <a:avLst/>
              <a:gdLst/>
              <a:ahLst/>
              <a:cxnLst/>
              <a:rect l="l" t="t" r="r" b="b"/>
              <a:pathLst>
                <a:path w="111759" h="2508885">
                  <a:moveTo>
                    <a:pt x="0" y="0"/>
                  </a:moveTo>
                  <a:lnTo>
                    <a:pt x="0" y="2508885"/>
                  </a:lnTo>
                  <a:lnTo>
                    <a:pt x="111506" y="2508885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4" name="CustomShape 28"/>
            <p:cNvSpPr/>
            <p:nvPr/>
          </p:nvSpPr>
          <p:spPr>
            <a:xfrm>
              <a:off x="1366920" y="467244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5" name="CustomShape 29"/>
            <p:cNvSpPr/>
            <p:nvPr/>
          </p:nvSpPr>
          <p:spPr>
            <a:xfrm>
              <a:off x="1414440" y="4700160"/>
              <a:ext cx="891360" cy="55728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6" name="CustomShape 30"/>
            <p:cNvSpPr/>
            <p:nvPr/>
          </p:nvSpPr>
          <p:spPr>
            <a:xfrm>
              <a:off x="1414440" y="470016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30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3"/>
                  </a:lnTo>
                  <a:lnTo>
                    <a:pt x="55753" y="557783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0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87" name="CustomShape 31"/>
          <p:cNvSpPr/>
          <p:nvPr/>
        </p:nvSpPr>
        <p:spPr>
          <a:xfrm>
            <a:off x="1641240" y="5056185"/>
            <a:ext cx="43704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1">
                <a:cs typeface="+mn-lt"/>
              </a:rPr>
              <a:t>short</a:t>
            </a:r>
            <a:endParaRPr lang="pt-BR" sz="1400" b="0" strike="noStrike" spc="-1">
              <a:cs typeface="+mn-lt"/>
            </a:endParaRPr>
          </a:p>
        </p:txBody>
      </p:sp>
      <p:grpSp>
        <p:nvGrpSpPr>
          <p:cNvPr id="488" name="Group 32"/>
          <p:cNvGrpSpPr/>
          <p:nvPr/>
        </p:nvGrpSpPr>
        <p:grpSpPr>
          <a:xfrm>
            <a:off x="1248120" y="2662905"/>
            <a:ext cx="1104480" cy="3573360"/>
            <a:chOff x="1248120" y="2447640"/>
            <a:chExt cx="1104480" cy="3573360"/>
          </a:xfrm>
        </p:grpSpPr>
        <p:sp>
          <p:nvSpPr>
            <p:cNvPr id="489" name="CustomShape 33"/>
            <p:cNvSpPr/>
            <p:nvPr/>
          </p:nvSpPr>
          <p:spPr>
            <a:xfrm>
              <a:off x="1248120" y="2447640"/>
              <a:ext cx="209880" cy="330372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0" name="CustomShape 34"/>
            <p:cNvSpPr/>
            <p:nvPr/>
          </p:nvSpPr>
          <p:spPr>
            <a:xfrm>
              <a:off x="1303920" y="2469600"/>
              <a:ext cx="111240" cy="3205800"/>
            </a:xfrm>
            <a:custGeom>
              <a:avLst/>
              <a:gdLst/>
              <a:ahLst/>
              <a:cxnLst/>
              <a:rect l="l" t="t" r="r" b="b"/>
              <a:pathLst>
                <a:path w="111759" h="3206115">
                  <a:moveTo>
                    <a:pt x="0" y="0"/>
                  </a:moveTo>
                  <a:lnTo>
                    <a:pt x="0" y="3205721"/>
                  </a:lnTo>
                  <a:lnTo>
                    <a:pt x="111506" y="3205721"/>
                  </a:lnTo>
                </a:path>
              </a:pathLst>
            </a:custGeom>
            <a:noFill/>
            <a:ln w="25920">
              <a:solidFill>
                <a:srgbClr val="C0504D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1" name="CustomShape 35"/>
            <p:cNvSpPr/>
            <p:nvPr/>
          </p:nvSpPr>
          <p:spPr>
            <a:xfrm>
              <a:off x="1366920" y="536904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2" name="CustomShape 36"/>
            <p:cNvSpPr/>
            <p:nvPr/>
          </p:nvSpPr>
          <p:spPr>
            <a:xfrm>
              <a:off x="1414440" y="5396400"/>
              <a:ext cx="891360" cy="55728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3" name="CustomShape 37"/>
            <p:cNvSpPr/>
            <p:nvPr/>
          </p:nvSpPr>
          <p:spPr>
            <a:xfrm>
              <a:off x="1414440" y="539640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05"/>
                  </a:lnTo>
                  <a:lnTo>
                    <a:pt x="887150" y="523719"/>
                  </a:lnTo>
                  <a:lnTo>
                    <a:pt x="875188" y="541448"/>
                  </a:lnTo>
                  <a:lnTo>
                    <a:pt x="857464" y="553401"/>
                  </a:lnTo>
                  <a:lnTo>
                    <a:pt x="835786" y="557783"/>
                  </a:lnTo>
                  <a:lnTo>
                    <a:pt x="55753" y="557783"/>
                  </a:lnTo>
                  <a:lnTo>
                    <a:pt x="34075" y="553401"/>
                  </a:lnTo>
                  <a:lnTo>
                    <a:pt x="16351" y="541448"/>
                  </a:lnTo>
                  <a:lnTo>
                    <a:pt x="4389" y="523719"/>
                  </a:lnTo>
                  <a:lnTo>
                    <a:pt x="0" y="502005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BD4A47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494" name="CustomShape 38"/>
          <p:cNvSpPr/>
          <p:nvPr/>
        </p:nvSpPr>
        <p:spPr>
          <a:xfrm>
            <a:off x="1672920" y="5753145"/>
            <a:ext cx="37296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4">
                <a:cs typeface="+mn-lt"/>
              </a:rPr>
              <a:t>char</a:t>
            </a:r>
            <a:endParaRPr lang="pt-BR" sz="1400" b="0" strike="noStrike" spc="-4">
              <a:cs typeface="+mn-lt"/>
            </a:endParaRPr>
          </a:p>
        </p:txBody>
      </p:sp>
      <p:sp>
        <p:nvSpPr>
          <p:cNvPr id="495" name="CustomShape 39"/>
          <p:cNvSpPr/>
          <p:nvPr/>
        </p:nvSpPr>
        <p:spPr>
          <a:xfrm>
            <a:off x="2612160" y="2120385"/>
            <a:ext cx="1180800" cy="621360"/>
          </a:xfrm>
          <a:prstGeom prst="rect">
            <a:avLst/>
          </a:prstGeom>
          <a:blipFill rotWithShape="false">
            <a:blip r:embed="rId1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6" name="CustomShape 40"/>
          <p:cNvSpPr/>
          <p:nvPr/>
        </p:nvSpPr>
        <p:spPr>
          <a:xfrm>
            <a:off x="2760345" y="2250440"/>
            <a:ext cx="810895" cy="498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4">
                <a:solidFill>
                  <a:srgbClr val="FFFFFF"/>
                </a:solidFill>
                <a:cs typeface="+mn-lt"/>
              </a:rPr>
              <a:t>Lógico</a:t>
            </a:r>
            <a:endParaRPr lang="pt-BR" sz="1600" b="0" strike="noStrike" spc="-4">
              <a:solidFill>
                <a:srgbClr val="FFFFFF"/>
              </a:solidFill>
              <a:cs typeface="+mn-lt"/>
            </a:endParaRPr>
          </a:p>
        </p:txBody>
      </p:sp>
      <p:grpSp>
        <p:nvGrpSpPr>
          <p:cNvPr id="497" name="Group 41"/>
          <p:cNvGrpSpPr/>
          <p:nvPr/>
        </p:nvGrpSpPr>
        <p:grpSpPr>
          <a:xfrm>
            <a:off x="2756160" y="2684865"/>
            <a:ext cx="991080" cy="763920"/>
            <a:chOff x="2756160" y="2469600"/>
            <a:chExt cx="991080" cy="763920"/>
          </a:xfrm>
        </p:grpSpPr>
        <p:sp>
          <p:nvSpPr>
            <p:cNvPr id="498" name="CustomShape 42"/>
            <p:cNvSpPr/>
            <p:nvPr/>
          </p:nvSpPr>
          <p:spPr>
            <a:xfrm>
              <a:off x="2756160" y="2469600"/>
              <a:ext cx="52920" cy="417960"/>
            </a:xfrm>
            <a:custGeom>
              <a:avLst/>
              <a:gdLst/>
              <a:ahLst/>
              <a:cxnLst/>
              <a:rect l="l" t="t" r="r" b="b"/>
              <a:pathLst>
                <a:path w="53339" h="418464">
                  <a:moveTo>
                    <a:pt x="0" y="0"/>
                  </a:moveTo>
                  <a:lnTo>
                    <a:pt x="0" y="418084"/>
                  </a:lnTo>
                  <a:lnTo>
                    <a:pt x="52958" y="418084"/>
                  </a:lnTo>
                </a:path>
              </a:pathLst>
            </a:custGeom>
            <a:noFill/>
            <a:ln w="25920">
              <a:solidFill>
                <a:srgbClr val="3C669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9" name="CustomShape 43"/>
            <p:cNvSpPr/>
            <p:nvPr/>
          </p:nvSpPr>
          <p:spPr>
            <a:xfrm>
              <a:off x="2760120" y="2581560"/>
              <a:ext cx="987120" cy="65196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0" name="CustomShape 44"/>
            <p:cNvSpPr/>
            <p:nvPr/>
          </p:nvSpPr>
          <p:spPr>
            <a:xfrm>
              <a:off x="2796480" y="2703600"/>
              <a:ext cx="912600" cy="439920"/>
            </a:xfrm>
            <a:prstGeom prst="rect">
              <a:avLst/>
            </a:prstGeom>
            <a:blipFill rotWithShape="false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1" name="CustomShape 45"/>
            <p:cNvSpPr/>
            <p:nvPr/>
          </p:nvSpPr>
          <p:spPr>
            <a:xfrm>
              <a:off x="2807280" y="2608920"/>
              <a:ext cx="892800" cy="557280"/>
            </a:xfrm>
            <a:prstGeom prst="rect">
              <a:avLst/>
            </a:prstGeom>
            <a:blipFill rotWithShape="false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2" name="CustomShape 46"/>
            <p:cNvSpPr/>
            <p:nvPr/>
          </p:nvSpPr>
          <p:spPr>
            <a:xfrm>
              <a:off x="2807280" y="2608920"/>
              <a:ext cx="893160" cy="557640"/>
            </a:xfrm>
            <a:custGeom>
              <a:avLst/>
              <a:gdLst/>
              <a:ahLst/>
              <a:cxnLst/>
              <a:rect l="l" t="t" r="r" b="b"/>
              <a:pathLst>
                <a:path w="893445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7311" y="0"/>
                  </a:lnTo>
                  <a:lnTo>
                    <a:pt x="858988" y="4389"/>
                  </a:lnTo>
                  <a:lnTo>
                    <a:pt x="876712" y="16351"/>
                  </a:lnTo>
                  <a:lnTo>
                    <a:pt x="888674" y="34075"/>
                  </a:lnTo>
                  <a:lnTo>
                    <a:pt x="893064" y="55752"/>
                  </a:lnTo>
                  <a:lnTo>
                    <a:pt x="893064" y="502031"/>
                  </a:lnTo>
                  <a:lnTo>
                    <a:pt x="888674" y="523708"/>
                  </a:lnTo>
                  <a:lnTo>
                    <a:pt x="876712" y="541432"/>
                  </a:lnTo>
                  <a:lnTo>
                    <a:pt x="858988" y="553394"/>
                  </a:lnTo>
                  <a:lnTo>
                    <a:pt x="837311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03" name="CustomShape 47"/>
          <p:cNvSpPr/>
          <p:nvPr/>
        </p:nvSpPr>
        <p:spPr>
          <a:xfrm>
            <a:off x="2927985" y="2964815"/>
            <a:ext cx="819785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4">
                <a:cs typeface="+mn-lt"/>
              </a:rPr>
              <a:t>b</a:t>
            </a:r>
            <a:r>
              <a:rPr lang="pt-BR" sz="1400" b="0" strike="noStrike" spc="-4">
                <a:cs typeface="+mn-lt"/>
              </a:rPr>
              <a:t>ool</a:t>
            </a:r>
            <a:r>
              <a:rPr lang="pt-BR" sz="1400" b="0" strike="noStrike" spc="-1">
                <a:cs typeface="+mn-lt"/>
              </a:rPr>
              <a:t>ean</a:t>
            </a:r>
            <a:endParaRPr lang="pt-BR" sz="1400" b="0" strike="noStrike" spc="-1">
              <a:cs typeface="+mn-lt"/>
            </a:endParaRPr>
          </a:p>
        </p:txBody>
      </p:sp>
      <p:sp>
        <p:nvSpPr>
          <p:cNvPr id="504" name="CustomShape 48"/>
          <p:cNvSpPr/>
          <p:nvPr/>
        </p:nvSpPr>
        <p:spPr>
          <a:xfrm>
            <a:off x="3948840" y="2120385"/>
            <a:ext cx="1179360" cy="621360"/>
          </a:xfrm>
          <a:prstGeom prst="rect">
            <a:avLst/>
          </a:prstGeom>
          <a:blipFill rotWithShape="false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5" name="CustomShape 49"/>
          <p:cNvSpPr/>
          <p:nvPr/>
        </p:nvSpPr>
        <p:spPr>
          <a:xfrm>
            <a:off x="4035425" y="2250440"/>
            <a:ext cx="1057910" cy="498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9">
                <a:solidFill>
                  <a:srgbClr val="FFFFFF"/>
                </a:solidFill>
                <a:cs typeface="+mn-lt"/>
              </a:rPr>
              <a:t>Caracter</a:t>
            </a:r>
            <a:endParaRPr lang="pt-BR" sz="1600" b="0" strike="noStrike" spc="-9">
              <a:solidFill>
                <a:srgbClr val="FFFFFF"/>
              </a:solidFill>
              <a:cs typeface="+mn-lt"/>
            </a:endParaRPr>
          </a:p>
        </p:txBody>
      </p:sp>
      <p:grpSp>
        <p:nvGrpSpPr>
          <p:cNvPr id="506" name="Group 50"/>
          <p:cNvGrpSpPr/>
          <p:nvPr/>
        </p:nvGrpSpPr>
        <p:grpSpPr>
          <a:xfrm>
            <a:off x="4035600" y="2662905"/>
            <a:ext cx="1104480" cy="785880"/>
            <a:chOff x="4035600" y="2447640"/>
            <a:chExt cx="1104480" cy="785880"/>
          </a:xfrm>
        </p:grpSpPr>
        <p:sp>
          <p:nvSpPr>
            <p:cNvPr id="507" name="CustomShape 51"/>
            <p:cNvSpPr/>
            <p:nvPr/>
          </p:nvSpPr>
          <p:spPr>
            <a:xfrm>
              <a:off x="4035600" y="2447640"/>
              <a:ext cx="209880" cy="51480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8" name="CustomShape 52"/>
            <p:cNvSpPr/>
            <p:nvPr/>
          </p:nvSpPr>
          <p:spPr>
            <a:xfrm>
              <a:off x="4091040" y="2469600"/>
              <a:ext cx="111240" cy="417960"/>
            </a:xfrm>
            <a:custGeom>
              <a:avLst/>
              <a:gdLst/>
              <a:ahLst/>
              <a:cxnLst/>
              <a:rect l="l" t="t" r="r" b="b"/>
              <a:pathLst>
                <a:path w="111760" h="418464">
                  <a:moveTo>
                    <a:pt x="0" y="0"/>
                  </a:moveTo>
                  <a:lnTo>
                    <a:pt x="0" y="418084"/>
                  </a:lnTo>
                  <a:lnTo>
                    <a:pt x="111506" y="418084"/>
                  </a:lnTo>
                </a:path>
              </a:pathLst>
            </a:custGeom>
            <a:noFill/>
            <a:ln w="25920">
              <a:solidFill>
                <a:srgbClr val="4AACC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9" name="CustomShape 53"/>
            <p:cNvSpPr/>
            <p:nvPr/>
          </p:nvSpPr>
          <p:spPr>
            <a:xfrm>
              <a:off x="4154400" y="258156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0" name="CustomShape 54"/>
            <p:cNvSpPr/>
            <p:nvPr/>
          </p:nvSpPr>
          <p:spPr>
            <a:xfrm>
              <a:off x="4201560" y="2608920"/>
              <a:ext cx="891360" cy="557280"/>
            </a:xfrm>
            <a:prstGeom prst="rect">
              <a:avLst/>
            </a:prstGeom>
            <a:blipFill rotWithShape="false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1" name="CustomShape 55"/>
            <p:cNvSpPr/>
            <p:nvPr/>
          </p:nvSpPr>
          <p:spPr>
            <a:xfrm>
              <a:off x="4201560" y="26089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39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5787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40" y="55752"/>
                  </a:lnTo>
                  <a:lnTo>
                    <a:pt x="891540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7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46AAC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12" name="CustomShape 56"/>
          <p:cNvSpPr/>
          <p:nvPr/>
        </p:nvSpPr>
        <p:spPr>
          <a:xfrm>
            <a:off x="4309110" y="2964815"/>
            <a:ext cx="63119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4">
                <a:cs typeface="+mn-lt"/>
              </a:rPr>
              <a:t>char</a:t>
            </a:r>
            <a:endParaRPr lang="pt-BR" sz="1400" b="0" strike="noStrike" spc="-4">
              <a:cs typeface="+mn-lt"/>
            </a:endParaRPr>
          </a:p>
        </p:txBody>
      </p:sp>
      <p:sp>
        <p:nvSpPr>
          <p:cNvPr id="513" name="CustomShape 57"/>
          <p:cNvSpPr/>
          <p:nvPr/>
        </p:nvSpPr>
        <p:spPr>
          <a:xfrm>
            <a:off x="5341680" y="2120385"/>
            <a:ext cx="1180800" cy="619920"/>
          </a:xfrm>
          <a:prstGeom prst="rect">
            <a:avLst/>
          </a:prstGeom>
          <a:blipFill rotWithShape="false">
            <a:blip r:embed="rId1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4" name="CustomShape 58"/>
          <p:cNvSpPr/>
          <p:nvPr/>
        </p:nvSpPr>
        <p:spPr>
          <a:xfrm>
            <a:off x="5427980" y="2146935"/>
            <a:ext cx="1094105" cy="67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49680" rIns="0" bIns="0"/>
          <a:p>
            <a:pPr marL="12700" indent="170180">
              <a:lnSpc>
                <a:spcPts val="1630"/>
              </a:lnSpc>
              <a:spcBef>
                <a:spcPts val="390"/>
              </a:spcBef>
            </a:pPr>
            <a:r>
              <a:rPr lang="pt-BR" sz="1600" b="0" strike="noStrike" spc="-4">
                <a:solidFill>
                  <a:srgbClr val="FFFFFF"/>
                </a:solidFill>
                <a:cs typeface="+mn-lt"/>
              </a:rPr>
              <a:t>Ponto  </a:t>
            </a:r>
            <a:r>
              <a:rPr lang="pt-BR" sz="1600" b="0" strike="noStrike" spc="-9">
                <a:solidFill>
                  <a:srgbClr val="FFFFFF"/>
                </a:solidFill>
                <a:cs typeface="+mn-lt"/>
              </a:rPr>
              <a:t>Fl</a:t>
            </a:r>
            <a:r>
              <a:rPr lang="pt-BR" sz="1600" b="0" strike="noStrike" spc="-1">
                <a:solidFill>
                  <a:srgbClr val="FFFFFF"/>
                </a:solidFill>
                <a:cs typeface="+mn-lt"/>
              </a:rPr>
              <a:t>u</a:t>
            </a:r>
            <a:r>
              <a:rPr lang="pt-BR" sz="1600" b="0" strike="noStrike" spc="-9">
                <a:solidFill>
                  <a:srgbClr val="FFFFFF"/>
                </a:solidFill>
                <a:cs typeface="+mn-lt"/>
              </a:rPr>
              <a:t>t</a:t>
            </a:r>
            <a:r>
              <a:rPr lang="pt-BR" sz="1600" b="0" strike="noStrike" spc="-1">
                <a:solidFill>
                  <a:srgbClr val="FFFFFF"/>
                </a:solidFill>
                <a:cs typeface="+mn-lt"/>
              </a:rPr>
              <a:t>u</a:t>
            </a:r>
            <a:r>
              <a:rPr lang="pt-BR" sz="1600" b="0" strike="noStrike" spc="-4">
                <a:solidFill>
                  <a:srgbClr val="FFFFFF"/>
                </a:solidFill>
                <a:cs typeface="+mn-lt"/>
              </a:rPr>
              <a:t>ante</a:t>
            </a:r>
            <a:endParaRPr lang="pt-BR" sz="1600" b="0" strike="noStrike" spc="-1">
              <a:cs typeface="+mn-lt"/>
            </a:endParaRPr>
          </a:p>
        </p:txBody>
      </p:sp>
      <p:grpSp>
        <p:nvGrpSpPr>
          <p:cNvPr id="515" name="Group 59"/>
          <p:cNvGrpSpPr/>
          <p:nvPr/>
        </p:nvGrpSpPr>
        <p:grpSpPr>
          <a:xfrm>
            <a:off x="5428440" y="2662905"/>
            <a:ext cx="1105920" cy="785880"/>
            <a:chOff x="5428440" y="2447640"/>
            <a:chExt cx="1105920" cy="785880"/>
          </a:xfrm>
        </p:grpSpPr>
        <p:sp>
          <p:nvSpPr>
            <p:cNvPr id="516" name="CustomShape 60"/>
            <p:cNvSpPr/>
            <p:nvPr/>
          </p:nvSpPr>
          <p:spPr>
            <a:xfrm>
              <a:off x="5428440" y="2447640"/>
              <a:ext cx="209880" cy="51480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7" name="CustomShape 61"/>
            <p:cNvSpPr/>
            <p:nvPr/>
          </p:nvSpPr>
          <p:spPr>
            <a:xfrm>
              <a:off x="5484240" y="2469600"/>
              <a:ext cx="111240" cy="417960"/>
            </a:xfrm>
            <a:custGeom>
              <a:avLst/>
              <a:gdLst/>
              <a:ahLst/>
              <a:cxnLst/>
              <a:rect l="l" t="t" r="r" b="b"/>
              <a:pathLst>
                <a:path w="111760" h="418464">
                  <a:moveTo>
                    <a:pt x="0" y="0"/>
                  </a:moveTo>
                  <a:lnTo>
                    <a:pt x="0" y="418084"/>
                  </a:lnTo>
                  <a:lnTo>
                    <a:pt x="111506" y="418084"/>
                  </a:lnTo>
                </a:path>
              </a:pathLst>
            </a:custGeom>
            <a:noFill/>
            <a:ln w="25920">
              <a:solidFill>
                <a:srgbClr val="9BBA5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8" name="CustomShape 62"/>
            <p:cNvSpPr/>
            <p:nvPr/>
          </p:nvSpPr>
          <p:spPr>
            <a:xfrm>
              <a:off x="5547240" y="2581560"/>
              <a:ext cx="987120" cy="65196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9" name="CustomShape 63"/>
            <p:cNvSpPr/>
            <p:nvPr/>
          </p:nvSpPr>
          <p:spPr>
            <a:xfrm>
              <a:off x="5594760" y="2608920"/>
              <a:ext cx="892800" cy="557280"/>
            </a:xfrm>
            <a:prstGeom prst="rect">
              <a:avLst/>
            </a:prstGeom>
            <a:blipFill rotWithShape="false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0" name="CustomShape 64"/>
            <p:cNvSpPr/>
            <p:nvPr/>
          </p:nvSpPr>
          <p:spPr>
            <a:xfrm>
              <a:off x="5594760" y="2608920"/>
              <a:ext cx="893160" cy="557640"/>
            </a:xfrm>
            <a:custGeom>
              <a:avLst/>
              <a:gdLst/>
              <a:ahLst/>
              <a:cxnLst/>
              <a:rect l="l" t="t" r="r" b="b"/>
              <a:pathLst>
                <a:path w="893445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7311" y="0"/>
                  </a:lnTo>
                  <a:lnTo>
                    <a:pt x="858988" y="4389"/>
                  </a:lnTo>
                  <a:lnTo>
                    <a:pt x="876712" y="16351"/>
                  </a:lnTo>
                  <a:lnTo>
                    <a:pt x="888674" y="34075"/>
                  </a:lnTo>
                  <a:lnTo>
                    <a:pt x="893063" y="55752"/>
                  </a:lnTo>
                  <a:lnTo>
                    <a:pt x="893063" y="502031"/>
                  </a:lnTo>
                  <a:lnTo>
                    <a:pt x="888674" y="523708"/>
                  </a:lnTo>
                  <a:lnTo>
                    <a:pt x="876712" y="541432"/>
                  </a:lnTo>
                  <a:lnTo>
                    <a:pt x="858988" y="553394"/>
                  </a:lnTo>
                  <a:lnTo>
                    <a:pt x="837311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21" name="CustomShape 65"/>
          <p:cNvSpPr/>
          <p:nvPr/>
        </p:nvSpPr>
        <p:spPr>
          <a:xfrm>
            <a:off x="5852160" y="2964815"/>
            <a:ext cx="52705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4">
                <a:cs typeface="+mn-lt"/>
              </a:rPr>
              <a:t>f</a:t>
            </a:r>
            <a:r>
              <a:rPr lang="pt-BR" sz="1400" b="0" strike="noStrike" spc="-9">
                <a:cs typeface="+mn-lt"/>
              </a:rPr>
              <a:t>l</a:t>
            </a:r>
            <a:r>
              <a:rPr lang="pt-BR" sz="1400" b="0" strike="noStrike" spc="-4">
                <a:cs typeface="+mn-lt"/>
              </a:rPr>
              <a:t>oat</a:t>
            </a:r>
            <a:endParaRPr lang="pt-BR" sz="1400" b="0" strike="noStrike" spc="-1">
              <a:cs typeface="+mn-lt"/>
            </a:endParaRPr>
          </a:p>
        </p:txBody>
      </p:sp>
      <p:grpSp>
        <p:nvGrpSpPr>
          <p:cNvPr id="522" name="Group 66"/>
          <p:cNvGrpSpPr/>
          <p:nvPr/>
        </p:nvGrpSpPr>
        <p:grpSpPr>
          <a:xfrm>
            <a:off x="5428440" y="2662905"/>
            <a:ext cx="1105920" cy="1482480"/>
            <a:chOff x="5428440" y="2447640"/>
            <a:chExt cx="1105920" cy="1482480"/>
          </a:xfrm>
        </p:grpSpPr>
        <p:sp>
          <p:nvSpPr>
            <p:cNvPr id="523" name="CustomShape 67"/>
            <p:cNvSpPr/>
            <p:nvPr/>
          </p:nvSpPr>
          <p:spPr>
            <a:xfrm>
              <a:off x="5428440" y="2447640"/>
              <a:ext cx="209880" cy="1212840"/>
            </a:xfrm>
            <a:prstGeom prst="rect">
              <a:avLst/>
            </a:prstGeom>
            <a:blipFill rotWithShape="false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4" name="CustomShape 68"/>
            <p:cNvSpPr/>
            <p:nvPr/>
          </p:nvSpPr>
          <p:spPr>
            <a:xfrm>
              <a:off x="5484240" y="2469600"/>
              <a:ext cx="111240" cy="1114560"/>
            </a:xfrm>
            <a:custGeom>
              <a:avLst/>
              <a:gdLst/>
              <a:ahLst/>
              <a:cxnLst/>
              <a:rect l="l" t="t" r="r" b="b"/>
              <a:pathLst>
                <a:path w="111760" h="1115060">
                  <a:moveTo>
                    <a:pt x="0" y="0"/>
                  </a:moveTo>
                  <a:lnTo>
                    <a:pt x="0" y="1115060"/>
                  </a:lnTo>
                  <a:lnTo>
                    <a:pt x="111506" y="1115060"/>
                  </a:lnTo>
                </a:path>
              </a:pathLst>
            </a:custGeom>
            <a:noFill/>
            <a:ln w="25920">
              <a:solidFill>
                <a:srgbClr val="9BBA5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5" name="CustomShape 69"/>
            <p:cNvSpPr/>
            <p:nvPr/>
          </p:nvSpPr>
          <p:spPr>
            <a:xfrm>
              <a:off x="5547240" y="3278160"/>
              <a:ext cx="987120" cy="65196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6" name="CustomShape 70"/>
            <p:cNvSpPr/>
            <p:nvPr/>
          </p:nvSpPr>
          <p:spPr>
            <a:xfrm>
              <a:off x="5594760" y="3305520"/>
              <a:ext cx="892800" cy="557280"/>
            </a:xfrm>
            <a:prstGeom prst="rect">
              <a:avLst/>
            </a:prstGeom>
            <a:blipFill rotWithShape="false">
              <a:blip r:embed="rId2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7" name="CustomShape 71"/>
            <p:cNvSpPr/>
            <p:nvPr/>
          </p:nvSpPr>
          <p:spPr>
            <a:xfrm>
              <a:off x="5594760" y="3305520"/>
              <a:ext cx="893160" cy="557640"/>
            </a:xfrm>
            <a:custGeom>
              <a:avLst/>
              <a:gdLst/>
              <a:ahLst/>
              <a:cxnLst/>
              <a:rect l="l" t="t" r="r" b="b"/>
              <a:pathLst>
                <a:path w="893445" h="558164">
                  <a:moveTo>
                    <a:pt x="0" y="55753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3" y="0"/>
                  </a:lnTo>
                  <a:lnTo>
                    <a:pt x="837311" y="0"/>
                  </a:lnTo>
                  <a:lnTo>
                    <a:pt x="858988" y="4389"/>
                  </a:lnTo>
                  <a:lnTo>
                    <a:pt x="876712" y="16351"/>
                  </a:lnTo>
                  <a:lnTo>
                    <a:pt x="888674" y="34075"/>
                  </a:lnTo>
                  <a:lnTo>
                    <a:pt x="893063" y="55753"/>
                  </a:lnTo>
                  <a:lnTo>
                    <a:pt x="893063" y="502031"/>
                  </a:lnTo>
                  <a:lnTo>
                    <a:pt x="888674" y="523708"/>
                  </a:lnTo>
                  <a:lnTo>
                    <a:pt x="876712" y="541432"/>
                  </a:lnTo>
                  <a:lnTo>
                    <a:pt x="858988" y="553394"/>
                  </a:lnTo>
                  <a:lnTo>
                    <a:pt x="837311" y="557784"/>
                  </a:lnTo>
                  <a:lnTo>
                    <a:pt x="55753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3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28" name="CustomShape 72"/>
          <p:cNvSpPr/>
          <p:nvPr/>
        </p:nvSpPr>
        <p:spPr>
          <a:xfrm>
            <a:off x="5760720" y="3662045"/>
            <a:ext cx="619125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4">
                <a:cs typeface="+mn-lt"/>
              </a:rPr>
              <a:t>do</a:t>
            </a:r>
            <a:r>
              <a:rPr lang="pt-BR" sz="1400" b="0" strike="noStrike" spc="-9">
                <a:cs typeface="+mn-lt"/>
              </a:rPr>
              <a:t>u</a:t>
            </a:r>
            <a:r>
              <a:rPr lang="pt-BR" sz="1400" b="0" strike="noStrike" spc="-1">
                <a:cs typeface="+mn-lt"/>
              </a:rPr>
              <a:t>b</a:t>
            </a:r>
            <a:r>
              <a:rPr lang="pt-BR" sz="1400" b="0" strike="noStrike" spc="-9">
                <a:cs typeface="+mn-lt"/>
              </a:rPr>
              <a:t>l</a:t>
            </a:r>
            <a:r>
              <a:rPr lang="pt-BR" sz="1400" b="0" strike="noStrike" spc="-1">
                <a:cs typeface="+mn-lt"/>
              </a:rPr>
              <a:t>e</a:t>
            </a:r>
            <a:endParaRPr lang="pt-BR" sz="1400" b="0" strike="noStrike" spc="-1">
              <a:cs typeface="+mn-lt"/>
            </a:endParaRPr>
          </a:p>
        </p:txBody>
      </p:sp>
      <p:sp>
        <p:nvSpPr>
          <p:cNvPr id="529" name="CustomShape 73"/>
          <p:cNvSpPr/>
          <p:nvPr/>
        </p:nvSpPr>
        <p:spPr>
          <a:xfrm>
            <a:off x="6735960" y="2120385"/>
            <a:ext cx="1179360" cy="621360"/>
          </a:xfrm>
          <a:prstGeom prst="rect">
            <a:avLst/>
          </a:prstGeom>
          <a:blipFill rotWithShape="false">
            <a:blip r:embed="rId2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0" name="CustomShape 74"/>
          <p:cNvSpPr/>
          <p:nvPr/>
        </p:nvSpPr>
        <p:spPr>
          <a:xfrm>
            <a:off x="6866890" y="2232660"/>
            <a:ext cx="1115695" cy="4984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b="0" strike="noStrike" spc="-4">
                <a:solidFill>
                  <a:srgbClr val="FFFFFF"/>
                </a:solidFill>
                <a:cs typeface="+mn-lt"/>
              </a:rPr>
              <a:t>Lit</a:t>
            </a:r>
            <a:r>
              <a:rPr lang="pt-BR" sz="1600" b="0" strike="noStrike" spc="-9">
                <a:solidFill>
                  <a:srgbClr val="FFFFFF"/>
                </a:solidFill>
                <a:cs typeface="+mn-lt"/>
              </a:rPr>
              <a:t>e</a:t>
            </a:r>
            <a:r>
              <a:rPr lang="pt-BR" sz="1600" b="0" strike="noStrike" spc="-12">
                <a:solidFill>
                  <a:srgbClr val="FFFFFF"/>
                </a:solidFill>
                <a:cs typeface="+mn-lt"/>
              </a:rPr>
              <a:t>r</a:t>
            </a:r>
            <a:r>
              <a:rPr lang="pt-BR" sz="1600" b="0" strike="noStrike" spc="-4">
                <a:solidFill>
                  <a:srgbClr val="FFFFFF"/>
                </a:solidFill>
                <a:cs typeface="+mn-lt"/>
              </a:rPr>
              <a:t>ais</a:t>
            </a:r>
            <a:endParaRPr lang="pt-BR" sz="1600" b="0" strike="noStrike" spc="-1">
              <a:cs typeface="+mn-lt"/>
            </a:endParaRPr>
          </a:p>
        </p:txBody>
      </p:sp>
      <p:grpSp>
        <p:nvGrpSpPr>
          <p:cNvPr id="531" name="Group 75"/>
          <p:cNvGrpSpPr/>
          <p:nvPr/>
        </p:nvGrpSpPr>
        <p:grpSpPr>
          <a:xfrm>
            <a:off x="6823080" y="2662905"/>
            <a:ext cx="1104480" cy="785880"/>
            <a:chOff x="6823080" y="2447640"/>
            <a:chExt cx="1104480" cy="785880"/>
          </a:xfrm>
        </p:grpSpPr>
        <p:sp>
          <p:nvSpPr>
            <p:cNvPr id="532" name="CustomShape 76"/>
            <p:cNvSpPr/>
            <p:nvPr/>
          </p:nvSpPr>
          <p:spPr>
            <a:xfrm>
              <a:off x="6823080" y="2447640"/>
              <a:ext cx="209880" cy="51480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3" name="CustomShape 77"/>
            <p:cNvSpPr/>
            <p:nvPr/>
          </p:nvSpPr>
          <p:spPr>
            <a:xfrm>
              <a:off x="6878520" y="2469600"/>
              <a:ext cx="111240" cy="417960"/>
            </a:xfrm>
            <a:custGeom>
              <a:avLst/>
              <a:gdLst/>
              <a:ahLst/>
              <a:cxnLst/>
              <a:rect l="l" t="t" r="r" b="b"/>
              <a:pathLst>
                <a:path w="111759" h="418464">
                  <a:moveTo>
                    <a:pt x="0" y="0"/>
                  </a:moveTo>
                  <a:lnTo>
                    <a:pt x="0" y="418084"/>
                  </a:lnTo>
                  <a:lnTo>
                    <a:pt x="111505" y="418084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4" name="CustomShape 78"/>
            <p:cNvSpPr/>
            <p:nvPr/>
          </p:nvSpPr>
          <p:spPr>
            <a:xfrm>
              <a:off x="6941880" y="258156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5" name="CustomShape 79"/>
            <p:cNvSpPr/>
            <p:nvPr/>
          </p:nvSpPr>
          <p:spPr>
            <a:xfrm>
              <a:off x="6989040" y="2608920"/>
              <a:ext cx="891000" cy="557280"/>
            </a:xfrm>
            <a:prstGeom prst="rect">
              <a:avLst/>
            </a:prstGeom>
            <a:blipFill rotWithShape="false">
              <a:blip r:embed="rId2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6" name="CustomShape 80"/>
            <p:cNvSpPr/>
            <p:nvPr/>
          </p:nvSpPr>
          <p:spPr>
            <a:xfrm>
              <a:off x="6989040" y="26089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2"/>
                  </a:lnTo>
                  <a:lnTo>
                    <a:pt x="891539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4"/>
                  </a:lnTo>
                  <a:lnTo>
                    <a:pt x="55752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37" name="CustomShape 81"/>
          <p:cNvSpPr/>
          <p:nvPr/>
        </p:nvSpPr>
        <p:spPr>
          <a:xfrm>
            <a:off x="7181850" y="2964815"/>
            <a:ext cx="553085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1">
                <a:cs typeface="+mn-lt"/>
              </a:rPr>
              <a:t>S</a:t>
            </a:r>
            <a:r>
              <a:rPr lang="pt-BR" sz="1400" b="0" strike="noStrike" spc="-4">
                <a:cs typeface="+mn-lt"/>
              </a:rPr>
              <a:t>t</a:t>
            </a:r>
            <a:r>
              <a:rPr lang="pt-BR" sz="1400" b="0" strike="noStrike" spc="-1">
                <a:cs typeface="+mn-lt"/>
              </a:rPr>
              <a:t>ri</a:t>
            </a:r>
            <a:r>
              <a:rPr lang="pt-BR" sz="1400" b="0" strike="noStrike" spc="-4">
                <a:cs typeface="+mn-lt"/>
              </a:rPr>
              <a:t>n</a:t>
            </a:r>
            <a:r>
              <a:rPr lang="pt-BR" sz="1400" b="0" strike="noStrike" spc="-1">
                <a:cs typeface="+mn-lt"/>
              </a:rPr>
              <a:t>g</a:t>
            </a:r>
            <a:endParaRPr lang="pt-BR" sz="1400" b="0" strike="noStrike" spc="-1">
              <a:cs typeface="+mn-lt"/>
            </a:endParaRPr>
          </a:p>
        </p:txBody>
      </p:sp>
      <p:grpSp>
        <p:nvGrpSpPr>
          <p:cNvPr id="538" name="Group 82"/>
          <p:cNvGrpSpPr/>
          <p:nvPr/>
        </p:nvGrpSpPr>
        <p:grpSpPr>
          <a:xfrm>
            <a:off x="6823080" y="2662905"/>
            <a:ext cx="1104480" cy="1482480"/>
            <a:chOff x="6823080" y="2447640"/>
            <a:chExt cx="1104480" cy="1482480"/>
          </a:xfrm>
        </p:grpSpPr>
        <p:sp>
          <p:nvSpPr>
            <p:cNvPr id="539" name="CustomShape 83"/>
            <p:cNvSpPr/>
            <p:nvPr/>
          </p:nvSpPr>
          <p:spPr>
            <a:xfrm>
              <a:off x="6823080" y="2447640"/>
              <a:ext cx="209880" cy="1212840"/>
            </a:xfrm>
            <a:prstGeom prst="rect">
              <a:avLst/>
            </a:prstGeom>
            <a:blipFill rotWithShape="false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0" name="CustomShape 84"/>
            <p:cNvSpPr/>
            <p:nvPr/>
          </p:nvSpPr>
          <p:spPr>
            <a:xfrm>
              <a:off x="6878520" y="2469600"/>
              <a:ext cx="111240" cy="1114560"/>
            </a:xfrm>
            <a:custGeom>
              <a:avLst/>
              <a:gdLst/>
              <a:ahLst/>
              <a:cxnLst/>
              <a:rect l="l" t="t" r="r" b="b"/>
              <a:pathLst>
                <a:path w="111759" h="1115060">
                  <a:moveTo>
                    <a:pt x="0" y="0"/>
                  </a:moveTo>
                  <a:lnTo>
                    <a:pt x="0" y="1115060"/>
                  </a:lnTo>
                  <a:lnTo>
                    <a:pt x="111505" y="1115060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1" name="CustomShape 85"/>
            <p:cNvSpPr/>
            <p:nvPr/>
          </p:nvSpPr>
          <p:spPr>
            <a:xfrm>
              <a:off x="6941880" y="327816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2" name="CustomShape 86"/>
            <p:cNvSpPr/>
            <p:nvPr/>
          </p:nvSpPr>
          <p:spPr>
            <a:xfrm>
              <a:off x="6989040" y="3305520"/>
              <a:ext cx="891000" cy="557280"/>
            </a:xfrm>
            <a:prstGeom prst="rect">
              <a:avLst/>
            </a:prstGeom>
            <a:blipFill rotWithShape="false">
              <a:blip r:embed="rId2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3" name="CustomShape 87"/>
            <p:cNvSpPr/>
            <p:nvPr/>
          </p:nvSpPr>
          <p:spPr>
            <a:xfrm>
              <a:off x="6989040" y="33055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3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3"/>
                  </a:lnTo>
                  <a:lnTo>
                    <a:pt x="891539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4"/>
                  </a:lnTo>
                  <a:lnTo>
                    <a:pt x="55752" y="557784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3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44" name="CustomShape 88"/>
          <p:cNvSpPr/>
          <p:nvPr/>
        </p:nvSpPr>
        <p:spPr>
          <a:xfrm>
            <a:off x="7136130" y="3662045"/>
            <a:ext cx="716280" cy="4394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0" strike="noStrike" spc="-1">
                <a:cs typeface="+mn-lt"/>
              </a:rPr>
              <a:t>In</a:t>
            </a:r>
            <a:r>
              <a:rPr lang="pt-BR" sz="1400" b="0" strike="noStrike" spc="-9">
                <a:cs typeface="+mn-lt"/>
              </a:rPr>
              <a:t>t</a:t>
            </a:r>
            <a:r>
              <a:rPr lang="pt-BR" sz="1400" b="0" strike="noStrike" spc="-1">
                <a:cs typeface="+mn-lt"/>
              </a:rPr>
              <a:t>eger</a:t>
            </a:r>
            <a:endParaRPr lang="pt-BR" sz="1400" b="0" strike="noStrike" spc="-1">
              <a:cs typeface="+mn-lt"/>
            </a:endParaRPr>
          </a:p>
        </p:txBody>
      </p:sp>
      <p:grpSp>
        <p:nvGrpSpPr>
          <p:cNvPr id="545" name="Group 89"/>
          <p:cNvGrpSpPr/>
          <p:nvPr/>
        </p:nvGrpSpPr>
        <p:grpSpPr>
          <a:xfrm>
            <a:off x="6823080" y="2662905"/>
            <a:ext cx="1159560" cy="2179080"/>
            <a:chOff x="6823080" y="2447640"/>
            <a:chExt cx="1159560" cy="2179080"/>
          </a:xfrm>
        </p:grpSpPr>
        <p:sp>
          <p:nvSpPr>
            <p:cNvPr id="546" name="CustomShape 90"/>
            <p:cNvSpPr/>
            <p:nvPr/>
          </p:nvSpPr>
          <p:spPr>
            <a:xfrm>
              <a:off x="6823080" y="2447640"/>
              <a:ext cx="209880" cy="190908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7" name="CustomShape 91"/>
            <p:cNvSpPr/>
            <p:nvPr/>
          </p:nvSpPr>
          <p:spPr>
            <a:xfrm>
              <a:off x="6878520" y="2469600"/>
              <a:ext cx="111240" cy="1811880"/>
            </a:xfrm>
            <a:custGeom>
              <a:avLst/>
              <a:gdLst/>
              <a:ahLst/>
              <a:cxnLst/>
              <a:rect l="l" t="t" r="r" b="b"/>
              <a:pathLst>
                <a:path w="111759" h="1812289">
                  <a:moveTo>
                    <a:pt x="0" y="0"/>
                  </a:moveTo>
                  <a:lnTo>
                    <a:pt x="0" y="1811909"/>
                  </a:lnTo>
                  <a:lnTo>
                    <a:pt x="111505" y="1811909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8" name="CustomShape 92"/>
            <p:cNvSpPr/>
            <p:nvPr/>
          </p:nvSpPr>
          <p:spPr>
            <a:xfrm>
              <a:off x="6941880" y="397476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49" name="CustomShape 93"/>
            <p:cNvSpPr/>
            <p:nvPr/>
          </p:nvSpPr>
          <p:spPr>
            <a:xfrm>
              <a:off x="6888600" y="4097880"/>
              <a:ext cx="1094040" cy="438480"/>
            </a:xfrm>
            <a:prstGeom prst="rect">
              <a:avLst/>
            </a:prstGeom>
            <a:blipFill rotWithShape="false">
              <a:blip r:embed="rId2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0" name="CustomShape 94"/>
            <p:cNvSpPr/>
            <p:nvPr/>
          </p:nvSpPr>
          <p:spPr>
            <a:xfrm>
              <a:off x="6989040" y="4002120"/>
              <a:ext cx="891000" cy="557280"/>
            </a:xfrm>
            <a:prstGeom prst="rect">
              <a:avLst/>
            </a:prstGeom>
            <a:blipFill rotWithShape="false">
              <a:blip r:embed="rId2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1" name="CustomShape 95"/>
            <p:cNvSpPr/>
            <p:nvPr/>
          </p:nvSpPr>
          <p:spPr>
            <a:xfrm>
              <a:off x="6989040" y="400212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2"/>
                  </a:lnTo>
                  <a:lnTo>
                    <a:pt x="891539" y="502031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3"/>
                  </a:lnTo>
                  <a:lnTo>
                    <a:pt x="55752" y="557783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1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52" name="CustomShape 96"/>
          <p:cNvSpPr/>
          <p:nvPr/>
        </p:nvSpPr>
        <p:spPr>
          <a:xfrm>
            <a:off x="7020560" y="4359275"/>
            <a:ext cx="96202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4">
                <a:cs typeface="+mn-lt"/>
              </a:rPr>
              <a:t>Booleanas</a:t>
            </a:r>
            <a:endParaRPr lang="pt-BR" sz="1400" b="0" strike="noStrike" spc="-4">
              <a:cs typeface="+mn-lt"/>
            </a:endParaRPr>
          </a:p>
        </p:txBody>
      </p:sp>
      <p:grpSp>
        <p:nvGrpSpPr>
          <p:cNvPr id="553" name="Group 97"/>
          <p:cNvGrpSpPr/>
          <p:nvPr/>
        </p:nvGrpSpPr>
        <p:grpSpPr>
          <a:xfrm>
            <a:off x="6823080" y="2662905"/>
            <a:ext cx="1104480" cy="2876760"/>
            <a:chOff x="6823080" y="2447640"/>
            <a:chExt cx="1104480" cy="2876760"/>
          </a:xfrm>
        </p:grpSpPr>
        <p:sp>
          <p:nvSpPr>
            <p:cNvPr id="554" name="CustomShape 98"/>
            <p:cNvSpPr/>
            <p:nvPr/>
          </p:nvSpPr>
          <p:spPr>
            <a:xfrm>
              <a:off x="6823080" y="2447640"/>
              <a:ext cx="209880" cy="260568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5" name="CustomShape 99"/>
            <p:cNvSpPr/>
            <p:nvPr/>
          </p:nvSpPr>
          <p:spPr>
            <a:xfrm>
              <a:off x="6878520" y="2469600"/>
              <a:ext cx="111240" cy="2508480"/>
            </a:xfrm>
            <a:custGeom>
              <a:avLst/>
              <a:gdLst/>
              <a:ahLst/>
              <a:cxnLst/>
              <a:rect l="l" t="t" r="r" b="b"/>
              <a:pathLst>
                <a:path w="111759" h="2508885">
                  <a:moveTo>
                    <a:pt x="0" y="0"/>
                  </a:moveTo>
                  <a:lnTo>
                    <a:pt x="0" y="2508885"/>
                  </a:lnTo>
                  <a:lnTo>
                    <a:pt x="111505" y="2508885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6" name="CustomShape 100"/>
            <p:cNvSpPr/>
            <p:nvPr/>
          </p:nvSpPr>
          <p:spPr>
            <a:xfrm>
              <a:off x="6941880" y="467244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7" name="CustomShape 101"/>
            <p:cNvSpPr/>
            <p:nvPr/>
          </p:nvSpPr>
          <p:spPr>
            <a:xfrm>
              <a:off x="6989040" y="4700160"/>
              <a:ext cx="891000" cy="557280"/>
            </a:xfrm>
            <a:prstGeom prst="rect">
              <a:avLst/>
            </a:prstGeom>
            <a:blipFill rotWithShape="false">
              <a:blip r:embed="rId2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58" name="CustomShape 102"/>
            <p:cNvSpPr/>
            <p:nvPr/>
          </p:nvSpPr>
          <p:spPr>
            <a:xfrm>
              <a:off x="6989040" y="470016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2"/>
                  </a:lnTo>
                  <a:lnTo>
                    <a:pt x="891539" y="502030"/>
                  </a:lnTo>
                  <a:lnTo>
                    <a:pt x="887150" y="523708"/>
                  </a:lnTo>
                  <a:lnTo>
                    <a:pt x="875188" y="541432"/>
                  </a:lnTo>
                  <a:lnTo>
                    <a:pt x="857464" y="553394"/>
                  </a:lnTo>
                  <a:lnTo>
                    <a:pt x="835786" y="557783"/>
                  </a:lnTo>
                  <a:lnTo>
                    <a:pt x="55752" y="557783"/>
                  </a:lnTo>
                  <a:lnTo>
                    <a:pt x="34075" y="553394"/>
                  </a:lnTo>
                  <a:lnTo>
                    <a:pt x="16351" y="541432"/>
                  </a:lnTo>
                  <a:lnTo>
                    <a:pt x="4389" y="523708"/>
                  </a:lnTo>
                  <a:lnTo>
                    <a:pt x="0" y="502030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59" name="CustomShape 103"/>
          <p:cNvSpPr/>
          <p:nvPr/>
        </p:nvSpPr>
        <p:spPr>
          <a:xfrm>
            <a:off x="7268845" y="5055870"/>
            <a:ext cx="583565" cy="438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-1">
                <a:cs typeface="+mn-lt"/>
              </a:rPr>
              <a:t>n</a:t>
            </a:r>
            <a:r>
              <a:rPr lang="pt-BR" sz="1400" b="0" strike="noStrike" spc="-9">
                <a:cs typeface="+mn-lt"/>
              </a:rPr>
              <a:t>ul</a:t>
            </a:r>
            <a:r>
              <a:rPr lang="pt-BR" sz="1400" b="0" strike="noStrike" spc="-1">
                <a:cs typeface="+mn-lt"/>
              </a:rPr>
              <a:t>l</a:t>
            </a:r>
            <a:endParaRPr lang="pt-BR" sz="1400" b="0" strike="noStrike" spc="-1">
              <a:cs typeface="+mn-lt"/>
            </a:endParaRPr>
          </a:p>
        </p:txBody>
      </p:sp>
      <p:grpSp>
        <p:nvGrpSpPr>
          <p:cNvPr id="560" name="Group 104"/>
          <p:cNvGrpSpPr/>
          <p:nvPr/>
        </p:nvGrpSpPr>
        <p:grpSpPr>
          <a:xfrm>
            <a:off x="6823080" y="2662905"/>
            <a:ext cx="1104480" cy="3573360"/>
            <a:chOff x="6823080" y="2447640"/>
            <a:chExt cx="1104480" cy="3573360"/>
          </a:xfrm>
        </p:grpSpPr>
        <p:sp>
          <p:nvSpPr>
            <p:cNvPr id="561" name="CustomShape 105"/>
            <p:cNvSpPr/>
            <p:nvPr/>
          </p:nvSpPr>
          <p:spPr>
            <a:xfrm>
              <a:off x="6823080" y="2447640"/>
              <a:ext cx="209880" cy="330372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2" name="CustomShape 106"/>
            <p:cNvSpPr/>
            <p:nvPr/>
          </p:nvSpPr>
          <p:spPr>
            <a:xfrm>
              <a:off x="6878520" y="2469600"/>
              <a:ext cx="111240" cy="3205800"/>
            </a:xfrm>
            <a:custGeom>
              <a:avLst/>
              <a:gdLst/>
              <a:ahLst/>
              <a:cxnLst/>
              <a:rect l="l" t="t" r="r" b="b"/>
              <a:pathLst>
                <a:path w="111759" h="3206115">
                  <a:moveTo>
                    <a:pt x="0" y="0"/>
                  </a:moveTo>
                  <a:lnTo>
                    <a:pt x="0" y="3205721"/>
                  </a:lnTo>
                  <a:lnTo>
                    <a:pt x="111505" y="3205721"/>
                  </a:lnTo>
                </a:path>
              </a:pathLst>
            </a:custGeom>
            <a:noFill/>
            <a:ln w="25920">
              <a:solidFill>
                <a:srgbClr val="8063A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3" name="CustomShape 107"/>
            <p:cNvSpPr/>
            <p:nvPr/>
          </p:nvSpPr>
          <p:spPr>
            <a:xfrm>
              <a:off x="6941880" y="5369040"/>
              <a:ext cx="985680" cy="65196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4" name="CustomShape 108"/>
            <p:cNvSpPr/>
            <p:nvPr/>
          </p:nvSpPr>
          <p:spPr>
            <a:xfrm>
              <a:off x="6989040" y="5396400"/>
              <a:ext cx="891000" cy="557280"/>
            </a:xfrm>
            <a:prstGeom prst="rect">
              <a:avLst/>
            </a:prstGeom>
            <a:blipFill rotWithShape="false">
              <a:blip r:embed="rId2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5" name="CustomShape 109"/>
            <p:cNvSpPr/>
            <p:nvPr/>
          </p:nvSpPr>
          <p:spPr>
            <a:xfrm>
              <a:off x="6989040" y="5396400"/>
              <a:ext cx="891360" cy="557640"/>
            </a:xfrm>
            <a:custGeom>
              <a:avLst/>
              <a:gdLst/>
              <a:ahLst/>
              <a:cxnLst/>
              <a:rect l="l" t="t" r="r" b="b"/>
              <a:pathLst>
                <a:path w="891540" h="558164">
                  <a:moveTo>
                    <a:pt x="0" y="55752"/>
                  </a:moveTo>
                  <a:lnTo>
                    <a:pt x="4389" y="34075"/>
                  </a:lnTo>
                  <a:lnTo>
                    <a:pt x="16351" y="16351"/>
                  </a:lnTo>
                  <a:lnTo>
                    <a:pt x="34075" y="4389"/>
                  </a:lnTo>
                  <a:lnTo>
                    <a:pt x="55752" y="0"/>
                  </a:lnTo>
                  <a:lnTo>
                    <a:pt x="835786" y="0"/>
                  </a:lnTo>
                  <a:lnTo>
                    <a:pt x="857464" y="4389"/>
                  </a:lnTo>
                  <a:lnTo>
                    <a:pt x="875188" y="16351"/>
                  </a:lnTo>
                  <a:lnTo>
                    <a:pt x="887150" y="34075"/>
                  </a:lnTo>
                  <a:lnTo>
                    <a:pt x="891539" y="55752"/>
                  </a:lnTo>
                  <a:lnTo>
                    <a:pt x="891539" y="502005"/>
                  </a:lnTo>
                  <a:lnTo>
                    <a:pt x="887150" y="523719"/>
                  </a:lnTo>
                  <a:lnTo>
                    <a:pt x="875188" y="541448"/>
                  </a:lnTo>
                  <a:lnTo>
                    <a:pt x="857464" y="553401"/>
                  </a:lnTo>
                  <a:lnTo>
                    <a:pt x="835786" y="557783"/>
                  </a:lnTo>
                  <a:lnTo>
                    <a:pt x="55752" y="557783"/>
                  </a:lnTo>
                  <a:lnTo>
                    <a:pt x="34075" y="553401"/>
                  </a:lnTo>
                  <a:lnTo>
                    <a:pt x="16351" y="541448"/>
                  </a:lnTo>
                  <a:lnTo>
                    <a:pt x="4389" y="523719"/>
                  </a:lnTo>
                  <a:lnTo>
                    <a:pt x="0" y="502005"/>
                  </a:lnTo>
                  <a:lnTo>
                    <a:pt x="0" y="55752"/>
                  </a:lnTo>
                  <a:close/>
                </a:path>
              </a:pathLst>
            </a:custGeom>
            <a:noFill/>
            <a:ln w="9000">
              <a:solidFill>
                <a:srgbClr val="7C5F9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66" name="CustomShape 110"/>
          <p:cNvSpPr/>
          <p:nvPr/>
        </p:nvSpPr>
        <p:spPr>
          <a:xfrm>
            <a:off x="7349760" y="5753145"/>
            <a:ext cx="171720" cy="438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0" strike="noStrike" spc="4">
                <a:cs typeface="+mn-lt"/>
              </a:rPr>
              <a:t>...</a:t>
            </a:r>
            <a:endParaRPr lang="pt-BR" sz="1400" b="0" strike="noStrike" spc="4">
              <a:cs typeface="+mn-lt"/>
            </a:endParaRPr>
          </a:p>
        </p:txBody>
      </p:sp>
      <p:grpSp>
        <p:nvGrpSpPr>
          <p:cNvPr id="567" name="Group 111"/>
          <p:cNvGrpSpPr/>
          <p:nvPr/>
        </p:nvGrpSpPr>
        <p:grpSpPr>
          <a:xfrm>
            <a:off x="1921100" y="1503915"/>
            <a:ext cx="5655240" cy="595440"/>
            <a:chOff x="988920" y="1376280"/>
            <a:chExt cx="5655240" cy="595440"/>
          </a:xfrm>
        </p:grpSpPr>
        <p:sp>
          <p:nvSpPr>
            <p:cNvPr id="568" name="CustomShape 112"/>
            <p:cNvSpPr/>
            <p:nvPr/>
          </p:nvSpPr>
          <p:spPr>
            <a:xfrm>
              <a:off x="988920" y="1376280"/>
              <a:ext cx="5655240" cy="595440"/>
            </a:xfrm>
            <a:prstGeom prst="rect">
              <a:avLst/>
            </a:prstGeom>
            <a:blipFill rotWithShape="false">
              <a:blip r:embed="rId2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69" name="CustomShape 113"/>
            <p:cNvSpPr/>
            <p:nvPr/>
          </p:nvSpPr>
          <p:spPr>
            <a:xfrm>
              <a:off x="1044720" y="1411920"/>
              <a:ext cx="5544360" cy="496800"/>
            </a:xfrm>
            <a:custGeom>
              <a:avLst/>
              <a:gdLst/>
              <a:ahLst/>
              <a:cxnLst/>
              <a:rect l="l" t="t" r="r" b="b"/>
              <a:pathLst>
                <a:path w="5544820" h="497205">
                  <a:moveTo>
                    <a:pt x="0" y="496824"/>
                  </a:moveTo>
                  <a:lnTo>
                    <a:pt x="12944" y="446770"/>
                  </a:lnTo>
                  <a:lnTo>
                    <a:pt x="50069" y="400145"/>
                  </a:lnTo>
                  <a:lnTo>
                    <a:pt x="108817" y="357949"/>
                  </a:lnTo>
                  <a:lnTo>
                    <a:pt x="145499" y="338825"/>
                  </a:lnTo>
                  <a:lnTo>
                    <a:pt x="186626" y="321182"/>
                  </a:lnTo>
                  <a:lnTo>
                    <a:pt x="231879" y="305148"/>
                  </a:lnTo>
                  <a:lnTo>
                    <a:pt x="280937" y="290845"/>
                  </a:lnTo>
                  <a:lnTo>
                    <a:pt x="333481" y="278400"/>
                  </a:lnTo>
                  <a:lnTo>
                    <a:pt x="389191" y="267938"/>
                  </a:lnTo>
                  <a:lnTo>
                    <a:pt x="447746" y="259583"/>
                  </a:lnTo>
                  <a:lnTo>
                    <a:pt x="508827" y="253460"/>
                  </a:lnTo>
                  <a:lnTo>
                    <a:pt x="572113" y="249694"/>
                  </a:lnTo>
                  <a:lnTo>
                    <a:pt x="637285" y="248412"/>
                  </a:lnTo>
                  <a:lnTo>
                    <a:pt x="2134870" y="248412"/>
                  </a:lnTo>
                  <a:lnTo>
                    <a:pt x="2200042" y="247129"/>
                  </a:lnTo>
                  <a:lnTo>
                    <a:pt x="2263328" y="243363"/>
                  </a:lnTo>
                  <a:lnTo>
                    <a:pt x="2324409" y="237240"/>
                  </a:lnTo>
                  <a:lnTo>
                    <a:pt x="2382964" y="228885"/>
                  </a:lnTo>
                  <a:lnTo>
                    <a:pt x="2438674" y="218423"/>
                  </a:lnTo>
                  <a:lnTo>
                    <a:pt x="2491218" y="205978"/>
                  </a:lnTo>
                  <a:lnTo>
                    <a:pt x="2540276" y="191675"/>
                  </a:lnTo>
                  <a:lnTo>
                    <a:pt x="2585529" y="175641"/>
                  </a:lnTo>
                  <a:lnTo>
                    <a:pt x="2626656" y="157998"/>
                  </a:lnTo>
                  <a:lnTo>
                    <a:pt x="2663338" y="138874"/>
                  </a:lnTo>
                  <a:lnTo>
                    <a:pt x="2722086" y="96678"/>
                  </a:lnTo>
                  <a:lnTo>
                    <a:pt x="2759211" y="50053"/>
                  </a:lnTo>
                  <a:lnTo>
                    <a:pt x="2772156" y="0"/>
                  </a:lnTo>
                  <a:lnTo>
                    <a:pt x="2775445" y="25393"/>
                  </a:lnTo>
                  <a:lnTo>
                    <a:pt x="2800800" y="73857"/>
                  </a:lnTo>
                  <a:lnTo>
                    <a:pt x="2849056" y="118392"/>
                  </a:lnTo>
                  <a:lnTo>
                    <a:pt x="2917655" y="157998"/>
                  </a:lnTo>
                  <a:lnTo>
                    <a:pt x="2958782" y="175641"/>
                  </a:lnTo>
                  <a:lnTo>
                    <a:pt x="3004035" y="191675"/>
                  </a:lnTo>
                  <a:lnTo>
                    <a:pt x="3053093" y="205978"/>
                  </a:lnTo>
                  <a:lnTo>
                    <a:pt x="3105637" y="218423"/>
                  </a:lnTo>
                  <a:lnTo>
                    <a:pt x="3161347" y="228885"/>
                  </a:lnTo>
                  <a:lnTo>
                    <a:pt x="3219902" y="237240"/>
                  </a:lnTo>
                  <a:lnTo>
                    <a:pt x="3280983" y="243363"/>
                  </a:lnTo>
                  <a:lnTo>
                    <a:pt x="3344269" y="247129"/>
                  </a:lnTo>
                  <a:lnTo>
                    <a:pt x="3409442" y="248412"/>
                  </a:lnTo>
                  <a:lnTo>
                    <a:pt x="4907026" y="248412"/>
                  </a:lnTo>
                  <a:lnTo>
                    <a:pt x="4972198" y="249694"/>
                  </a:lnTo>
                  <a:lnTo>
                    <a:pt x="5035484" y="253460"/>
                  </a:lnTo>
                  <a:lnTo>
                    <a:pt x="5096565" y="259583"/>
                  </a:lnTo>
                  <a:lnTo>
                    <a:pt x="5155120" y="267938"/>
                  </a:lnTo>
                  <a:lnTo>
                    <a:pt x="5210830" y="278400"/>
                  </a:lnTo>
                  <a:lnTo>
                    <a:pt x="5263374" y="290845"/>
                  </a:lnTo>
                  <a:lnTo>
                    <a:pt x="5312432" y="305148"/>
                  </a:lnTo>
                  <a:lnTo>
                    <a:pt x="5357685" y="321182"/>
                  </a:lnTo>
                  <a:lnTo>
                    <a:pt x="5398812" y="338825"/>
                  </a:lnTo>
                  <a:lnTo>
                    <a:pt x="5435494" y="357949"/>
                  </a:lnTo>
                  <a:lnTo>
                    <a:pt x="5494242" y="400145"/>
                  </a:lnTo>
                  <a:lnTo>
                    <a:pt x="5531367" y="446770"/>
                  </a:lnTo>
                  <a:lnTo>
                    <a:pt x="5541022" y="471430"/>
                  </a:lnTo>
                  <a:lnTo>
                    <a:pt x="5544312" y="496824"/>
                  </a:ln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true"/>
          <p:nvPr/>
        </p:nvSpPr>
        <p:spPr>
          <a:xfrm>
            <a:off x="1163520" y="398880"/>
            <a:ext cx="6817680" cy="135432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4400" b="1" strike="noStrike" spc="-1">
                <a:solidFill>
                  <a:schemeClr val="bg1"/>
                </a:solidFill>
                <a:cs typeface="+mn-lt"/>
              </a:rPr>
              <a:t>Casting </a:t>
            </a:r>
            <a:r>
              <a:rPr lang="pt-BR" sz="4400" b="1" strike="noStrike" spc="-4">
                <a:solidFill>
                  <a:schemeClr val="bg1"/>
                </a:solidFill>
                <a:cs typeface="+mn-lt"/>
              </a:rPr>
              <a:t>de </a:t>
            </a:r>
            <a:r>
              <a:rPr lang="pt-BR" sz="4400" b="1" strike="noStrike" spc="-1">
                <a:solidFill>
                  <a:schemeClr val="bg1"/>
                </a:solidFill>
                <a:cs typeface="+mn-lt"/>
              </a:rPr>
              <a:t>Tipos</a:t>
            </a:r>
            <a:r>
              <a:rPr lang="pt-BR" sz="4400" b="1" strike="noStrike" spc="-83">
                <a:solidFill>
                  <a:schemeClr val="bg1"/>
                </a:solidFill>
                <a:cs typeface="+mn-lt"/>
              </a:rPr>
              <a:t> </a:t>
            </a:r>
            <a:r>
              <a:rPr lang="pt-BR" sz="4400" b="1" strike="noStrike" spc="-1">
                <a:solidFill>
                  <a:schemeClr val="bg1"/>
                </a:solidFill>
                <a:cs typeface="+mn-lt"/>
              </a:rPr>
              <a:t>Primitivos</a:t>
            </a:r>
            <a:endParaRPr lang="pt-BR" sz="4400" b="1" strike="noStrike" spc="-1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571" name="Group 2"/>
          <p:cNvGrpSpPr/>
          <p:nvPr/>
        </p:nvGrpSpPr>
        <p:grpSpPr>
          <a:xfrm>
            <a:off x="522720" y="1877400"/>
            <a:ext cx="1174680" cy="848520"/>
            <a:chOff x="522720" y="1877400"/>
            <a:chExt cx="1174680" cy="848520"/>
          </a:xfrm>
        </p:grpSpPr>
        <p:sp>
          <p:nvSpPr>
            <p:cNvPr id="572" name="CustomShape 3"/>
            <p:cNvSpPr/>
            <p:nvPr/>
          </p:nvSpPr>
          <p:spPr>
            <a:xfrm>
              <a:off x="522720" y="1879200"/>
              <a:ext cx="1174680" cy="81360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3" name="CustomShape 4"/>
            <p:cNvSpPr/>
            <p:nvPr/>
          </p:nvSpPr>
          <p:spPr>
            <a:xfrm>
              <a:off x="577440" y="1877400"/>
              <a:ext cx="1063440" cy="84852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4" name="CustomShape 5"/>
            <p:cNvSpPr/>
            <p:nvPr/>
          </p:nvSpPr>
          <p:spPr>
            <a:xfrm>
              <a:off x="560880" y="1897200"/>
              <a:ext cx="1098360" cy="73728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5" name="CustomShape 6"/>
            <p:cNvSpPr/>
            <p:nvPr/>
          </p:nvSpPr>
          <p:spPr>
            <a:xfrm>
              <a:off x="560880" y="1897200"/>
              <a:ext cx="1098720" cy="737640"/>
            </a:xfrm>
            <a:custGeom>
              <a:avLst/>
              <a:gdLst/>
              <a:ahLst/>
              <a:cxnLst/>
              <a:rect l="l" t="t" r="r" b="b"/>
              <a:pathLst>
                <a:path w="1099185" h="737869">
                  <a:moveTo>
                    <a:pt x="0" y="737615"/>
                  </a:moveTo>
                  <a:lnTo>
                    <a:pt x="1098804" y="737615"/>
                  </a:lnTo>
                  <a:lnTo>
                    <a:pt x="1098804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76" name="CustomShape 7"/>
          <p:cNvSpPr/>
          <p:nvPr/>
        </p:nvSpPr>
        <p:spPr>
          <a:xfrm>
            <a:off x="561340" y="1936750"/>
            <a:ext cx="1098550" cy="8064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22885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12">
                <a:cs typeface="+mn-lt"/>
              </a:rPr>
              <a:t>byte</a:t>
            </a:r>
            <a:endParaRPr lang="pt-BR" sz="1600" b="0" strike="noStrike" spc="-1">
              <a:cs typeface="+mn-lt"/>
            </a:endParaRPr>
          </a:p>
          <a:p>
            <a:pPr marL="12700" indent="251460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cs typeface="+mn-lt"/>
              </a:rPr>
              <a:t>8-bit  </a:t>
            </a:r>
            <a:r>
              <a:rPr lang="pt-BR" sz="1200" b="0" strike="noStrike" spc="-4">
                <a:cs typeface="+mn-lt"/>
              </a:rPr>
              <a:t>Tipo </a:t>
            </a:r>
            <a:r>
              <a:rPr lang="pt-BR" sz="1200" b="0" strike="noStrike" spc="-1">
                <a:cs typeface="+mn-lt"/>
              </a:rPr>
              <a:t>-</a:t>
            </a:r>
            <a:r>
              <a:rPr lang="pt-BR" sz="1200" b="0" strike="noStrike" spc="-58">
                <a:cs typeface="+mn-lt"/>
              </a:rPr>
              <a:t> </a:t>
            </a:r>
            <a:r>
              <a:rPr lang="pt-BR" sz="1200" b="0" strike="noStrike" spc="-9">
                <a:cs typeface="+mn-lt"/>
              </a:rPr>
              <a:t>Inteiro</a:t>
            </a:r>
            <a:endParaRPr lang="pt-BR" sz="1200" b="0" strike="noStrike" spc="-1">
              <a:cs typeface="+mn-lt"/>
            </a:endParaRPr>
          </a:p>
        </p:txBody>
      </p:sp>
      <p:grpSp>
        <p:nvGrpSpPr>
          <p:cNvPr id="577" name="Group 8"/>
          <p:cNvGrpSpPr/>
          <p:nvPr/>
        </p:nvGrpSpPr>
        <p:grpSpPr>
          <a:xfrm>
            <a:off x="1895760" y="1877400"/>
            <a:ext cx="1173240" cy="848520"/>
            <a:chOff x="1895760" y="1877400"/>
            <a:chExt cx="1173240" cy="848520"/>
          </a:xfrm>
        </p:grpSpPr>
        <p:sp>
          <p:nvSpPr>
            <p:cNvPr id="578" name="CustomShape 9"/>
            <p:cNvSpPr/>
            <p:nvPr/>
          </p:nvSpPr>
          <p:spPr>
            <a:xfrm>
              <a:off x="1895760" y="1879200"/>
              <a:ext cx="1173240" cy="81360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79" name="CustomShape 10"/>
            <p:cNvSpPr/>
            <p:nvPr/>
          </p:nvSpPr>
          <p:spPr>
            <a:xfrm>
              <a:off x="1950840" y="1877400"/>
              <a:ext cx="1063440" cy="84852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0" name="CustomShape 11"/>
            <p:cNvSpPr/>
            <p:nvPr/>
          </p:nvSpPr>
          <p:spPr>
            <a:xfrm>
              <a:off x="1933920" y="1897200"/>
              <a:ext cx="1096920" cy="73728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1" name="CustomShape 12"/>
            <p:cNvSpPr/>
            <p:nvPr/>
          </p:nvSpPr>
          <p:spPr>
            <a:xfrm>
              <a:off x="1933920" y="1897200"/>
              <a:ext cx="1096920" cy="737640"/>
            </a:xfrm>
            <a:custGeom>
              <a:avLst/>
              <a:gdLst/>
              <a:ahLst/>
              <a:cxnLst/>
              <a:rect l="l" t="t" r="r" b="b"/>
              <a:pathLst>
                <a:path w="1097280" h="737869">
                  <a:moveTo>
                    <a:pt x="0" y="737615"/>
                  </a:moveTo>
                  <a:lnTo>
                    <a:pt x="1097280" y="737615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82" name="CustomShape 13"/>
          <p:cNvSpPr/>
          <p:nvPr/>
        </p:nvSpPr>
        <p:spPr>
          <a:xfrm>
            <a:off x="1935480" y="1936750"/>
            <a:ext cx="1133475" cy="8064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cs typeface="+mn-lt"/>
              </a:rPr>
              <a:t>short</a:t>
            </a:r>
            <a:endParaRPr lang="pt-BR" sz="1600" b="0" strike="noStrike" spc="-1">
              <a:cs typeface="+mn-lt"/>
            </a:endParaRPr>
          </a:p>
          <a:p>
            <a:pPr marL="12700" indent="21145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cs typeface="+mn-lt"/>
              </a:rPr>
              <a:t>16-bit  </a:t>
            </a:r>
            <a:r>
              <a:rPr lang="pt-BR" sz="1200" b="0" strike="noStrike" spc="-4">
                <a:cs typeface="+mn-lt"/>
              </a:rPr>
              <a:t>Tipo </a:t>
            </a:r>
            <a:r>
              <a:rPr lang="pt-BR" sz="1200" b="0" strike="noStrike" spc="-1">
                <a:cs typeface="+mn-lt"/>
              </a:rPr>
              <a:t>-</a:t>
            </a:r>
            <a:r>
              <a:rPr lang="pt-BR" sz="1200" b="0" strike="noStrike" spc="-52">
                <a:cs typeface="+mn-lt"/>
              </a:rPr>
              <a:t> </a:t>
            </a:r>
            <a:r>
              <a:rPr lang="pt-BR" sz="1200" b="0" strike="noStrike" spc="-9">
                <a:cs typeface="+mn-lt"/>
              </a:rPr>
              <a:t>Inteiro</a:t>
            </a:r>
            <a:endParaRPr lang="pt-BR" sz="1200" b="0" strike="noStrike" spc="-1">
              <a:cs typeface="+mn-lt"/>
            </a:endParaRPr>
          </a:p>
        </p:txBody>
      </p:sp>
      <p:grpSp>
        <p:nvGrpSpPr>
          <p:cNvPr id="583" name="Group 14"/>
          <p:cNvGrpSpPr/>
          <p:nvPr/>
        </p:nvGrpSpPr>
        <p:grpSpPr>
          <a:xfrm>
            <a:off x="3267360" y="1877400"/>
            <a:ext cx="1174680" cy="848520"/>
            <a:chOff x="3267360" y="1877400"/>
            <a:chExt cx="1174680" cy="848520"/>
          </a:xfrm>
        </p:grpSpPr>
        <p:sp>
          <p:nvSpPr>
            <p:cNvPr id="584" name="CustomShape 15"/>
            <p:cNvSpPr/>
            <p:nvPr/>
          </p:nvSpPr>
          <p:spPr>
            <a:xfrm>
              <a:off x="3267360" y="1879200"/>
              <a:ext cx="1174680" cy="81360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5" name="CustomShape 16"/>
            <p:cNvSpPr/>
            <p:nvPr/>
          </p:nvSpPr>
          <p:spPr>
            <a:xfrm>
              <a:off x="3323880" y="1877400"/>
              <a:ext cx="1063440" cy="848520"/>
            </a:xfrm>
            <a:prstGeom prst="rect">
              <a:avLst/>
            </a:prstGeom>
            <a:blipFill rotWithShape="false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6" name="CustomShape 17"/>
            <p:cNvSpPr/>
            <p:nvPr/>
          </p:nvSpPr>
          <p:spPr>
            <a:xfrm>
              <a:off x="3305520" y="1897200"/>
              <a:ext cx="1098360" cy="73728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87" name="CustomShape 18"/>
            <p:cNvSpPr/>
            <p:nvPr/>
          </p:nvSpPr>
          <p:spPr>
            <a:xfrm>
              <a:off x="3305520" y="1897200"/>
              <a:ext cx="1098720" cy="737640"/>
            </a:xfrm>
            <a:custGeom>
              <a:avLst/>
              <a:gdLst/>
              <a:ahLst/>
              <a:cxnLst/>
              <a:rect l="l" t="t" r="r" b="b"/>
              <a:pathLst>
                <a:path w="1099185" h="737869">
                  <a:moveTo>
                    <a:pt x="0" y="737615"/>
                  </a:moveTo>
                  <a:lnTo>
                    <a:pt x="1098803" y="737615"/>
                  </a:lnTo>
                  <a:lnTo>
                    <a:pt x="1098803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88" name="CustomShape 19"/>
          <p:cNvSpPr/>
          <p:nvPr/>
        </p:nvSpPr>
        <p:spPr>
          <a:xfrm>
            <a:off x="3322955" y="1936750"/>
            <a:ext cx="1118870" cy="8064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9">
                <a:cs typeface="+mn-lt"/>
              </a:rPr>
              <a:t>int</a:t>
            </a:r>
            <a:endParaRPr lang="pt-BR" sz="1600" b="0" strike="noStrike" spc="-1">
              <a:cs typeface="+mn-lt"/>
            </a:endParaRPr>
          </a:p>
          <a:p>
            <a:pPr marL="12700" indent="21145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cs typeface="+mn-lt"/>
              </a:rPr>
              <a:t>32-bit  </a:t>
            </a:r>
            <a:r>
              <a:rPr lang="pt-BR" sz="1200" b="0" strike="noStrike" spc="-4">
                <a:cs typeface="+mn-lt"/>
              </a:rPr>
              <a:t>Tipo </a:t>
            </a:r>
            <a:r>
              <a:rPr lang="pt-BR" sz="1200" b="0" strike="noStrike" spc="-1">
                <a:cs typeface="+mn-lt"/>
              </a:rPr>
              <a:t>-</a:t>
            </a:r>
            <a:r>
              <a:rPr lang="pt-BR" sz="1200" b="0" strike="noStrike" spc="-58">
                <a:cs typeface="+mn-lt"/>
              </a:rPr>
              <a:t> </a:t>
            </a:r>
            <a:r>
              <a:rPr lang="pt-BR" sz="1200" b="0" strike="noStrike" spc="-9">
                <a:cs typeface="+mn-lt"/>
              </a:rPr>
              <a:t>Inteiro</a:t>
            </a:r>
            <a:endParaRPr lang="pt-BR" sz="1200" b="0" strike="noStrike" spc="-1">
              <a:cs typeface="+mn-lt"/>
            </a:endParaRPr>
          </a:p>
        </p:txBody>
      </p:sp>
      <p:grpSp>
        <p:nvGrpSpPr>
          <p:cNvPr id="589" name="Group 20"/>
          <p:cNvGrpSpPr/>
          <p:nvPr/>
        </p:nvGrpSpPr>
        <p:grpSpPr>
          <a:xfrm>
            <a:off x="4640400" y="1877400"/>
            <a:ext cx="1174680" cy="848520"/>
            <a:chOff x="4640400" y="1877400"/>
            <a:chExt cx="1174680" cy="848520"/>
          </a:xfrm>
        </p:grpSpPr>
        <p:sp>
          <p:nvSpPr>
            <p:cNvPr id="590" name="CustomShape 21"/>
            <p:cNvSpPr/>
            <p:nvPr/>
          </p:nvSpPr>
          <p:spPr>
            <a:xfrm>
              <a:off x="4640400" y="1879200"/>
              <a:ext cx="1174680" cy="81360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1" name="CustomShape 22"/>
            <p:cNvSpPr/>
            <p:nvPr/>
          </p:nvSpPr>
          <p:spPr>
            <a:xfrm>
              <a:off x="4696920" y="1877400"/>
              <a:ext cx="1063440" cy="84852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2" name="CustomShape 23"/>
            <p:cNvSpPr/>
            <p:nvPr/>
          </p:nvSpPr>
          <p:spPr>
            <a:xfrm>
              <a:off x="4678560" y="1897200"/>
              <a:ext cx="1098360" cy="73728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3" name="CustomShape 24"/>
            <p:cNvSpPr/>
            <p:nvPr/>
          </p:nvSpPr>
          <p:spPr>
            <a:xfrm>
              <a:off x="4678560" y="1897200"/>
              <a:ext cx="1098720" cy="737640"/>
            </a:xfrm>
            <a:custGeom>
              <a:avLst/>
              <a:gdLst/>
              <a:ahLst/>
              <a:cxnLst/>
              <a:rect l="l" t="t" r="r" b="b"/>
              <a:pathLst>
                <a:path w="1099185" h="737869">
                  <a:moveTo>
                    <a:pt x="0" y="737615"/>
                  </a:moveTo>
                  <a:lnTo>
                    <a:pt x="1098803" y="737615"/>
                  </a:lnTo>
                  <a:lnTo>
                    <a:pt x="1098803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594" name="CustomShape 25"/>
          <p:cNvSpPr/>
          <p:nvPr/>
        </p:nvSpPr>
        <p:spPr>
          <a:xfrm>
            <a:off x="4721225" y="1936750"/>
            <a:ext cx="1056640" cy="8064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27330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cs typeface="+mn-lt"/>
              </a:rPr>
              <a:t>long</a:t>
            </a:r>
            <a:endParaRPr lang="pt-BR" sz="1600" b="0" strike="noStrike" spc="-1">
              <a:cs typeface="+mn-lt"/>
            </a:endParaRPr>
          </a:p>
          <a:p>
            <a:pPr marL="12700" indent="21145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cs typeface="+mn-lt"/>
              </a:rPr>
              <a:t>64-bit  </a:t>
            </a:r>
            <a:r>
              <a:rPr lang="pt-BR" sz="1200" b="0" strike="noStrike" spc="-4">
                <a:cs typeface="+mn-lt"/>
              </a:rPr>
              <a:t>Tipo </a:t>
            </a:r>
            <a:r>
              <a:rPr lang="pt-BR" sz="1200" b="0" strike="noStrike" spc="-1">
                <a:cs typeface="+mn-lt"/>
              </a:rPr>
              <a:t>-</a:t>
            </a:r>
            <a:r>
              <a:rPr lang="pt-BR" sz="1200" b="0" strike="noStrike" spc="-58">
                <a:cs typeface="+mn-lt"/>
              </a:rPr>
              <a:t> </a:t>
            </a:r>
            <a:r>
              <a:rPr lang="pt-BR" sz="1200" b="0" strike="noStrike" spc="-9">
                <a:cs typeface="+mn-lt"/>
              </a:rPr>
              <a:t>Inteiro</a:t>
            </a:r>
            <a:endParaRPr lang="pt-BR" sz="1200" b="0" strike="noStrike" spc="-1">
              <a:cs typeface="+mn-lt"/>
            </a:endParaRPr>
          </a:p>
        </p:txBody>
      </p:sp>
      <p:grpSp>
        <p:nvGrpSpPr>
          <p:cNvPr id="595" name="Group 26"/>
          <p:cNvGrpSpPr/>
          <p:nvPr/>
        </p:nvGrpSpPr>
        <p:grpSpPr>
          <a:xfrm>
            <a:off x="6013800" y="1877400"/>
            <a:ext cx="1174680" cy="848520"/>
            <a:chOff x="6013800" y="1877400"/>
            <a:chExt cx="1174680" cy="848520"/>
          </a:xfrm>
        </p:grpSpPr>
        <p:sp>
          <p:nvSpPr>
            <p:cNvPr id="596" name="CustomShape 27"/>
            <p:cNvSpPr/>
            <p:nvPr/>
          </p:nvSpPr>
          <p:spPr>
            <a:xfrm>
              <a:off x="6013800" y="1879200"/>
              <a:ext cx="1174680" cy="81360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7" name="CustomShape 28"/>
            <p:cNvSpPr/>
            <p:nvPr/>
          </p:nvSpPr>
          <p:spPr>
            <a:xfrm>
              <a:off x="6022800" y="1877400"/>
              <a:ext cx="1153440" cy="84852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8" name="CustomShape 29"/>
            <p:cNvSpPr/>
            <p:nvPr/>
          </p:nvSpPr>
          <p:spPr>
            <a:xfrm>
              <a:off x="6051960" y="1897200"/>
              <a:ext cx="1098360" cy="73728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99" name="CustomShape 30"/>
            <p:cNvSpPr/>
            <p:nvPr/>
          </p:nvSpPr>
          <p:spPr>
            <a:xfrm>
              <a:off x="6051960" y="1897200"/>
              <a:ext cx="1098720" cy="737640"/>
            </a:xfrm>
            <a:custGeom>
              <a:avLst/>
              <a:gdLst/>
              <a:ahLst/>
              <a:cxnLst/>
              <a:rect l="l" t="t" r="r" b="b"/>
              <a:pathLst>
                <a:path w="1099184" h="737869">
                  <a:moveTo>
                    <a:pt x="0" y="737615"/>
                  </a:moveTo>
                  <a:lnTo>
                    <a:pt x="1098803" y="737615"/>
                  </a:lnTo>
                  <a:lnTo>
                    <a:pt x="1098803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00" name="CustomShape 31"/>
          <p:cNvSpPr/>
          <p:nvPr/>
        </p:nvSpPr>
        <p:spPr>
          <a:xfrm>
            <a:off x="6146165" y="1936750"/>
            <a:ext cx="1043305" cy="8064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59080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cs typeface="+mn-lt"/>
              </a:rPr>
              <a:t>float</a:t>
            </a:r>
            <a:endParaRPr lang="pt-BR" sz="1600" b="0" strike="noStrike" spc="-1">
              <a:cs typeface="+mn-lt"/>
            </a:endParaRPr>
          </a:p>
          <a:p>
            <a:pPr marL="12700" indent="25717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cs typeface="+mn-lt"/>
              </a:rPr>
              <a:t>32-bit  </a:t>
            </a:r>
            <a:r>
              <a:rPr lang="pt-BR" sz="1200" b="0" strike="noStrike" spc="-4">
                <a:cs typeface="+mn-lt"/>
              </a:rPr>
              <a:t>Tipo </a:t>
            </a:r>
            <a:r>
              <a:rPr lang="pt-BR" sz="1200" b="0" strike="noStrike" spc="-1">
                <a:cs typeface="+mn-lt"/>
              </a:rPr>
              <a:t>-</a:t>
            </a:r>
            <a:r>
              <a:rPr lang="pt-BR" sz="1200" b="0" strike="noStrike" spc="-83">
                <a:cs typeface="+mn-lt"/>
              </a:rPr>
              <a:t> </a:t>
            </a:r>
            <a:r>
              <a:rPr lang="pt-BR" sz="1200" b="0" strike="noStrike" spc="-1">
                <a:cs typeface="+mn-lt"/>
              </a:rPr>
              <a:t>Decimal</a:t>
            </a:r>
            <a:endParaRPr lang="pt-BR" sz="1200" b="0" strike="noStrike" spc="-1">
              <a:cs typeface="+mn-lt"/>
            </a:endParaRPr>
          </a:p>
        </p:txBody>
      </p:sp>
      <p:grpSp>
        <p:nvGrpSpPr>
          <p:cNvPr id="601" name="Group 32"/>
          <p:cNvGrpSpPr/>
          <p:nvPr/>
        </p:nvGrpSpPr>
        <p:grpSpPr>
          <a:xfrm>
            <a:off x="7386840" y="1877400"/>
            <a:ext cx="1173240" cy="848520"/>
            <a:chOff x="7386840" y="1877400"/>
            <a:chExt cx="1173240" cy="848520"/>
          </a:xfrm>
        </p:grpSpPr>
        <p:sp>
          <p:nvSpPr>
            <p:cNvPr id="602" name="CustomShape 33"/>
            <p:cNvSpPr/>
            <p:nvPr/>
          </p:nvSpPr>
          <p:spPr>
            <a:xfrm>
              <a:off x="7386840" y="1879200"/>
              <a:ext cx="1173240" cy="81360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03" name="CustomShape 34"/>
            <p:cNvSpPr/>
            <p:nvPr/>
          </p:nvSpPr>
          <p:spPr>
            <a:xfrm>
              <a:off x="7395840" y="1877400"/>
              <a:ext cx="1153440" cy="84852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04" name="CustomShape 35"/>
            <p:cNvSpPr/>
            <p:nvPr/>
          </p:nvSpPr>
          <p:spPr>
            <a:xfrm>
              <a:off x="7425000" y="1897200"/>
              <a:ext cx="1096920" cy="737280"/>
            </a:xfrm>
            <a:prstGeom prst="rect">
              <a:avLst/>
            </a:prstGeom>
            <a:blipFill rotWithShape="false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05" name="CustomShape 36"/>
            <p:cNvSpPr/>
            <p:nvPr/>
          </p:nvSpPr>
          <p:spPr>
            <a:xfrm>
              <a:off x="7425000" y="1897200"/>
              <a:ext cx="1096920" cy="737640"/>
            </a:xfrm>
            <a:custGeom>
              <a:avLst/>
              <a:gdLst/>
              <a:ahLst/>
              <a:cxnLst/>
              <a:rect l="l" t="t" r="r" b="b"/>
              <a:pathLst>
                <a:path w="1097279" h="737869">
                  <a:moveTo>
                    <a:pt x="0" y="737615"/>
                  </a:moveTo>
                  <a:lnTo>
                    <a:pt x="1097279" y="737615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06" name="CustomShape 37"/>
          <p:cNvSpPr/>
          <p:nvPr/>
        </p:nvSpPr>
        <p:spPr>
          <a:xfrm>
            <a:off x="7425055" y="1936750"/>
            <a:ext cx="1233170" cy="10502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cs typeface="+mn-lt"/>
              </a:rPr>
              <a:t>double</a:t>
            </a:r>
            <a:endParaRPr lang="pt-BR" sz="1600" b="0" strike="noStrike" spc="-1">
              <a:cs typeface="+mn-lt"/>
            </a:endParaRPr>
          </a:p>
          <a:p>
            <a:pPr marL="12700" indent="257175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cs typeface="+mn-lt"/>
              </a:rPr>
              <a:t>64-bit  </a:t>
            </a:r>
            <a:r>
              <a:rPr lang="pt-BR" sz="1200" b="0" strike="noStrike" spc="-4">
                <a:cs typeface="+mn-lt"/>
              </a:rPr>
              <a:t>Tipo </a:t>
            </a:r>
            <a:r>
              <a:rPr lang="pt-BR" sz="1200" b="0" strike="noStrike" spc="-1">
                <a:cs typeface="+mn-lt"/>
              </a:rPr>
              <a:t>-</a:t>
            </a:r>
            <a:r>
              <a:rPr lang="pt-BR" sz="1200" b="0" strike="noStrike" spc="-83">
                <a:cs typeface="+mn-lt"/>
              </a:rPr>
              <a:t> </a:t>
            </a:r>
            <a:r>
              <a:rPr lang="pt-BR" sz="1200" b="0" strike="noStrike" spc="-1">
                <a:cs typeface="+mn-lt"/>
              </a:rPr>
              <a:t>Decimal</a:t>
            </a:r>
            <a:endParaRPr lang="pt-BR" sz="1200" b="0" strike="noStrike" spc="-1">
              <a:cs typeface="+mn-lt"/>
            </a:endParaRPr>
          </a:p>
        </p:txBody>
      </p:sp>
      <p:grpSp>
        <p:nvGrpSpPr>
          <p:cNvPr id="607" name="Group 38"/>
          <p:cNvGrpSpPr/>
          <p:nvPr/>
        </p:nvGrpSpPr>
        <p:grpSpPr>
          <a:xfrm>
            <a:off x="1894320" y="2915280"/>
            <a:ext cx="1174680" cy="848520"/>
            <a:chOff x="1894320" y="2915280"/>
            <a:chExt cx="1174680" cy="848520"/>
          </a:xfrm>
        </p:grpSpPr>
        <p:sp>
          <p:nvSpPr>
            <p:cNvPr id="608" name="CustomShape 39"/>
            <p:cNvSpPr/>
            <p:nvPr/>
          </p:nvSpPr>
          <p:spPr>
            <a:xfrm>
              <a:off x="1895760" y="2917080"/>
              <a:ext cx="1173240" cy="811800"/>
            </a:xfrm>
            <a:prstGeom prst="rect">
              <a:avLst/>
            </a:prstGeom>
            <a:blipFill rotWithShape="false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09" name="CustomShape 40"/>
            <p:cNvSpPr/>
            <p:nvPr/>
          </p:nvSpPr>
          <p:spPr>
            <a:xfrm>
              <a:off x="1894320" y="2915280"/>
              <a:ext cx="1174680" cy="848520"/>
            </a:xfrm>
            <a:prstGeom prst="rect">
              <a:avLst/>
            </a:prstGeom>
            <a:blipFill rotWithShape="false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0" name="CustomShape 41"/>
            <p:cNvSpPr/>
            <p:nvPr/>
          </p:nvSpPr>
          <p:spPr>
            <a:xfrm>
              <a:off x="1933920" y="2935080"/>
              <a:ext cx="1096920" cy="735840"/>
            </a:xfrm>
            <a:prstGeom prst="rect">
              <a:avLst/>
            </a:prstGeom>
            <a:blipFill rotWithShape="false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1" name="CustomShape 42"/>
            <p:cNvSpPr/>
            <p:nvPr/>
          </p:nvSpPr>
          <p:spPr>
            <a:xfrm>
              <a:off x="1933920" y="2935080"/>
              <a:ext cx="1096920" cy="736200"/>
            </a:xfrm>
            <a:custGeom>
              <a:avLst/>
              <a:gdLst/>
              <a:ahLst/>
              <a:cxnLst/>
              <a:rect l="l" t="t" r="r" b="b"/>
              <a:pathLst>
                <a:path w="1097280" h="736600">
                  <a:moveTo>
                    <a:pt x="0" y="736092"/>
                  </a:moveTo>
                  <a:lnTo>
                    <a:pt x="1097280" y="736092"/>
                  </a:lnTo>
                  <a:lnTo>
                    <a:pt x="1097280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noFill/>
            <a:ln w="9000">
              <a:solidFill>
                <a:srgbClr val="497DBA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12" name="CustomShape 43"/>
          <p:cNvSpPr/>
          <p:nvPr/>
        </p:nvSpPr>
        <p:spPr>
          <a:xfrm>
            <a:off x="2016000" y="2973960"/>
            <a:ext cx="931680" cy="80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pt-BR" sz="1600" b="1" strike="noStrike" spc="-4">
                <a:cs typeface="+mn-lt"/>
              </a:rPr>
              <a:t>char</a:t>
            </a:r>
            <a:endParaRPr lang="pt-BR" sz="1600" b="0" strike="noStrike" spc="-1">
              <a:cs typeface="+mn-lt"/>
            </a:endParaRPr>
          </a:p>
          <a:p>
            <a:pPr marL="2540" algn="ctr">
              <a:lnSpc>
                <a:spcPct val="100000"/>
              </a:lnSpc>
              <a:spcBef>
                <a:spcPts val="30"/>
              </a:spcBef>
            </a:pPr>
            <a:r>
              <a:rPr lang="pt-BR" sz="1200" b="0" strike="noStrike" spc="-1">
                <a:cs typeface="+mn-lt"/>
              </a:rPr>
              <a:t>16-bit</a:t>
            </a:r>
            <a:endParaRPr lang="pt-BR" sz="1200" b="0" strike="noStrike" spc="-1">
              <a:cs typeface="+mn-lt"/>
            </a:endParaRPr>
          </a:p>
          <a:p>
            <a:pPr marL="2540" algn="ctr">
              <a:lnSpc>
                <a:spcPct val="100000"/>
              </a:lnSpc>
            </a:pPr>
            <a:r>
              <a:rPr lang="pt-BR" sz="1200" b="0" strike="noStrike" spc="-4">
                <a:cs typeface="+mn-lt"/>
              </a:rPr>
              <a:t>Tipo </a:t>
            </a:r>
            <a:r>
              <a:rPr lang="pt-BR" sz="1200" b="0" strike="noStrike" spc="-1">
                <a:cs typeface="+mn-lt"/>
              </a:rPr>
              <a:t>-</a:t>
            </a:r>
            <a:r>
              <a:rPr lang="pt-BR" sz="1200" b="0" strike="noStrike" spc="-72">
                <a:cs typeface="+mn-lt"/>
              </a:rPr>
              <a:t> </a:t>
            </a:r>
            <a:r>
              <a:rPr lang="pt-BR" sz="1200" b="0" strike="noStrike" spc="-4">
                <a:cs typeface="+mn-lt"/>
              </a:rPr>
              <a:t>Caracter</a:t>
            </a:r>
            <a:endParaRPr lang="pt-BR" sz="1200" b="0" strike="noStrike" spc="-1">
              <a:cs typeface="+mn-lt"/>
            </a:endParaRPr>
          </a:p>
        </p:txBody>
      </p:sp>
      <p:grpSp>
        <p:nvGrpSpPr>
          <p:cNvPr id="613" name="Group 44"/>
          <p:cNvGrpSpPr/>
          <p:nvPr/>
        </p:nvGrpSpPr>
        <p:grpSpPr>
          <a:xfrm>
            <a:off x="522720" y="4326480"/>
            <a:ext cx="4942080" cy="997920"/>
            <a:chOff x="522720" y="4326480"/>
            <a:chExt cx="4942080" cy="997920"/>
          </a:xfrm>
        </p:grpSpPr>
        <p:sp>
          <p:nvSpPr>
            <p:cNvPr id="614" name="CustomShape 45"/>
            <p:cNvSpPr/>
            <p:nvPr/>
          </p:nvSpPr>
          <p:spPr>
            <a:xfrm>
              <a:off x="522720" y="4326480"/>
              <a:ext cx="4942080" cy="997920"/>
            </a:xfrm>
            <a:prstGeom prst="rect">
              <a:avLst/>
            </a:prstGeom>
            <a:blipFill rotWithShape="false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5" name="CustomShape 46"/>
            <p:cNvSpPr/>
            <p:nvPr/>
          </p:nvSpPr>
          <p:spPr>
            <a:xfrm>
              <a:off x="560880" y="4344840"/>
              <a:ext cx="4865760" cy="921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6" name="CustomShape 47"/>
            <p:cNvSpPr/>
            <p:nvPr/>
          </p:nvSpPr>
          <p:spPr>
            <a:xfrm>
              <a:off x="560880" y="4344840"/>
              <a:ext cx="4866120" cy="921600"/>
            </a:xfrm>
            <a:custGeom>
              <a:avLst/>
              <a:gdLst/>
              <a:ahLst/>
              <a:cxnLst/>
              <a:rect l="l" t="t" r="r" b="b"/>
              <a:pathLst>
                <a:path w="4866640" h="922020">
                  <a:moveTo>
                    <a:pt x="0" y="153669"/>
                  </a:moveTo>
                  <a:lnTo>
                    <a:pt x="7833" y="105111"/>
                  </a:lnTo>
                  <a:lnTo>
                    <a:pt x="29648" y="62929"/>
                  </a:lnTo>
                  <a:lnTo>
                    <a:pt x="62912" y="29659"/>
                  </a:lnTo>
                  <a:lnTo>
                    <a:pt x="105096" y="7837"/>
                  </a:lnTo>
                  <a:lnTo>
                    <a:pt x="153670" y="0"/>
                  </a:lnTo>
                  <a:lnTo>
                    <a:pt x="4712462" y="0"/>
                  </a:lnTo>
                  <a:lnTo>
                    <a:pt x="4761020" y="7837"/>
                  </a:lnTo>
                  <a:lnTo>
                    <a:pt x="4803202" y="29659"/>
                  </a:lnTo>
                  <a:lnTo>
                    <a:pt x="4836472" y="62929"/>
                  </a:lnTo>
                  <a:lnTo>
                    <a:pt x="4858294" y="105111"/>
                  </a:lnTo>
                  <a:lnTo>
                    <a:pt x="4866132" y="153669"/>
                  </a:lnTo>
                  <a:lnTo>
                    <a:pt x="4866132" y="768350"/>
                  </a:lnTo>
                  <a:lnTo>
                    <a:pt x="4858294" y="816908"/>
                  </a:lnTo>
                  <a:lnTo>
                    <a:pt x="4836472" y="859090"/>
                  </a:lnTo>
                  <a:lnTo>
                    <a:pt x="4803202" y="892360"/>
                  </a:lnTo>
                  <a:lnTo>
                    <a:pt x="4761020" y="914182"/>
                  </a:lnTo>
                  <a:lnTo>
                    <a:pt x="4712462" y="922019"/>
                  </a:lnTo>
                  <a:lnTo>
                    <a:pt x="153670" y="922019"/>
                  </a:lnTo>
                  <a:lnTo>
                    <a:pt x="105096" y="914182"/>
                  </a:lnTo>
                  <a:lnTo>
                    <a:pt x="62912" y="892360"/>
                  </a:lnTo>
                  <a:lnTo>
                    <a:pt x="29648" y="859090"/>
                  </a:lnTo>
                  <a:lnTo>
                    <a:pt x="7833" y="816908"/>
                  </a:lnTo>
                  <a:lnTo>
                    <a:pt x="0" y="768350"/>
                  </a:lnTo>
                  <a:lnTo>
                    <a:pt x="0" y="153669"/>
                  </a:lnTo>
                  <a:close/>
                </a:path>
              </a:pathLst>
            </a:custGeom>
            <a:noFill/>
            <a:ln w="9000">
              <a:solidFill>
                <a:srgbClr val="97B853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7" name="CustomShape 48"/>
            <p:cNvSpPr/>
            <p:nvPr/>
          </p:nvSpPr>
          <p:spPr>
            <a:xfrm>
              <a:off x="653760" y="4617720"/>
              <a:ext cx="318240" cy="103320"/>
            </a:xfrm>
            <a:custGeom>
              <a:avLst/>
              <a:gdLst/>
              <a:ahLst/>
              <a:cxnLst/>
              <a:rect l="l" t="t" r="r" b="b"/>
              <a:pathLst>
                <a:path w="318769" h="103504">
                  <a:moveTo>
                    <a:pt x="293496" y="51688"/>
                  </a:moveTo>
                  <a:lnTo>
                    <a:pt x="223621" y="92455"/>
                  </a:lnTo>
                  <a:lnTo>
                    <a:pt x="222605" y="96265"/>
                  </a:lnTo>
                  <a:lnTo>
                    <a:pt x="226136" y="102361"/>
                  </a:lnTo>
                  <a:lnTo>
                    <a:pt x="230022" y="103377"/>
                  </a:lnTo>
                  <a:lnTo>
                    <a:pt x="307767" y="58038"/>
                  </a:lnTo>
                  <a:lnTo>
                    <a:pt x="306057" y="58038"/>
                  </a:lnTo>
                  <a:lnTo>
                    <a:pt x="306057" y="57150"/>
                  </a:lnTo>
                  <a:lnTo>
                    <a:pt x="302856" y="57150"/>
                  </a:lnTo>
                  <a:lnTo>
                    <a:pt x="293496" y="51688"/>
                  </a:lnTo>
                  <a:close/>
                  <a:moveTo>
                    <a:pt x="282612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282612" y="58038"/>
                  </a:lnTo>
                  <a:lnTo>
                    <a:pt x="293496" y="51688"/>
                  </a:lnTo>
                  <a:lnTo>
                    <a:pt x="282612" y="45338"/>
                  </a:lnTo>
                  <a:close/>
                  <a:moveTo>
                    <a:pt x="307765" y="45338"/>
                  </a:moveTo>
                  <a:lnTo>
                    <a:pt x="306057" y="45338"/>
                  </a:lnTo>
                  <a:lnTo>
                    <a:pt x="306057" y="58038"/>
                  </a:lnTo>
                  <a:lnTo>
                    <a:pt x="307767" y="58038"/>
                  </a:lnTo>
                  <a:lnTo>
                    <a:pt x="318655" y="51688"/>
                  </a:lnTo>
                  <a:lnTo>
                    <a:pt x="307765" y="45338"/>
                  </a:lnTo>
                  <a:close/>
                  <a:moveTo>
                    <a:pt x="302856" y="46227"/>
                  </a:moveTo>
                  <a:lnTo>
                    <a:pt x="293496" y="51688"/>
                  </a:lnTo>
                  <a:lnTo>
                    <a:pt x="302856" y="57150"/>
                  </a:lnTo>
                  <a:lnTo>
                    <a:pt x="302856" y="46227"/>
                  </a:lnTo>
                  <a:close/>
                  <a:moveTo>
                    <a:pt x="306057" y="46227"/>
                  </a:moveTo>
                  <a:lnTo>
                    <a:pt x="302856" y="46227"/>
                  </a:lnTo>
                  <a:lnTo>
                    <a:pt x="302856" y="57150"/>
                  </a:lnTo>
                  <a:lnTo>
                    <a:pt x="306057" y="57150"/>
                  </a:lnTo>
                  <a:lnTo>
                    <a:pt x="306057" y="46227"/>
                  </a:lnTo>
                  <a:close/>
                  <a:moveTo>
                    <a:pt x="230022" y="0"/>
                  </a:moveTo>
                  <a:lnTo>
                    <a:pt x="226136" y="1015"/>
                  </a:lnTo>
                  <a:lnTo>
                    <a:pt x="222605" y="7111"/>
                  </a:lnTo>
                  <a:lnTo>
                    <a:pt x="223621" y="10921"/>
                  </a:lnTo>
                  <a:lnTo>
                    <a:pt x="293496" y="51688"/>
                  </a:lnTo>
                  <a:lnTo>
                    <a:pt x="302856" y="46227"/>
                  </a:lnTo>
                  <a:lnTo>
                    <a:pt x="306057" y="46227"/>
                  </a:lnTo>
                  <a:lnTo>
                    <a:pt x="306057" y="45338"/>
                  </a:lnTo>
                  <a:lnTo>
                    <a:pt x="307765" y="45338"/>
                  </a:lnTo>
                  <a:lnTo>
                    <a:pt x="23002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8" name="CustomShape 49"/>
            <p:cNvSpPr/>
            <p:nvPr/>
          </p:nvSpPr>
          <p:spPr>
            <a:xfrm>
              <a:off x="611280" y="4866120"/>
              <a:ext cx="482760" cy="241920"/>
            </a:xfrm>
            <a:prstGeom prst="rect">
              <a:avLst/>
            </a:prstGeom>
            <a:blipFill rotWithShape="false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9" name="CustomShape 50"/>
            <p:cNvSpPr/>
            <p:nvPr/>
          </p:nvSpPr>
          <p:spPr>
            <a:xfrm>
              <a:off x="653760" y="4915080"/>
              <a:ext cx="318240" cy="103320"/>
            </a:xfrm>
            <a:custGeom>
              <a:avLst/>
              <a:gdLst/>
              <a:ahLst/>
              <a:cxnLst/>
              <a:rect l="l" t="t" r="r" b="b"/>
              <a:pathLst>
                <a:path w="318769" h="103504">
                  <a:moveTo>
                    <a:pt x="38100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8100" y="58039"/>
                  </a:lnTo>
                  <a:lnTo>
                    <a:pt x="38100" y="45339"/>
                  </a:lnTo>
                  <a:close/>
                  <a:moveTo>
                    <a:pt x="88900" y="45339"/>
                  </a:moveTo>
                  <a:lnTo>
                    <a:pt x="50800" y="45339"/>
                  </a:lnTo>
                  <a:lnTo>
                    <a:pt x="50800" y="58039"/>
                  </a:lnTo>
                  <a:lnTo>
                    <a:pt x="88900" y="58039"/>
                  </a:lnTo>
                  <a:lnTo>
                    <a:pt x="88900" y="45339"/>
                  </a:lnTo>
                  <a:close/>
                  <a:moveTo>
                    <a:pt x="139700" y="45339"/>
                  </a:moveTo>
                  <a:lnTo>
                    <a:pt x="101600" y="45339"/>
                  </a:lnTo>
                  <a:lnTo>
                    <a:pt x="101600" y="58039"/>
                  </a:lnTo>
                  <a:lnTo>
                    <a:pt x="139700" y="58039"/>
                  </a:lnTo>
                  <a:lnTo>
                    <a:pt x="139700" y="45339"/>
                  </a:lnTo>
                  <a:close/>
                  <a:moveTo>
                    <a:pt x="190500" y="45339"/>
                  </a:moveTo>
                  <a:lnTo>
                    <a:pt x="152400" y="45339"/>
                  </a:lnTo>
                  <a:lnTo>
                    <a:pt x="152400" y="58039"/>
                  </a:lnTo>
                  <a:lnTo>
                    <a:pt x="190500" y="58039"/>
                  </a:lnTo>
                  <a:lnTo>
                    <a:pt x="190500" y="45339"/>
                  </a:lnTo>
                  <a:close/>
                  <a:moveTo>
                    <a:pt x="292100" y="52503"/>
                  </a:moveTo>
                  <a:lnTo>
                    <a:pt x="223621" y="92456"/>
                  </a:lnTo>
                  <a:lnTo>
                    <a:pt x="222605" y="96266"/>
                  </a:lnTo>
                  <a:lnTo>
                    <a:pt x="226136" y="102362"/>
                  </a:lnTo>
                  <a:lnTo>
                    <a:pt x="230022" y="103378"/>
                  </a:lnTo>
                  <a:lnTo>
                    <a:pt x="307767" y="58039"/>
                  </a:lnTo>
                  <a:lnTo>
                    <a:pt x="292100" y="58039"/>
                  </a:lnTo>
                  <a:lnTo>
                    <a:pt x="292100" y="52503"/>
                  </a:lnTo>
                  <a:close/>
                  <a:moveTo>
                    <a:pt x="241300" y="45339"/>
                  </a:moveTo>
                  <a:lnTo>
                    <a:pt x="203200" y="45339"/>
                  </a:lnTo>
                  <a:lnTo>
                    <a:pt x="203200" y="58039"/>
                  </a:lnTo>
                  <a:lnTo>
                    <a:pt x="241300" y="58039"/>
                  </a:lnTo>
                  <a:lnTo>
                    <a:pt x="241300" y="45339"/>
                  </a:lnTo>
                  <a:close/>
                  <a:moveTo>
                    <a:pt x="282612" y="45339"/>
                  </a:moveTo>
                  <a:lnTo>
                    <a:pt x="254000" y="45339"/>
                  </a:lnTo>
                  <a:lnTo>
                    <a:pt x="254000" y="58039"/>
                  </a:lnTo>
                  <a:lnTo>
                    <a:pt x="282612" y="58039"/>
                  </a:lnTo>
                  <a:lnTo>
                    <a:pt x="292100" y="52503"/>
                  </a:lnTo>
                  <a:lnTo>
                    <a:pt x="292100" y="50874"/>
                  </a:lnTo>
                  <a:lnTo>
                    <a:pt x="282612" y="45339"/>
                  </a:lnTo>
                  <a:close/>
                  <a:moveTo>
                    <a:pt x="293496" y="51689"/>
                  </a:moveTo>
                  <a:lnTo>
                    <a:pt x="292100" y="52503"/>
                  </a:lnTo>
                  <a:lnTo>
                    <a:pt x="292100" y="58039"/>
                  </a:lnTo>
                  <a:lnTo>
                    <a:pt x="304800" y="58039"/>
                  </a:lnTo>
                  <a:lnTo>
                    <a:pt x="304800" y="57150"/>
                  </a:lnTo>
                  <a:lnTo>
                    <a:pt x="302856" y="57150"/>
                  </a:lnTo>
                  <a:lnTo>
                    <a:pt x="293496" y="51689"/>
                  </a:lnTo>
                  <a:close/>
                  <a:moveTo>
                    <a:pt x="306057" y="45339"/>
                  </a:moveTo>
                  <a:lnTo>
                    <a:pt x="304800" y="45339"/>
                  </a:lnTo>
                  <a:lnTo>
                    <a:pt x="304800" y="58039"/>
                  </a:lnTo>
                  <a:lnTo>
                    <a:pt x="306057" y="58039"/>
                  </a:lnTo>
                  <a:lnTo>
                    <a:pt x="306057" y="45339"/>
                  </a:lnTo>
                  <a:close/>
                  <a:moveTo>
                    <a:pt x="307765" y="45339"/>
                  </a:moveTo>
                  <a:lnTo>
                    <a:pt x="306057" y="45339"/>
                  </a:lnTo>
                  <a:lnTo>
                    <a:pt x="306057" y="58039"/>
                  </a:lnTo>
                  <a:lnTo>
                    <a:pt x="307767" y="58039"/>
                  </a:lnTo>
                  <a:lnTo>
                    <a:pt x="318655" y="51689"/>
                  </a:lnTo>
                  <a:lnTo>
                    <a:pt x="307765" y="45339"/>
                  </a:lnTo>
                  <a:close/>
                  <a:moveTo>
                    <a:pt x="302856" y="46228"/>
                  </a:moveTo>
                  <a:lnTo>
                    <a:pt x="293496" y="51689"/>
                  </a:lnTo>
                  <a:lnTo>
                    <a:pt x="302856" y="57150"/>
                  </a:lnTo>
                  <a:lnTo>
                    <a:pt x="302856" y="46228"/>
                  </a:lnTo>
                  <a:close/>
                  <a:moveTo>
                    <a:pt x="304800" y="46228"/>
                  </a:moveTo>
                  <a:lnTo>
                    <a:pt x="302856" y="46228"/>
                  </a:lnTo>
                  <a:lnTo>
                    <a:pt x="302856" y="57150"/>
                  </a:lnTo>
                  <a:lnTo>
                    <a:pt x="304800" y="57150"/>
                  </a:lnTo>
                  <a:lnTo>
                    <a:pt x="304800" y="46228"/>
                  </a:lnTo>
                  <a:close/>
                  <a:moveTo>
                    <a:pt x="304800" y="45339"/>
                  </a:moveTo>
                  <a:lnTo>
                    <a:pt x="292100" y="45339"/>
                  </a:lnTo>
                  <a:lnTo>
                    <a:pt x="292100" y="50874"/>
                  </a:lnTo>
                  <a:lnTo>
                    <a:pt x="293496" y="51689"/>
                  </a:lnTo>
                  <a:lnTo>
                    <a:pt x="302856" y="46228"/>
                  </a:lnTo>
                  <a:lnTo>
                    <a:pt x="304800" y="46228"/>
                  </a:lnTo>
                  <a:lnTo>
                    <a:pt x="304800" y="45339"/>
                  </a:lnTo>
                  <a:close/>
                  <a:moveTo>
                    <a:pt x="230022" y="0"/>
                  </a:moveTo>
                  <a:lnTo>
                    <a:pt x="226136" y="1016"/>
                  </a:lnTo>
                  <a:lnTo>
                    <a:pt x="222605" y="7112"/>
                  </a:lnTo>
                  <a:lnTo>
                    <a:pt x="223621" y="10922"/>
                  </a:lnTo>
                  <a:lnTo>
                    <a:pt x="292100" y="50874"/>
                  </a:lnTo>
                  <a:lnTo>
                    <a:pt x="292100" y="45339"/>
                  </a:lnTo>
                  <a:lnTo>
                    <a:pt x="307765" y="45339"/>
                  </a:lnTo>
                  <a:lnTo>
                    <a:pt x="23002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620" name="Group 51"/>
          <p:cNvGrpSpPr/>
          <p:nvPr/>
        </p:nvGrpSpPr>
        <p:grpSpPr>
          <a:xfrm>
            <a:off x="1537560" y="2141280"/>
            <a:ext cx="7438680" cy="3381120"/>
            <a:chOff x="1537560" y="2141280"/>
            <a:chExt cx="7438680" cy="3381120"/>
          </a:xfrm>
        </p:grpSpPr>
        <p:sp>
          <p:nvSpPr>
            <p:cNvPr id="621" name="CustomShape 52"/>
            <p:cNvSpPr/>
            <p:nvPr/>
          </p:nvSpPr>
          <p:spPr>
            <a:xfrm>
              <a:off x="1659600" y="2141280"/>
              <a:ext cx="5765400" cy="103320"/>
            </a:xfrm>
            <a:custGeom>
              <a:avLst/>
              <a:gdLst/>
              <a:ahLst/>
              <a:cxnLst/>
              <a:rect l="l" t="t" r="r" b="b"/>
              <a:pathLst>
                <a:path w="5765800" h="103505">
                  <a:moveTo>
                    <a:pt x="274574" y="51689"/>
                  </a:moveTo>
                  <a:lnTo>
                    <a:pt x="263677" y="45339"/>
                  </a:lnTo>
                  <a:lnTo>
                    <a:pt x="185928" y="0"/>
                  </a:lnTo>
                  <a:lnTo>
                    <a:pt x="182118" y="1016"/>
                  </a:lnTo>
                  <a:lnTo>
                    <a:pt x="178562" y="7112"/>
                  </a:lnTo>
                  <a:lnTo>
                    <a:pt x="179578" y="10922"/>
                  </a:lnTo>
                  <a:lnTo>
                    <a:pt x="238556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238556" y="58039"/>
                  </a:lnTo>
                  <a:lnTo>
                    <a:pt x="179578" y="92456"/>
                  </a:lnTo>
                  <a:lnTo>
                    <a:pt x="178562" y="96266"/>
                  </a:lnTo>
                  <a:lnTo>
                    <a:pt x="182118" y="102362"/>
                  </a:lnTo>
                  <a:lnTo>
                    <a:pt x="185928" y="103378"/>
                  </a:lnTo>
                  <a:lnTo>
                    <a:pt x="263677" y="58039"/>
                  </a:lnTo>
                  <a:lnTo>
                    <a:pt x="274574" y="51689"/>
                  </a:lnTo>
                  <a:close/>
                  <a:moveTo>
                    <a:pt x="1646174" y="51689"/>
                  </a:moveTo>
                  <a:lnTo>
                    <a:pt x="1635277" y="45339"/>
                  </a:lnTo>
                  <a:lnTo>
                    <a:pt x="1557528" y="0"/>
                  </a:lnTo>
                  <a:lnTo>
                    <a:pt x="1553718" y="1016"/>
                  </a:lnTo>
                  <a:lnTo>
                    <a:pt x="1550162" y="7112"/>
                  </a:lnTo>
                  <a:lnTo>
                    <a:pt x="1551178" y="10922"/>
                  </a:lnTo>
                  <a:lnTo>
                    <a:pt x="1610156" y="45339"/>
                  </a:lnTo>
                  <a:lnTo>
                    <a:pt x="1371600" y="45339"/>
                  </a:lnTo>
                  <a:lnTo>
                    <a:pt x="1371600" y="58039"/>
                  </a:lnTo>
                  <a:lnTo>
                    <a:pt x="1610156" y="58039"/>
                  </a:lnTo>
                  <a:lnTo>
                    <a:pt x="1551178" y="92456"/>
                  </a:lnTo>
                  <a:lnTo>
                    <a:pt x="1550162" y="96266"/>
                  </a:lnTo>
                  <a:lnTo>
                    <a:pt x="1553718" y="102362"/>
                  </a:lnTo>
                  <a:lnTo>
                    <a:pt x="1557528" y="103378"/>
                  </a:lnTo>
                  <a:lnTo>
                    <a:pt x="1635277" y="58039"/>
                  </a:lnTo>
                  <a:lnTo>
                    <a:pt x="1646174" y="51689"/>
                  </a:lnTo>
                  <a:close/>
                  <a:moveTo>
                    <a:pt x="3019298" y="51689"/>
                  </a:moveTo>
                  <a:lnTo>
                    <a:pt x="3008401" y="45339"/>
                  </a:lnTo>
                  <a:lnTo>
                    <a:pt x="2930652" y="0"/>
                  </a:lnTo>
                  <a:lnTo>
                    <a:pt x="2926842" y="1016"/>
                  </a:lnTo>
                  <a:lnTo>
                    <a:pt x="2923286" y="7112"/>
                  </a:lnTo>
                  <a:lnTo>
                    <a:pt x="2924302" y="10922"/>
                  </a:lnTo>
                  <a:lnTo>
                    <a:pt x="2983280" y="45339"/>
                  </a:lnTo>
                  <a:lnTo>
                    <a:pt x="2744724" y="45339"/>
                  </a:lnTo>
                  <a:lnTo>
                    <a:pt x="2744724" y="58039"/>
                  </a:lnTo>
                  <a:lnTo>
                    <a:pt x="2983280" y="58039"/>
                  </a:lnTo>
                  <a:lnTo>
                    <a:pt x="2924302" y="92456"/>
                  </a:lnTo>
                  <a:lnTo>
                    <a:pt x="2923286" y="96266"/>
                  </a:lnTo>
                  <a:lnTo>
                    <a:pt x="2926842" y="102362"/>
                  </a:lnTo>
                  <a:lnTo>
                    <a:pt x="2930652" y="103378"/>
                  </a:lnTo>
                  <a:lnTo>
                    <a:pt x="3008401" y="58039"/>
                  </a:lnTo>
                  <a:lnTo>
                    <a:pt x="3019298" y="51689"/>
                  </a:lnTo>
                  <a:close/>
                  <a:moveTo>
                    <a:pt x="4392422" y="51689"/>
                  </a:moveTo>
                  <a:lnTo>
                    <a:pt x="4381525" y="45339"/>
                  </a:lnTo>
                  <a:lnTo>
                    <a:pt x="4303776" y="0"/>
                  </a:lnTo>
                  <a:lnTo>
                    <a:pt x="4299966" y="1016"/>
                  </a:lnTo>
                  <a:lnTo>
                    <a:pt x="4296410" y="7112"/>
                  </a:lnTo>
                  <a:lnTo>
                    <a:pt x="4297426" y="10922"/>
                  </a:lnTo>
                  <a:lnTo>
                    <a:pt x="4356405" y="45339"/>
                  </a:lnTo>
                  <a:lnTo>
                    <a:pt x="4117848" y="45339"/>
                  </a:lnTo>
                  <a:lnTo>
                    <a:pt x="4117848" y="58039"/>
                  </a:lnTo>
                  <a:lnTo>
                    <a:pt x="4356405" y="58039"/>
                  </a:lnTo>
                  <a:lnTo>
                    <a:pt x="4297426" y="92456"/>
                  </a:lnTo>
                  <a:lnTo>
                    <a:pt x="4296410" y="96266"/>
                  </a:lnTo>
                  <a:lnTo>
                    <a:pt x="4299966" y="102362"/>
                  </a:lnTo>
                  <a:lnTo>
                    <a:pt x="4303776" y="103378"/>
                  </a:lnTo>
                  <a:lnTo>
                    <a:pt x="4381525" y="58039"/>
                  </a:lnTo>
                  <a:lnTo>
                    <a:pt x="4392422" y="51689"/>
                  </a:lnTo>
                  <a:close/>
                  <a:moveTo>
                    <a:pt x="5765546" y="51689"/>
                  </a:moveTo>
                  <a:lnTo>
                    <a:pt x="5754649" y="45339"/>
                  </a:lnTo>
                  <a:lnTo>
                    <a:pt x="5676900" y="0"/>
                  </a:lnTo>
                  <a:lnTo>
                    <a:pt x="5673090" y="1016"/>
                  </a:lnTo>
                  <a:lnTo>
                    <a:pt x="5669534" y="7112"/>
                  </a:lnTo>
                  <a:lnTo>
                    <a:pt x="5670550" y="10922"/>
                  </a:lnTo>
                  <a:lnTo>
                    <a:pt x="5729529" y="45339"/>
                  </a:lnTo>
                  <a:lnTo>
                    <a:pt x="5490972" y="45339"/>
                  </a:lnTo>
                  <a:lnTo>
                    <a:pt x="5490972" y="58039"/>
                  </a:lnTo>
                  <a:lnTo>
                    <a:pt x="5729529" y="58039"/>
                  </a:lnTo>
                  <a:lnTo>
                    <a:pt x="5670550" y="92456"/>
                  </a:lnTo>
                  <a:lnTo>
                    <a:pt x="5669534" y="96266"/>
                  </a:lnTo>
                  <a:lnTo>
                    <a:pt x="5673090" y="102362"/>
                  </a:lnTo>
                  <a:lnTo>
                    <a:pt x="5676900" y="103378"/>
                  </a:lnTo>
                  <a:lnTo>
                    <a:pt x="5754649" y="58039"/>
                  </a:lnTo>
                  <a:lnTo>
                    <a:pt x="5765546" y="5168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2" name="CustomShape 53"/>
            <p:cNvSpPr/>
            <p:nvPr/>
          </p:nvSpPr>
          <p:spPr>
            <a:xfrm>
              <a:off x="7028640" y="2241720"/>
              <a:ext cx="438480" cy="241920"/>
            </a:xfrm>
            <a:prstGeom prst="rect">
              <a:avLst/>
            </a:prstGeom>
            <a:blipFill rotWithShape="false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3" name="CustomShape 54"/>
            <p:cNvSpPr/>
            <p:nvPr/>
          </p:nvSpPr>
          <p:spPr>
            <a:xfrm>
              <a:off x="715068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4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6" y="0"/>
                  </a:moveTo>
                  <a:lnTo>
                    <a:pt x="0" y="51688"/>
                  </a:lnTo>
                  <a:lnTo>
                    <a:pt x="88646" y="103377"/>
                  </a:lnTo>
                  <a:lnTo>
                    <a:pt x="92456" y="102362"/>
                  </a:lnTo>
                  <a:lnTo>
                    <a:pt x="96012" y="96265"/>
                  </a:lnTo>
                  <a:lnTo>
                    <a:pt x="94996" y="92455"/>
                  </a:lnTo>
                  <a:lnTo>
                    <a:pt x="35995" y="58038"/>
                  </a:lnTo>
                  <a:lnTo>
                    <a:pt x="12573" y="58038"/>
                  </a:lnTo>
                  <a:lnTo>
                    <a:pt x="12573" y="45338"/>
                  </a:lnTo>
                  <a:lnTo>
                    <a:pt x="35995" y="45338"/>
                  </a:lnTo>
                  <a:lnTo>
                    <a:pt x="94996" y="10922"/>
                  </a:lnTo>
                  <a:lnTo>
                    <a:pt x="96012" y="7112"/>
                  </a:lnTo>
                  <a:lnTo>
                    <a:pt x="92456" y="1015"/>
                  </a:lnTo>
                  <a:lnTo>
                    <a:pt x="88646" y="0"/>
                  </a:lnTo>
                  <a:close/>
                  <a:moveTo>
                    <a:pt x="20574" y="45338"/>
                  </a:moveTo>
                  <a:lnTo>
                    <a:pt x="12573" y="45338"/>
                  </a:lnTo>
                  <a:lnTo>
                    <a:pt x="12573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8" y="57150"/>
                  </a:lnTo>
                  <a:lnTo>
                    <a:pt x="15748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8" y="46227"/>
                  </a:moveTo>
                  <a:lnTo>
                    <a:pt x="15748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8" y="46227"/>
                  </a:lnTo>
                  <a:close/>
                  <a:moveTo>
                    <a:pt x="20574" y="54334"/>
                  </a:moveTo>
                  <a:lnTo>
                    <a:pt x="15748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8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4" name="CustomShape 55"/>
            <p:cNvSpPr/>
            <p:nvPr/>
          </p:nvSpPr>
          <p:spPr>
            <a:xfrm>
              <a:off x="5655600" y="2241720"/>
              <a:ext cx="438480" cy="241920"/>
            </a:xfrm>
            <a:prstGeom prst="rect">
              <a:avLst/>
            </a:prstGeom>
            <a:blipFill rotWithShape="false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5" name="CustomShape 56"/>
            <p:cNvSpPr/>
            <p:nvPr/>
          </p:nvSpPr>
          <p:spPr>
            <a:xfrm>
              <a:off x="577764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4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5" y="0"/>
                  </a:moveTo>
                  <a:lnTo>
                    <a:pt x="0" y="51688"/>
                  </a:lnTo>
                  <a:lnTo>
                    <a:pt x="88645" y="103377"/>
                  </a:lnTo>
                  <a:lnTo>
                    <a:pt x="92455" y="102362"/>
                  </a:lnTo>
                  <a:lnTo>
                    <a:pt x="96012" y="96265"/>
                  </a:lnTo>
                  <a:lnTo>
                    <a:pt x="94995" y="92455"/>
                  </a:lnTo>
                  <a:lnTo>
                    <a:pt x="35995" y="58038"/>
                  </a:lnTo>
                  <a:lnTo>
                    <a:pt x="12573" y="58038"/>
                  </a:lnTo>
                  <a:lnTo>
                    <a:pt x="12573" y="45338"/>
                  </a:lnTo>
                  <a:lnTo>
                    <a:pt x="35995" y="45338"/>
                  </a:lnTo>
                  <a:lnTo>
                    <a:pt x="94995" y="10922"/>
                  </a:lnTo>
                  <a:lnTo>
                    <a:pt x="96012" y="7112"/>
                  </a:lnTo>
                  <a:lnTo>
                    <a:pt x="92455" y="1015"/>
                  </a:lnTo>
                  <a:lnTo>
                    <a:pt x="88645" y="0"/>
                  </a:lnTo>
                  <a:close/>
                  <a:moveTo>
                    <a:pt x="20574" y="45338"/>
                  </a:moveTo>
                  <a:lnTo>
                    <a:pt x="12573" y="45338"/>
                  </a:lnTo>
                  <a:lnTo>
                    <a:pt x="12573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8" y="57150"/>
                  </a:lnTo>
                  <a:lnTo>
                    <a:pt x="15748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8" y="46227"/>
                  </a:moveTo>
                  <a:lnTo>
                    <a:pt x="15748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8" y="46227"/>
                  </a:lnTo>
                  <a:close/>
                  <a:moveTo>
                    <a:pt x="20574" y="54334"/>
                  </a:moveTo>
                  <a:lnTo>
                    <a:pt x="15748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8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6" name="CustomShape 57"/>
            <p:cNvSpPr/>
            <p:nvPr/>
          </p:nvSpPr>
          <p:spPr>
            <a:xfrm>
              <a:off x="4282560" y="2241720"/>
              <a:ext cx="438480" cy="241920"/>
            </a:xfrm>
            <a:prstGeom prst="rect">
              <a:avLst/>
            </a:prstGeom>
            <a:blipFill rotWithShape="false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7" name="CustomShape 58"/>
            <p:cNvSpPr/>
            <p:nvPr/>
          </p:nvSpPr>
          <p:spPr>
            <a:xfrm>
              <a:off x="440424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4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5" y="0"/>
                  </a:moveTo>
                  <a:lnTo>
                    <a:pt x="0" y="51688"/>
                  </a:lnTo>
                  <a:lnTo>
                    <a:pt x="88645" y="103377"/>
                  </a:lnTo>
                  <a:lnTo>
                    <a:pt x="92455" y="102362"/>
                  </a:lnTo>
                  <a:lnTo>
                    <a:pt x="96012" y="96265"/>
                  </a:lnTo>
                  <a:lnTo>
                    <a:pt x="94995" y="92455"/>
                  </a:lnTo>
                  <a:lnTo>
                    <a:pt x="35995" y="58038"/>
                  </a:lnTo>
                  <a:lnTo>
                    <a:pt x="12573" y="58038"/>
                  </a:lnTo>
                  <a:lnTo>
                    <a:pt x="12573" y="45338"/>
                  </a:lnTo>
                  <a:lnTo>
                    <a:pt x="35995" y="45338"/>
                  </a:lnTo>
                  <a:lnTo>
                    <a:pt x="94995" y="10922"/>
                  </a:lnTo>
                  <a:lnTo>
                    <a:pt x="96012" y="7112"/>
                  </a:lnTo>
                  <a:lnTo>
                    <a:pt x="92455" y="1015"/>
                  </a:lnTo>
                  <a:lnTo>
                    <a:pt x="88645" y="0"/>
                  </a:lnTo>
                  <a:close/>
                  <a:moveTo>
                    <a:pt x="20574" y="45338"/>
                  </a:moveTo>
                  <a:lnTo>
                    <a:pt x="12573" y="45338"/>
                  </a:lnTo>
                  <a:lnTo>
                    <a:pt x="12573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8" y="57150"/>
                  </a:lnTo>
                  <a:lnTo>
                    <a:pt x="15748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8" y="46227"/>
                  </a:moveTo>
                  <a:lnTo>
                    <a:pt x="15748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8" y="46227"/>
                  </a:lnTo>
                  <a:close/>
                  <a:moveTo>
                    <a:pt x="20574" y="54334"/>
                  </a:moveTo>
                  <a:lnTo>
                    <a:pt x="15748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8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8" name="CustomShape 59"/>
            <p:cNvSpPr/>
            <p:nvPr/>
          </p:nvSpPr>
          <p:spPr>
            <a:xfrm>
              <a:off x="2909160" y="2241720"/>
              <a:ext cx="438480" cy="241920"/>
            </a:xfrm>
            <a:prstGeom prst="rect">
              <a:avLst/>
            </a:prstGeom>
            <a:blipFill rotWithShape="false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9" name="CustomShape 60"/>
            <p:cNvSpPr/>
            <p:nvPr/>
          </p:nvSpPr>
          <p:spPr>
            <a:xfrm>
              <a:off x="303120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4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5" y="0"/>
                  </a:moveTo>
                  <a:lnTo>
                    <a:pt x="0" y="51688"/>
                  </a:lnTo>
                  <a:lnTo>
                    <a:pt x="88645" y="103377"/>
                  </a:lnTo>
                  <a:lnTo>
                    <a:pt x="92456" y="102362"/>
                  </a:lnTo>
                  <a:lnTo>
                    <a:pt x="96012" y="96265"/>
                  </a:lnTo>
                  <a:lnTo>
                    <a:pt x="94995" y="92455"/>
                  </a:lnTo>
                  <a:lnTo>
                    <a:pt x="35995" y="58038"/>
                  </a:lnTo>
                  <a:lnTo>
                    <a:pt x="12572" y="58038"/>
                  </a:lnTo>
                  <a:lnTo>
                    <a:pt x="12572" y="45338"/>
                  </a:lnTo>
                  <a:lnTo>
                    <a:pt x="35995" y="45338"/>
                  </a:lnTo>
                  <a:lnTo>
                    <a:pt x="94995" y="10922"/>
                  </a:lnTo>
                  <a:lnTo>
                    <a:pt x="96012" y="7112"/>
                  </a:lnTo>
                  <a:lnTo>
                    <a:pt x="92456" y="1015"/>
                  </a:lnTo>
                  <a:lnTo>
                    <a:pt x="88645" y="0"/>
                  </a:lnTo>
                  <a:close/>
                  <a:moveTo>
                    <a:pt x="20574" y="45338"/>
                  </a:moveTo>
                  <a:lnTo>
                    <a:pt x="12572" y="45338"/>
                  </a:lnTo>
                  <a:lnTo>
                    <a:pt x="12572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7" y="57150"/>
                  </a:lnTo>
                  <a:lnTo>
                    <a:pt x="15747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7" y="46227"/>
                  </a:moveTo>
                  <a:lnTo>
                    <a:pt x="15747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7" y="46227"/>
                  </a:lnTo>
                  <a:close/>
                  <a:moveTo>
                    <a:pt x="20574" y="54334"/>
                  </a:moveTo>
                  <a:lnTo>
                    <a:pt x="15747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7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0" name="CustomShape 61"/>
            <p:cNvSpPr/>
            <p:nvPr/>
          </p:nvSpPr>
          <p:spPr>
            <a:xfrm>
              <a:off x="1537560" y="2241720"/>
              <a:ext cx="438480" cy="241920"/>
            </a:xfrm>
            <a:prstGeom prst="rect">
              <a:avLst/>
            </a:prstGeom>
            <a:blipFill rotWithShape="false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1" name="CustomShape 62"/>
            <p:cNvSpPr/>
            <p:nvPr/>
          </p:nvSpPr>
          <p:spPr>
            <a:xfrm>
              <a:off x="1659600" y="2290680"/>
              <a:ext cx="274680" cy="103320"/>
            </a:xfrm>
            <a:custGeom>
              <a:avLst/>
              <a:gdLst/>
              <a:ahLst/>
              <a:cxnLst/>
              <a:rect l="l" t="t" r="r" b="b"/>
              <a:pathLst>
                <a:path w="274955" h="103505">
                  <a:moveTo>
                    <a:pt x="274574" y="45338"/>
                  </a:moveTo>
                  <a:lnTo>
                    <a:pt x="236474" y="45338"/>
                  </a:lnTo>
                  <a:lnTo>
                    <a:pt x="236474" y="58038"/>
                  </a:lnTo>
                  <a:lnTo>
                    <a:pt x="274574" y="58038"/>
                  </a:lnTo>
                  <a:lnTo>
                    <a:pt x="274574" y="45338"/>
                  </a:lnTo>
                  <a:close/>
                  <a:moveTo>
                    <a:pt x="223774" y="45338"/>
                  </a:moveTo>
                  <a:lnTo>
                    <a:pt x="185674" y="45338"/>
                  </a:lnTo>
                  <a:lnTo>
                    <a:pt x="185674" y="58038"/>
                  </a:lnTo>
                  <a:lnTo>
                    <a:pt x="223774" y="58038"/>
                  </a:lnTo>
                  <a:lnTo>
                    <a:pt x="223774" y="45338"/>
                  </a:lnTo>
                  <a:close/>
                  <a:moveTo>
                    <a:pt x="172974" y="45338"/>
                  </a:moveTo>
                  <a:lnTo>
                    <a:pt x="134874" y="45338"/>
                  </a:lnTo>
                  <a:lnTo>
                    <a:pt x="134874" y="58038"/>
                  </a:lnTo>
                  <a:lnTo>
                    <a:pt x="172974" y="58038"/>
                  </a:lnTo>
                  <a:lnTo>
                    <a:pt x="172974" y="45338"/>
                  </a:lnTo>
                  <a:close/>
                  <a:moveTo>
                    <a:pt x="88645" y="0"/>
                  </a:moveTo>
                  <a:lnTo>
                    <a:pt x="0" y="51688"/>
                  </a:lnTo>
                  <a:lnTo>
                    <a:pt x="88645" y="103377"/>
                  </a:lnTo>
                  <a:lnTo>
                    <a:pt x="92456" y="102362"/>
                  </a:lnTo>
                  <a:lnTo>
                    <a:pt x="96012" y="96265"/>
                  </a:lnTo>
                  <a:lnTo>
                    <a:pt x="94995" y="92455"/>
                  </a:lnTo>
                  <a:lnTo>
                    <a:pt x="35995" y="58038"/>
                  </a:lnTo>
                  <a:lnTo>
                    <a:pt x="12572" y="58038"/>
                  </a:lnTo>
                  <a:lnTo>
                    <a:pt x="12572" y="45338"/>
                  </a:lnTo>
                  <a:lnTo>
                    <a:pt x="35995" y="45338"/>
                  </a:lnTo>
                  <a:lnTo>
                    <a:pt x="94995" y="10922"/>
                  </a:lnTo>
                  <a:lnTo>
                    <a:pt x="96012" y="7112"/>
                  </a:lnTo>
                  <a:lnTo>
                    <a:pt x="92456" y="1015"/>
                  </a:lnTo>
                  <a:lnTo>
                    <a:pt x="88645" y="0"/>
                  </a:lnTo>
                  <a:close/>
                  <a:moveTo>
                    <a:pt x="20574" y="45338"/>
                  </a:moveTo>
                  <a:lnTo>
                    <a:pt x="12572" y="45338"/>
                  </a:lnTo>
                  <a:lnTo>
                    <a:pt x="12572" y="58038"/>
                  </a:lnTo>
                  <a:lnTo>
                    <a:pt x="20574" y="58038"/>
                  </a:lnTo>
                  <a:lnTo>
                    <a:pt x="20574" y="57150"/>
                  </a:lnTo>
                  <a:lnTo>
                    <a:pt x="15747" y="57150"/>
                  </a:lnTo>
                  <a:lnTo>
                    <a:pt x="15747" y="46227"/>
                  </a:lnTo>
                  <a:lnTo>
                    <a:pt x="20574" y="46227"/>
                  </a:lnTo>
                  <a:lnTo>
                    <a:pt x="20574" y="45338"/>
                  </a:lnTo>
                  <a:close/>
                  <a:moveTo>
                    <a:pt x="25109" y="51688"/>
                  </a:moveTo>
                  <a:lnTo>
                    <a:pt x="20574" y="54334"/>
                  </a:lnTo>
                  <a:lnTo>
                    <a:pt x="20574" y="58038"/>
                  </a:lnTo>
                  <a:lnTo>
                    <a:pt x="33274" y="58038"/>
                  </a:lnTo>
                  <a:lnTo>
                    <a:pt x="33274" y="56451"/>
                  </a:lnTo>
                  <a:lnTo>
                    <a:pt x="25109" y="51688"/>
                  </a:lnTo>
                  <a:close/>
                  <a:moveTo>
                    <a:pt x="33274" y="56451"/>
                  </a:moveTo>
                  <a:lnTo>
                    <a:pt x="33274" y="58038"/>
                  </a:lnTo>
                  <a:lnTo>
                    <a:pt x="35995" y="58038"/>
                  </a:lnTo>
                  <a:lnTo>
                    <a:pt x="33274" y="56451"/>
                  </a:lnTo>
                  <a:close/>
                  <a:moveTo>
                    <a:pt x="71374" y="45338"/>
                  </a:moveTo>
                  <a:lnTo>
                    <a:pt x="35995" y="45338"/>
                  </a:lnTo>
                  <a:lnTo>
                    <a:pt x="33274" y="46926"/>
                  </a:lnTo>
                  <a:lnTo>
                    <a:pt x="33274" y="56451"/>
                  </a:lnTo>
                  <a:lnTo>
                    <a:pt x="35995" y="58038"/>
                  </a:lnTo>
                  <a:lnTo>
                    <a:pt x="71374" y="58038"/>
                  </a:lnTo>
                  <a:lnTo>
                    <a:pt x="71374" y="45338"/>
                  </a:lnTo>
                  <a:close/>
                  <a:moveTo>
                    <a:pt x="122174" y="45338"/>
                  </a:moveTo>
                  <a:lnTo>
                    <a:pt x="84074" y="45338"/>
                  </a:lnTo>
                  <a:lnTo>
                    <a:pt x="84074" y="58038"/>
                  </a:lnTo>
                  <a:lnTo>
                    <a:pt x="122174" y="58038"/>
                  </a:lnTo>
                  <a:lnTo>
                    <a:pt x="122174" y="45338"/>
                  </a:lnTo>
                  <a:close/>
                  <a:moveTo>
                    <a:pt x="15747" y="46227"/>
                  </a:moveTo>
                  <a:lnTo>
                    <a:pt x="15747" y="57150"/>
                  </a:lnTo>
                  <a:lnTo>
                    <a:pt x="20574" y="54334"/>
                  </a:lnTo>
                  <a:lnTo>
                    <a:pt x="20574" y="49043"/>
                  </a:lnTo>
                  <a:lnTo>
                    <a:pt x="15747" y="46227"/>
                  </a:lnTo>
                  <a:close/>
                  <a:moveTo>
                    <a:pt x="20574" y="54334"/>
                  </a:moveTo>
                  <a:lnTo>
                    <a:pt x="15747" y="57150"/>
                  </a:lnTo>
                  <a:lnTo>
                    <a:pt x="20574" y="57150"/>
                  </a:lnTo>
                  <a:lnTo>
                    <a:pt x="20574" y="54334"/>
                  </a:lnTo>
                  <a:close/>
                  <a:moveTo>
                    <a:pt x="20574" y="49043"/>
                  </a:moveTo>
                  <a:lnTo>
                    <a:pt x="20574" y="54334"/>
                  </a:lnTo>
                  <a:lnTo>
                    <a:pt x="25109" y="51688"/>
                  </a:lnTo>
                  <a:lnTo>
                    <a:pt x="20574" y="49043"/>
                  </a:lnTo>
                  <a:close/>
                  <a:moveTo>
                    <a:pt x="33274" y="45338"/>
                  </a:moveTo>
                  <a:lnTo>
                    <a:pt x="20574" y="45338"/>
                  </a:lnTo>
                  <a:lnTo>
                    <a:pt x="20574" y="49043"/>
                  </a:lnTo>
                  <a:lnTo>
                    <a:pt x="25109" y="51688"/>
                  </a:lnTo>
                  <a:lnTo>
                    <a:pt x="33274" y="46926"/>
                  </a:lnTo>
                  <a:lnTo>
                    <a:pt x="33274" y="45338"/>
                  </a:lnTo>
                  <a:close/>
                  <a:moveTo>
                    <a:pt x="20574" y="46227"/>
                  </a:moveTo>
                  <a:lnTo>
                    <a:pt x="15747" y="46227"/>
                  </a:lnTo>
                  <a:lnTo>
                    <a:pt x="20574" y="49043"/>
                  </a:lnTo>
                  <a:lnTo>
                    <a:pt x="20574" y="46227"/>
                  </a:lnTo>
                  <a:close/>
                  <a:moveTo>
                    <a:pt x="35995" y="45338"/>
                  </a:moveTo>
                  <a:lnTo>
                    <a:pt x="33274" y="45338"/>
                  </a:lnTo>
                  <a:lnTo>
                    <a:pt x="33274" y="46926"/>
                  </a:lnTo>
                  <a:lnTo>
                    <a:pt x="35995" y="4533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2" name="CustomShape 63"/>
            <p:cNvSpPr/>
            <p:nvPr/>
          </p:nvSpPr>
          <p:spPr>
            <a:xfrm>
              <a:off x="2909160" y="2612160"/>
              <a:ext cx="994680" cy="833400"/>
            </a:xfrm>
            <a:prstGeom prst="rect">
              <a:avLst/>
            </a:prstGeom>
            <a:blipFill rotWithShape="false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3" name="CustomShape 64"/>
            <p:cNvSpPr/>
            <p:nvPr/>
          </p:nvSpPr>
          <p:spPr>
            <a:xfrm>
              <a:off x="3031200" y="2634840"/>
              <a:ext cx="830160" cy="720360"/>
            </a:xfrm>
            <a:custGeom>
              <a:avLst/>
              <a:gdLst/>
              <a:ahLst/>
              <a:cxnLst/>
              <a:rect l="l" t="t" r="r" b="b"/>
              <a:pathLst>
                <a:path w="830579" h="720725">
                  <a:moveTo>
                    <a:pt x="830072" y="0"/>
                  </a:moveTo>
                  <a:lnTo>
                    <a:pt x="817372" y="0"/>
                  </a:lnTo>
                  <a:lnTo>
                    <a:pt x="817372" y="38100"/>
                  </a:lnTo>
                  <a:lnTo>
                    <a:pt x="830072" y="38100"/>
                  </a:lnTo>
                  <a:lnTo>
                    <a:pt x="830072" y="0"/>
                  </a:lnTo>
                  <a:close/>
                  <a:moveTo>
                    <a:pt x="830072" y="50800"/>
                  </a:moveTo>
                  <a:lnTo>
                    <a:pt x="817372" y="50800"/>
                  </a:lnTo>
                  <a:lnTo>
                    <a:pt x="817372" y="88900"/>
                  </a:lnTo>
                  <a:lnTo>
                    <a:pt x="830072" y="88900"/>
                  </a:lnTo>
                  <a:lnTo>
                    <a:pt x="830072" y="50800"/>
                  </a:lnTo>
                  <a:close/>
                  <a:moveTo>
                    <a:pt x="830072" y="101600"/>
                  </a:moveTo>
                  <a:lnTo>
                    <a:pt x="817372" y="101600"/>
                  </a:lnTo>
                  <a:lnTo>
                    <a:pt x="817372" y="139700"/>
                  </a:lnTo>
                  <a:lnTo>
                    <a:pt x="830072" y="139700"/>
                  </a:lnTo>
                  <a:lnTo>
                    <a:pt x="830072" y="101600"/>
                  </a:lnTo>
                  <a:close/>
                  <a:moveTo>
                    <a:pt x="830072" y="152400"/>
                  </a:moveTo>
                  <a:lnTo>
                    <a:pt x="817372" y="152400"/>
                  </a:lnTo>
                  <a:lnTo>
                    <a:pt x="817372" y="190500"/>
                  </a:lnTo>
                  <a:lnTo>
                    <a:pt x="830072" y="190500"/>
                  </a:lnTo>
                  <a:lnTo>
                    <a:pt x="830072" y="152400"/>
                  </a:lnTo>
                  <a:close/>
                  <a:moveTo>
                    <a:pt x="830072" y="203200"/>
                  </a:moveTo>
                  <a:lnTo>
                    <a:pt x="817372" y="203200"/>
                  </a:lnTo>
                  <a:lnTo>
                    <a:pt x="817372" y="241300"/>
                  </a:lnTo>
                  <a:lnTo>
                    <a:pt x="830072" y="241300"/>
                  </a:lnTo>
                  <a:lnTo>
                    <a:pt x="830072" y="203200"/>
                  </a:lnTo>
                  <a:close/>
                  <a:moveTo>
                    <a:pt x="830072" y="254000"/>
                  </a:moveTo>
                  <a:lnTo>
                    <a:pt x="817372" y="254000"/>
                  </a:lnTo>
                  <a:lnTo>
                    <a:pt x="817372" y="292100"/>
                  </a:lnTo>
                  <a:lnTo>
                    <a:pt x="830072" y="292100"/>
                  </a:lnTo>
                  <a:lnTo>
                    <a:pt x="830072" y="254000"/>
                  </a:lnTo>
                  <a:close/>
                  <a:moveTo>
                    <a:pt x="830072" y="304800"/>
                  </a:moveTo>
                  <a:lnTo>
                    <a:pt x="817372" y="304800"/>
                  </a:lnTo>
                  <a:lnTo>
                    <a:pt x="817372" y="342900"/>
                  </a:lnTo>
                  <a:lnTo>
                    <a:pt x="830072" y="342900"/>
                  </a:lnTo>
                  <a:lnTo>
                    <a:pt x="830072" y="304800"/>
                  </a:lnTo>
                  <a:close/>
                  <a:moveTo>
                    <a:pt x="830072" y="355600"/>
                  </a:moveTo>
                  <a:lnTo>
                    <a:pt x="817372" y="355600"/>
                  </a:lnTo>
                  <a:lnTo>
                    <a:pt x="817372" y="393700"/>
                  </a:lnTo>
                  <a:lnTo>
                    <a:pt x="830072" y="393700"/>
                  </a:lnTo>
                  <a:lnTo>
                    <a:pt x="830072" y="355600"/>
                  </a:lnTo>
                  <a:close/>
                  <a:moveTo>
                    <a:pt x="830072" y="406400"/>
                  </a:moveTo>
                  <a:lnTo>
                    <a:pt x="817372" y="406400"/>
                  </a:lnTo>
                  <a:lnTo>
                    <a:pt x="817372" y="444500"/>
                  </a:lnTo>
                  <a:lnTo>
                    <a:pt x="830072" y="444500"/>
                  </a:lnTo>
                  <a:lnTo>
                    <a:pt x="830072" y="406400"/>
                  </a:lnTo>
                  <a:close/>
                  <a:moveTo>
                    <a:pt x="830072" y="457200"/>
                  </a:moveTo>
                  <a:lnTo>
                    <a:pt x="817372" y="457200"/>
                  </a:lnTo>
                  <a:lnTo>
                    <a:pt x="817372" y="495300"/>
                  </a:lnTo>
                  <a:lnTo>
                    <a:pt x="830072" y="495300"/>
                  </a:lnTo>
                  <a:lnTo>
                    <a:pt x="830072" y="457200"/>
                  </a:lnTo>
                  <a:close/>
                  <a:moveTo>
                    <a:pt x="830072" y="508000"/>
                  </a:moveTo>
                  <a:lnTo>
                    <a:pt x="817372" y="508000"/>
                  </a:lnTo>
                  <a:lnTo>
                    <a:pt x="817372" y="546100"/>
                  </a:lnTo>
                  <a:lnTo>
                    <a:pt x="830072" y="546100"/>
                  </a:lnTo>
                  <a:lnTo>
                    <a:pt x="830072" y="508000"/>
                  </a:lnTo>
                  <a:close/>
                  <a:moveTo>
                    <a:pt x="830072" y="558800"/>
                  </a:moveTo>
                  <a:lnTo>
                    <a:pt x="817372" y="558800"/>
                  </a:lnTo>
                  <a:lnTo>
                    <a:pt x="817372" y="596900"/>
                  </a:lnTo>
                  <a:lnTo>
                    <a:pt x="830072" y="596900"/>
                  </a:lnTo>
                  <a:lnTo>
                    <a:pt x="830072" y="558800"/>
                  </a:lnTo>
                  <a:close/>
                  <a:moveTo>
                    <a:pt x="830072" y="609600"/>
                  </a:moveTo>
                  <a:lnTo>
                    <a:pt x="817372" y="609600"/>
                  </a:lnTo>
                  <a:lnTo>
                    <a:pt x="817372" y="647700"/>
                  </a:lnTo>
                  <a:lnTo>
                    <a:pt x="830072" y="647700"/>
                  </a:lnTo>
                  <a:lnTo>
                    <a:pt x="830072" y="609600"/>
                  </a:lnTo>
                  <a:close/>
                  <a:moveTo>
                    <a:pt x="817372" y="662558"/>
                  </a:moveTo>
                  <a:lnTo>
                    <a:pt x="794003" y="662558"/>
                  </a:lnTo>
                  <a:lnTo>
                    <a:pt x="794003" y="675258"/>
                  </a:lnTo>
                  <a:lnTo>
                    <a:pt x="827151" y="675258"/>
                  </a:lnTo>
                  <a:lnTo>
                    <a:pt x="830072" y="672338"/>
                  </a:lnTo>
                  <a:lnTo>
                    <a:pt x="830072" y="668908"/>
                  </a:lnTo>
                  <a:lnTo>
                    <a:pt x="817372" y="668908"/>
                  </a:lnTo>
                  <a:lnTo>
                    <a:pt x="817372" y="662558"/>
                  </a:lnTo>
                  <a:close/>
                  <a:moveTo>
                    <a:pt x="830072" y="660400"/>
                  </a:moveTo>
                  <a:lnTo>
                    <a:pt x="817372" y="660400"/>
                  </a:lnTo>
                  <a:lnTo>
                    <a:pt x="817372" y="668908"/>
                  </a:lnTo>
                  <a:lnTo>
                    <a:pt x="823722" y="662558"/>
                  </a:lnTo>
                  <a:lnTo>
                    <a:pt x="830072" y="662558"/>
                  </a:lnTo>
                  <a:lnTo>
                    <a:pt x="830072" y="660400"/>
                  </a:lnTo>
                  <a:close/>
                  <a:moveTo>
                    <a:pt x="830072" y="662558"/>
                  </a:moveTo>
                  <a:lnTo>
                    <a:pt x="823722" y="662558"/>
                  </a:lnTo>
                  <a:lnTo>
                    <a:pt x="817372" y="668908"/>
                  </a:lnTo>
                  <a:lnTo>
                    <a:pt x="830072" y="668908"/>
                  </a:lnTo>
                  <a:lnTo>
                    <a:pt x="830072" y="662558"/>
                  </a:lnTo>
                  <a:close/>
                  <a:moveTo>
                    <a:pt x="781303" y="662558"/>
                  </a:moveTo>
                  <a:lnTo>
                    <a:pt x="743203" y="662558"/>
                  </a:lnTo>
                  <a:lnTo>
                    <a:pt x="743203" y="675258"/>
                  </a:lnTo>
                  <a:lnTo>
                    <a:pt x="781303" y="675258"/>
                  </a:lnTo>
                  <a:lnTo>
                    <a:pt x="781303" y="662558"/>
                  </a:lnTo>
                  <a:close/>
                  <a:moveTo>
                    <a:pt x="730503" y="662558"/>
                  </a:moveTo>
                  <a:lnTo>
                    <a:pt x="692403" y="662558"/>
                  </a:lnTo>
                  <a:lnTo>
                    <a:pt x="692403" y="675258"/>
                  </a:lnTo>
                  <a:lnTo>
                    <a:pt x="730503" y="675258"/>
                  </a:lnTo>
                  <a:lnTo>
                    <a:pt x="730503" y="662558"/>
                  </a:lnTo>
                  <a:close/>
                  <a:moveTo>
                    <a:pt x="679703" y="662558"/>
                  </a:moveTo>
                  <a:lnTo>
                    <a:pt x="641603" y="662558"/>
                  </a:lnTo>
                  <a:lnTo>
                    <a:pt x="641603" y="675258"/>
                  </a:lnTo>
                  <a:lnTo>
                    <a:pt x="679703" y="675258"/>
                  </a:lnTo>
                  <a:lnTo>
                    <a:pt x="679703" y="662558"/>
                  </a:lnTo>
                  <a:close/>
                  <a:moveTo>
                    <a:pt x="628903" y="662558"/>
                  </a:moveTo>
                  <a:lnTo>
                    <a:pt x="590803" y="662558"/>
                  </a:lnTo>
                  <a:lnTo>
                    <a:pt x="590803" y="675258"/>
                  </a:lnTo>
                  <a:lnTo>
                    <a:pt x="628903" y="675258"/>
                  </a:lnTo>
                  <a:lnTo>
                    <a:pt x="628903" y="662558"/>
                  </a:lnTo>
                  <a:close/>
                  <a:moveTo>
                    <a:pt x="578103" y="662558"/>
                  </a:moveTo>
                  <a:lnTo>
                    <a:pt x="540003" y="662558"/>
                  </a:lnTo>
                  <a:lnTo>
                    <a:pt x="540003" y="675258"/>
                  </a:lnTo>
                  <a:lnTo>
                    <a:pt x="578103" y="675258"/>
                  </a:lnTo>
                  <a:lnTo>
                    <a:pt x="578103" y="662558"/>
                  </a:lnTo>
                  <a:close/>
                  <a:moveTo>
                    <a:pt x="527303" y="662558"/>
                  </a:moveTo>
                  <a:lnTo>
                    <a:pt x="489203" y="662558"/>
                  </a:lnTo>
                  <a:lnTo>
                    <a:pt x="489203" y="675258"/>
                  </a:lnTo>
                  <a:lnTo>
                    <a:pt x="527303" y="675258"/>
                  </a:lnTo>
                  <a:lnTo>
                    <a:pt x="527303" y="662558"/>
                  </a:lnTo>
                  <a:close/>
                  <a:moveTo>
                    <a:pt x="476503" y="662558"/>
                  </a:moveTo>
                  <a:lnTo>
                    <a:pt x="438403" y="662558"/>
                  </a:lnTo>
                  <a:lnTo>
                    <a:pt x="438403" y="675258"/>
                  </a:lnTo>
                  <a:lnTo>
                    <a:pt x="476503" y="675258"/>
                  </a:lnTo>
                  <a:lnTo>
                    <a:pt x="476503" y="662558"/>
                  </a:lnTo>
                  <a:close/>
                  <a:moveTo>
                    <a:pt x="425703" y="662558"/>
                  </a:moveTo>
                  <a:lnTo>
                    <a:pt x="387603" y="662558"/>
                  </a:lnTo>
                  <a:lnTo>
                    <a:pt x="387603" y="675258"/>
                  </a:lnTo>
                  <a:lnTo>
                    <a:pt x="425703" y="675258"/>
                  </a:lnTo>
                  <a:lnTo>
                    <a:pt x="425703" y="662558"/>
                  </a:lnTo>
                  <a:close/>
                  <a:moveTo>
                    <a:pt x="374903" y="662558"/>
                  </a:moveTo>
                  <a:lnTo>
                    <a:pt x="336803" y="662558"/>
                  </a:lnTo>
                  <a:lnTo>
                    <a:pt x="336803" y="675258"/>
                  </a:lnTo>
                  <a:lnTo>
                    <a:pt x="374903" y="675258"/>
                  </a:lnTo>
                  <a:lnTo>
                    <a:pt x="374903" y="662558"/>
                  </a:lnTo>
                  <a:close/>
                  <a:moveTo>
                    <a:pt x="324103" y="662558"/>
                  </a:moveTo>
                  <a:lnTo>
                    <a:pt x="286003" y="662558"/>
                  </a:lnTo>
                  <a:lnTo>
                    <a:pt x="286003" y="675258"/>
                  </a:lnTo>
                  <a:lnTo>
                    <a:pt x="324103" y="675258"/>
                  </a:lnTo>
                  <a:lnTo>
                    <a:pt x="324103" y="662558"/>
                  </a:lnTo>
                  <a:close/>
                  <a:moveTo>
                    <a:pt x="273303" y="662558"/>
                  </a:moveTo>
                  <a:lnTo>
                    <a:pt x="235203" y="662558"/>
                  </a:lnTo>
                  <a:lnTo>
                    <a:pt x="235203" y="675258"/>
                  </a:lnTo>
                  <a:lnTo>
                    <a:pt x="273303" y="675258"/>
                  </a:lnTo>
                  <a:lnTo>
                    <a:pt x="273303" y="662558"/>
                  </a:lnTo>
                  <a:close/>
                  <a:moveTo>
                    <a:pt x="222503" y="662558"/>
                  </a:moveTo>
                  <a:lnTo>
                    <a:pt x="184403" y="662558"/>
                  </a:lnTo>
                  <a:lnTo>
                    <a:pt x="184403" y="675258"/>
                  </a:lnTo>
                  <a:lnTo>
                    <a:pt x="222503" y="675258"/>
                  </a:lnTo>
                  <a:lnTo>
                    <a:pt x="222503" y="662558"/>
                  </a:lnTo>
                  <a:close/>
                  <a:moveTo>
                    <a:pt x="171703" y="662558"/>
                  </a:moveTo>
                  <a:lnTo>
                    <a:pt x="133603" y="662558"/>
                  </a:lnTo>
                  <a:lnTo>
                    <a:pt x="133603" y="675258"/>
                  </a:lnTo>
                  <a:lnTo>
                    <a:pt x="171703" y="675258"/>
                  </a:lnTo>
                  <a:lnTo>
                    <a:pt x="171703" y="662558"/>
                  </a:lnTo>
                  <a:close/>
                  <a:moveTo>
                    <a:pt x="88645" y="617092"/>
                  </a:moveTo>
                  <a:lnTo>
                    <a:pt x="0" y="668908"/>
                  </a:lnTo>
                  <a:lnTo>
                    <a:pt x="88645" y="720598"/>
                  </a:lnTo>
                  <a:lnTo>
                    <a:pt x="92456" y="719581"/>
                  </a:lnTo>
                  <a:lnTo>
                    <a:pt x="96012" y="713486"/>
                  </a:lnTo>
                  <a:lnTo>
                    <a:pt x="94995" y="709549"/>
                  </a:lnTo>
                  <a:lnTo>
                    <a:pt x="36213" y="675258"/>
                  </a:lnTo>
                  <a:lnTo>
                    <a:pt x="12572" y="675258"/>
                  </a:lnTo>
                  <a:lnTo>
                    <a:pt x="12572" y="662558"/>
                  </a:lnTo>
                  <a:lnTo>
                    <a:pt x="35995" y="662558"/>
                  </a:lnTo>
                  <a:lnTo>
                    <a:pt x="94995" y="628141"/>
                  </a:lnTo>
                  <a:lnTo>
                    <a:pt x="96012" y="624204"/>
                  </a:lnTo>
                  <a:lnTo>
                    <a:pt x="92456" y="618108"/>
                  </a:lnTo>
                  <a:lnTo>
                    <a:pt x="88645" y="617092"/>
                  </a:lnTo>
                  <a:close/>
                  <a:moveTo>
                    <a:pt x="19303" y="662558"/>
                  </a:moveTo>
                  <a:lnTo>
                    <a:pt x="12572" y="662558"/>
                  </a:lnTo>
                  <a:lnTo>
                    <a:pt x="12572" y="675258"/>
                  </a:lnTo>
                  <a:lnTo>
                    <a:pt x="19303" y="675258"/>
                  </a:lnTo>
                  <a:lnTo>
                    <a:pt x="19303" y="674369"/>
                  </a:lnTo>
                  <a:lnTo>
                    <a:pt x="15747" y="674369"/>
                  </a:lnTo>
                  <a:lnTo>
                    <a:pt x="15747" y="663320"/>
                  </a:lnTo>
                  <a:lnTo>
                    <a:pt x="19303" y="663320"/>
                  </a:lnTo>
                  <a:lnTo>
                    <a:pt x="19303" y="662558"/>
                  </a:lnTo>
                  <a:close/>
                  <a:moveTo>
                    <a:pt x="25218" y="668845"/>
                  </a:moveTo>
                  <a:lnTo>
                    <a:pt x="19303" y="672295"/>
                  </a:lnTo>
                  <a:lnTo>
                    <a:pt x="19303" y="675258"/>
                  </a:lnTo>
                  <a:lnTo>
                    <a:pt x="32003" y="675258"/>
                  </a:lnTo>
                  <a:lnTo>
                    <a:pt x="32003" y="672803"/>
                  </a:lnTo>
                  <a:lnTo>
                    <a:pt x="25218" y="668845"/>
                  </a:lnTo>
                  <a:close/>
                  <a:moveTo>
                    <a:pt x="32003" y="672803"/>
                  </a:moveTo>
                  <a:lnTo>
                    <a:pt x="32003" y="675258"/>
                  </a:lnTo>
                  <a:lnTo>
                    <a:pt x="36213" y="675258"/>
                  </a:lnTo>
                  <a:lnTo>
                    <a:pt x="32003" y="672803"/>
                  </a:lnTo>
                  <a:close/>
                  <a:moveTo>
                    <a:pt x="70103" y="662558"/>
                  </a:moveTo>
                  <a:lnTo>
                    <a:pt x="35995" y="662558"/>
                  </a:lnTo>
                  <a:lnTo>
                    <a:pt x="32003" y="664887"/>
                  </a:lnTo>
                  <a:lnTo>
                    <a:pt x="32003" y="672803"/>
                  </a:lnTo>
                  <a:lnTo>
                    <a:pt x="36213" y="675258"/>
                  </a:lnTo>
                  <a:lnTo>
                    <a:pt x="70103" y="675258"/>
                  </a:lnTo>
                  <a:lnTo>
                    <a:pt x="70103" y="662558"/>
                  </a:lnTo>
                  <a:close/>
                  <a:moveTo>
                    <a:pt x="120903" y="662558"/>
                  </a:moveTo>
                  <a:lnTo>
                    <a:pt x="82803" y="662558"/>
                  </a:lnTo>
                  <a:lnTo>
                    <a:pt x="82803" y="675258"/>
                  </a:lnTo>
                  <a:lnTo>
                    <a:pt x="120903" y="675258"/>
                  </a:lnTo>
                  <a:lnTo>
                    <a:pt x="120903" y="662558"/>
                  </a:lnTo>
                  <a:close/>
                  <a:moveTo>
                    <a:pt x="15747" y="663320"/>
                  </a:moveTo>
                  <a:lnTo>
                    <a:pt x="15747" y="674369"/>
                  </a:lnTo>
                  <a:lnTo>
                    <a:pt x="19303" y="672295"/>
                  </a:lnTo>
                  <a:lnTo>
                    <a:pt x="19303" y="665395"/>
                  </a:lnTo>
                  <a:lnTo>
                    <a:pt x="15747" y="663320"/>
                  </a:lnTo>
                  <a:close/>
                  <a:moveTo>
                    <a:pt x="19303" y="672295"/>
                  </a:moveTo>
                  <a:lnTo>
                    <a:pt x="15747" y="674369"/>
                  </a:lnTo>
                  <a:lnTo>
                    <a:pt x="19303" y="674369"/>
                  </a:lnTo>
                  <a:lnTo>
                    <a:pt x="19303" y="672295"/>
                  </a:lnTo>
                  <a:close/>
                  <a:moveTo>
                    <a:pt x="19303" y="665395"/>
                  </a:moveTo>
                  <a:lnTo>
                    <a:pt x="19303" y="672295"/>
                  </a:lnTo>
                  <a:lnTo>
                    <a:pt x="25218" y="668845"/>
                  </a:lnTo>
                  <a:lnTo>
                    <a:pt x="19303" y="665395"/>
                  </a:lnTo>
                  <a:close/>
                  <a:moveTo>
                    <a:pt x="32003" y="662558"/>
                  </a:moveTo>
                  <a:lnTo>
                    <a:pt x="19303" y="662558"/>
                  </a:lnTo>
                  <a:lnTo>
                    <a:pt x="19303" y="665395"/>
                  </a:lnTo>
                  <a:lnTo>
                    <a:pt x="25218" y="668845"/>
                  </a:lnTo>
                  <a:lnTo>
                    <a:pt x="32003" y="664887"/>
                  </a:lnTo>
                  <a:lnTo>
                    <a:pt x="32003" y="662558"/>
                  </a:lnTo>
                  <a:close/>
                  <a:moveTo>
                    <a:pt x="19303" y="663320"/>
                  </a:moveTo>
                  <a:lnTo>
                    <a:pt x="15747" y="663320"/>
                  </a:lnTo>
                  <a:lnTo>
                    <a:pt x="19303" y="665395"/>
                  </a:lnTo>
                  <a:lnTo>
                    <a:pt x="19303" y="663320"/>
                  </a:lnTo>
                  <a:close/>
                  <a:moveTo>
                    <a:pt x="35995" y="662558"/>
                  </a:moveTo>
                  <a:lnTo>
                    <a:pt x="32003" y="662558"/>
                  </a:lnTo>
                  <a:lnTo>
                    <a:pt x="32003" y="664887"/>
                  </a:lnTo>
                  <a:lnTo>
                    <a:pt x="35995" y="6625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4" name="CustomShape 65"/>
            <p:cNvSpPr/>
            <p:nvPr/>
          </p:nvSpPr>
          <p:spPr>
            <a:xfrm>
              <a:off x="3024720" y="2634840"/>
              <a:ext cx="514080" cy="534240"/>
            </a:xfrm>
            <a:custGeom>
              <a:avLst/>
              <a:gdLst/>
              <a:ahLst/>
              <a:cxnLst/>
              <a:rect l="l" t="t" r="r" b="b"/>
              <a:pathLst>
                <a:path w="514350" h="534669">
                  <a:moveTo>
                    <a:pt x="7365" y="522604"/>
                  </a:moveTo>
                  <a:lnTo>
                    <a:pt x="0" y="522604"/>
                  </a:lnTo>
                  <a:lnTo>
                    <a:pt x="0" y="531367"/>
                  </a:lnTo>
                  <a:lnTo>
                    <a:pt x="2793" y="534288"/>
                  </a:lnTo>
                  <a:lnTo>
                    <a:pt x="465709" y="534288"/>
                  </a:lnTo>
                  <a:lnTo>
                    <a:pt x="468629" y="531367"/>
                  </a:lnTo>
                  <a:lnTo>
                    <a:pt x="468629" y="527938"/>
                  </a:lnTo>
                  <a:lnTo>
                    <a:pt x="12700" y="527938"/>
                  </a:lnTo>
                  <a:lnTo>
                    <a:pt x="7365" y="522604"/>
                  </a:lnTo>
                  <a:close/>
                  <a:moveTo>
                    <a:pt x="455929" y="521588"/>
                  </a:moveTo>
                  <a:lnTo>
                    <a:pt x="6350" y="521588"/>
                  </a:lnTo>
                  <a:lnTo>
                    <a:pt x="12700" y="527938"/>
                  </a:lnTo>
                  <a:lnTo>
                    <a:pt x="12700" y="522604"/>
                  </a:lnTo>
                  <a:lnTo>
                    <a:pt x="455929" y="522604"/>
                  </a:lnTo>
                  <a:lnTo>
                    <a:pt x="455929" y="521588"/>
                  </a:lnTo>
                  <a:close/>
                  <a:moveTo>
                    <a:pt x="455929" y="522604"/>
                  </a:moveTo>
                  <a:lnTo>
                    <a:pt x="12700" y="522604"/>
                  </a:lnTo>
                  <a:lnTo>
                    <a:pt x="12700" y="527938"/>
                  </a:lnTo>
                  <a:lnTo>
                    <a:pt x="455929" y="527938"/>
                  </a:lnTo>
                  <a:lnTo>
                    <a:pt x="455929" y="522604"/>
                  </a:lnTo>
                  <a:close/>
                  <a:moveTo>
                    <a:pt x="462279" y="25109"/>
                  </a:moveTo>
                  <a:lnTo>
                    <a:pt x="455929" y="35995"/>
                  </a:lnTo>
                  <a:lnTo>
                    <a:pt x="455929" y="527938"/>
                  </a:lnTo>
                  <a:lnTo>
                    <a:pt x="462279" y="521588"/>
                  </a:lnTo>
                  <a:lnTo>
                    <a:pt x="468629" y="521588"/>
                  </a:lnTo>
                  <a:lnTo>
                    <a:pt x="468629" y="35995"/>
                  </a:lnTo>
                  <a:lnTo>
                    <a:pt x="462279" y="25109"/>
                  </a:lnTo>
                  <a:close/>
                  <a:moveTo>
                    <a:pt x="468629" y="521588"/>
                  </a:moveTo>
                  <a:lnTo>
                    <a:pt x="462279" y="521588"/>
                  </a:lnTo>
                  <a:lnTo>
                    <a:pt x="455929" y="527938"/>
                  </a:lnTo>
                  <a:lnTo>
                    <a:pt x="468629" y="527938"/>
                  </a:lnTo>
                  <a:lnTo>
                    <a:pt x="468629" y="521588"/>
                  </a:lnTo>
                  <a:close/>
                  <a:moveTo>
                    <a:pt x="462279" y="0"/>
                  </a:moveTo>
                  <a:lnTo>
                    <a:pt x="410590" y="88645"/>
                  </a:lnTo>
                  <a:lnTo>
                    <a:pt x="411606" y="92455"/>
                  </a:lnTo>
                  <a:lnTo>
                    <a:pt x="414654" y="94233"/>
                  </a:lnTo>
                  <a:lnTo>
                    <a:pt x="417575" y="96012"/>
                  </a:lnTo>
                  <a:lnTo>
                    <a:pt x="421513" y="94995"/>
                  </a:lnTo>
                  <a:lnTo>
                    <a:pt x="455929" y="35995"/>
                  </a:lnTo>
                  <a:lnTo>
                    <a:pt x="455929" y="12573"/>
                  </a:lnTo>
                  <a:lnTo>
                    <a:pt x="469611" y="12573"/>
                  </a:lnTo>
                  <a:lnTo>
                    <a:pt x="462279" y="0"/>
                  </a:lnTo>
                  <a:close/>
                  <a:moveTo>
                    <a:pt x="469611" y="12573"/>
                  </a:moveTo>
                  <a:lnTo>
                    <a:pt x="468629" y="12573"/>
                  </a:lnTo>
                  <a:lnTo>
                    <a:pt x="468629" y="35995"/>
                  </a:lnTo>
                  <a:lnTo>
                    <a:pt x="503047" y="94995"/>
                  </a:lnTo>
                  <a:lnTo>
                    <a:pt x="506856" y="96012"/>
                  </a:lnTo>
                  <a:lnTo>
                    <a:pt x="512952" y="92455"/>
                  </a:lnTo>
                  <a:lnTo>
                    <a:pt x="513968" y="88645"/>
                  </a:lnTo>
                  <a:lnTo>
                    <a:pt x="469611" y="12573"/>
                  </a:lnTo>
                  <a:close/>
                  <a:moveTo>
                    <a:pt x="468629" y="12573"/>
                  </a:moveTo>
                  <a:lnTo>
                    <a:pt x="455929" y="12573"/>
                  </a:lnTo>
                  <a:lnTo>
                    <a:pt x="455929" y="35995"/>
                  </a:lnTo>
                  <a:lnTo>
                    <a:pt x="462279" y="25109"/>
                  </a:lnTo>
                  <a:lnTo>
                    <a:pt x="456818" y="15748"/>
                  </a:lnTo>
                  <a:lnTo>
                    <a:pt x="468629" y="15748"/>
                  </a:lnTo>
                  <a:lnTo>
                    <a:pt x="468629" y="12573"/>
                  </a:lnTo>
                  <a:close/>
                  <a:moveTo>
                    <a:pt x="468629" y="15748"/>
                  </a:moveTo>
                  <a:lnTo>
                    <a:pt x="467740" y="15748"/>
                  </a:lnTo>
                  <a:lnTo>
                    <a:pt x="462279" y="25109"/>
                  </a:lnTo>
                  <a:lnTo>
                    <a:pt x="468629" y="35995"/>
                  </a:lnTo>
                  <a:lnTo>
                    <a:pt x="468629" y="15748"/>
                  </a:lnTo>
                  <a:close/>
                  <a:moveTo>
                    <a:pt x="467740" y="15748"/>
                  </a:moveTo>
                  <a:lnTo>
                    <a:pt x="456818" y="15748"/>
                  </a:lnTo>
                  <a:lnTo>
                    <a:pt x="462279" y="25109"/>
                  </a:lnTo>
                  <a:lnTo>
                    <a:pt x="467740" y="1574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5" name="CustomShape 66"/>
            <p:cNvSpPr/>
            <p:nvPr/>
          </p:nvSpPr>
          <p:spPr>
            <a:xfrm>
              <a:off x="5646600" y="3360240"/>
              <a:ext cx="3329640" cy="2162160"/>
            </a:xfrm>
            <a:prstGeom prst="rect">
              <a:avLst/>
            </a:prstGeom>
            <a:blipFill rotWithShape="false">
              <a:blip r:embed="rId2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36" name="CustomShape 67"/>
          <p:cNvSpPr/>
          <p:nvPr/>
        </p:nvSpPr>
        <p:spPr>
          <a:xfrm>
            <a:off x="1037880" y="4437720"/>
            <a:ext cx="4187520" cy="837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05480" rIns="0" bIns="0"/>
          <a:p>
            <a:pPr marL="26035">
              <a:lnSpc>
                <a:spcPct val="100000"/>
              </a:lnSpc>
              <a:spcBef>
                <a:spcPts val="830"/>
              </a:spcBef>
            </a:pPr>
            <a:r>
              <a:rPr lang="pt-BR" sz="1400" b="1" strike="noStrike" spc="-1">
                <a:cs typeface="+mn-lt"/>
              </a:rPr>
              <a:t>Casting </a:t>
            </a:r>
            <a:r>
              <a:rPr lang="pt-BR" sz="1400" b="1" strike="noStrike" spc="-4">
                <a:cs typeface="+mn-lt"/>
              </a:rPr>
              <a:t>implícito </a:t>
            </a:r>
            <a:r>
              <a:rPr lang="pt-BR" sz="1400" b="1" strike="noStrike" spc="-1">
                <a:cs typeface="+mn-lt"/>
              </a:rPr>
              <a:t>(Automático)</a:t>
            </a:r>
            <a:endParaRPr lang="pt-BR" sz="1400" b="0" strike="noStrike" spc="-1">
              <a:cs typeface="+mn-lt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lang="pt-BR" sz="1400" b="1" strike="noStrike" spc="-1">
                <a:cs typeface="+mn-lt"/>
              </a:rPr>
              <a:t>Casting explícito (Requer a utilizaçao de</a:t>
            </a:r>
            <a:r>
              <a:rPr lang="pt-BR" sz="1400" b="1" strike="noStrike" spc="-97">
                <a:cs typeface="+mn-lt"/>
              </a:rPr>
              <a:t> </a:t>
            </a:r>
            <a:r>
              <a:rPr lang="pt-BR" sz="1400" b="1" strike="noStrike" spc="-1">
                <a:cs typeface="+mn-lt"/>
              </a:rPr>
              <a:t>cast)</a:t>
            </a:r>
            <a:endParaRPr lang="pt-BR" sz="1400" b="0" strike="noStrike" spc="-1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3677400" y="4712040"/>
            <a:ext cx="1625760" cy="1625760"/>
          </a:xfrm>
          <a:prstGeom prst="rect">
            <a:avLst/>
          </a:prstGeom>
          <a:blipFill rotWithShape="false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8" name="TextShape 2"/>
          <p:cNvSpPr txBox="true"/>
          <p:nvPr/>
        </p:nvSpPr>
        <p:spPr>
          <a:xfrm>
            <a:off x="680040" y="432360"/>
            <a:ext cx="778356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9">
                <a:solidFill>
                  <a:schemeClr val="bg1"/>
                </a:solidFill>
                <a:cs typeface="+mn-lt"/>
              </a:rPr>
              <a:t>Classes </a:t>
            </a:r>
            <a:r>
              <a:rPr lang="pt-BR" sz="4000" b="1" strike="noStrike" spc="-4">
                <a:solidFill>
                  <a:schemeClr val="bg1"/>
                </a:solidFill>
                <a:cs typeface="+mn-lt"/>
              </a:rPr>
              <a:t>Wrapper</a:t>
            </a:r>
            <a:r>
              <a:rPr lang="pt-BR" sz="4000" b="1" strike="noStrike" spc="-9">
                <a:solidFill>
                  <a:schemeClr val="bg1"/>
                </a:solidFill>
                <a:cs typeface="+mn-lt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cs typeface="+mn-lt"/>
              </a:rPr>
              <a:t>(Empacotadoras)</a:t>
            </a:r>
            <a:endParaRPr lang="pt-BR" sz="4000" b="1" strike="noStrike" spc="-4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639" name="Group 3"/>
          <p:cNvGrpSpPr/>
          <p:nvPr/>
        </p:nvGrpSpPr>
        <p:grpSpPr>
          <a:xfrm>
            <a:off x="4201675" y="1799525"/>
            <a:ext cx="1193040" cy="580320"/>
            <a:chOff x="4129920" y="1871280"/>
            <a:chExt cx="1193040" cy="580320"/>
          </a:xfrm>
        </p:grpSpPr>
        <p:sp>
          <p:nvSpPr>
            <p:cNvPr id="640" name="CustomShape 4"/>
            <p:cNvSpPr/>
            <p:nvPr/>
          </p:nvSpPr>
          <p:spPr>
            <a:xfrm>
              <a:off x="4129920" y="1871280"/>
              <a:ext cx="1193040" cy="58032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1" name="CustomShape 5"/>
            <p:cNvSpPr/>
            <p:nvPr/>
          </p:nvSpPr>
          <p:spPr>
            <a:xfrm>
              <a:off x="4280760" y="1958400"/>
              <a:ext cx="891000" cy="45828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2" name="CustomShape 6"/>
            <p:cNvSpPr/>
            <p:nvPr/>
          </p:nvSpPr>
          <p:spPr>
            <a:xfrm>
              <a:off x="4168080" y="1889640"/>
              <a:ext cx="1116720" cy="50400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43" name="CustomShape 7"/>
          <p:cNvSpPr/>
          <p:nvPr/>
        </p:nvSpPr>
        <p:spPr>
          <a:xfrm>
            <a:off x="4239835" y="1889640"/>
            <a:ext cx="1117080" cy="35316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9680" rIns="0" bIns="0"/>
          <a:p>
            <a:pPr marL="262255">
              <a:lnSpc>
                <a:spcPct val="100000"/>
              </a:lnSpc>
              <a:spcBef>
                <a:spcPts val="1100"/>
              </a:spcBef>
            </a:pPr>
            <a:r>
              <a:rPr lang="pt-BR" sz="1400" b="1" strike="noStrike" spc="-1">
                <a:cs typeface="+mn-lt"/>
              </a:rPr>
              <a:t>Object</a:t>
            </a:r>
            <a:endParaRPr lang="pt-BR" sz="1400" b="1" strike="noStrike" spc="-1">
              <a:cs typeface="+mn-lt"/>
            </a:endParaRPr>
          </a:p>
        </p:txBody>
      </p:sp>
      <p:grpSp>
        <p:nvGrpSpPr>
          <p:cNvPr id="644" name="Group 8"/>
          <p:cNvGrpSpPr/>
          <p:nvPr/>
        </p:nvGrpSpPr>
        <p:grpSpPr>
          <a:xfrm>
            <a:off x="2293560" y="2807280"/>
            <a:ext cx="1193040" cy="580320"/>
            <a:chOff x="2293560" y="2807280"/>
            <a:chExt cx="1193040" cy="580320"/>
          </a:xfrm>
        </p:grpSpPr>
        <p:sp>
          <p:nvSpPr>
            <p:cNvPr id="645" name="CustomShape 9"/>
            <p:cNvSpPr/>
            <p:nvPr/>
          </p:nvSpPr>
          <p:spPr>
            <a:xfrm>
              <a:off x="2293560" y="2807280"/>
              <a:ext cx="1193040" cy="58032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6" name="CustomShape 10"/>
            <p:cNvSpPr/>
            <p:nvPr/>
          </p:nvSpPr>
          <p:spPr>
            <a:xfrm>
              <a:off x="2359080" y="2895480"/>
              <a:ext cx="1060200" cy="45828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7" name="CustomShape 11"/>
            <p:cNvSpPr/>
            <p:nvPr/>
          </p:nvSpPr>
          <p:spPr>
            <a:xfrm>
              <a:off x="2331720" y="2825640"/>
              <a:ext cx="1116720" cy="50400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48" name="CustomShape 12"/>
          <p:cNvSpPr/>
          <p:nvPr/>
        </p:nvSpPr>
        <p:spPr>
          <a:xfrm>
            <a:off x="5247000" y="2807280"/>
            <a:ext cx="1191240" cy="580320"/>
          </a:xfrm>
          <a:prstGeom prst="rect">
            <a:avLst/>
          </a:prstGeom>
          <a:blipFill rotWithShape="false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49" name="Group 13"/>
          <p:cNvGrpSpPr/>
          <p:nvPr/>
        </p:nvGrpSpPr>
        <p:grpSpPr>
          <a:xfrm>
            <a:off x="5285160" y="2825640"/>
            <a:ext cx="1115280" cy="528120"/>
            <a:chOff x="5285160" y="2825640"/>
            <a:chExt cx="1115280" cy="528120"/>
          </a:xfrm>
        </p:grpSpPr>
        <p:sp>
          <p:nvSpPr>
            <p:cNvPr id="650" name="CustomShape 14"/>
            <p:cNvSpPr/>
            <p:nvPr/>
          </p:nvSpPr>
          <p:spPr>
            <a:xfrm>
              <a:off x="5315760" y="2895480"/>
              <a:ext cx="1052640" cy="458280"/>
            </a:xfrm>
            <a:prstGeom prst="rect">
              <a:avLst/>
            </a:prstGeom>
            <a:blipFill rotWithShape="false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1" name="CustomShape 15"/>
            <p:cNvSpPr/>
            <p:nvPr/>
          </p:nvSpPr>
          <p:spPr>
            <a:xfrm>
              <a:off x="5285160" y="2825640"/>
              <a:ext cx="1115280" cy="504000"/>
            </a:xfrm>
            <a:prstGeom prst="rect">
              <a:avLst/>
            </a:prstGeom>
            <a:blipFill rotWithShape="false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652" name="Group 16"/>
          <p:cNvGrpSpPr/>
          <p:nvPr/>
        </p:nvGrpSpPr>
        <p:grpSpPr>
          <a:xfrm>
            <a:off x="6745320" y="2807280"/>
            <a:ext cx="1215720" cy="580320"/>
            <a:chOff x="6745320" y="2807280"/>
            <a:chExt cx="1215720" cy="580320"/>
          </a:xfrm>
        </p:grpSpPr>
        <p:sp>
          <p:nvSpPr>
            <p:cNvPr id="653" name="CustomShape 17"/>
            <p:cNvSpPr/>
            <p:nvPr/>
          </p:nvSpPr>
          <p:spPr>
            <a:xfrm>
              <a:off x="6759000" y="2807280"/>
              <a:ext cx="1191240" cy="580320"/>
            </a:xfrm>
            <a:prstGeom prst="rect">
              <a:avLst/>
            </a:prstGeom>
            <a:blipFill rotWithShape="false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4" name="CustomShape 18"/>
            <p:cNvSpPr/>
            <p:nvPr/>
          </p:nvSpPr>
          <p:spPr>
            <a:xfrm>
              <a:off x="6745320" y="2895480"/>
              <a:ext cx="1215720" cy="458280"/>
            </a:xfrm>
            <a:prstGeom prst="rect">
              <a:avLst/>
            </a:prstGeom>
            <a:blipFill rotWithShape="false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55" name="CustomShape 19"/>
          <p:cNvSpPr/>
          <p:nvPr/>
        </p:nvSpPr>
        <p:spPr>
          <a:xfrm>
            <a:off x="6797160" y="2825640"/>
            <a:ext cx="1115280" cy="504000"/>
          </a:xfrm>
          <a:prstGeom prst="rect">
            <a:avLst/>
          </a:prstGeom>
          <a:blipFill rotWithShape="false">
            <a:blip r:embed="rId9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6" name="CustomShape 20"/>
          <p:cNvSpPr/>
          <p:nvPr/>
        </p:nvSpPr>
        <p:spPr>
          <a:xfrm>
            <a:off x="710280" y="3889080"/>
            <a:ext cx="1191240" cy="580320"/>
          </a:xfrm>
          <a:prstGeom prst="rect">
            <a:avLst/>
          </a:prstGeom>
          <a:blipFill rotWithShape="false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57" name="Group 21"/>
          <p:cNvGrpSpPr/>
          <p:nvPr/>
        </p:nvGrpSpPr>
        <p:grpSpPr>
          <a:xfrm>
            <a:off x="748440" y="3907440"/>
            <a:ext cx="1115280" cy="528480"/>
            <a:chOff x="748440" y="3907440"/>
            <a:chExt cx="1115280" cy="528480"/>
          </a:xfrm>
        </p:grpSpPr>
        <p:sp>
          <p:nvSpPr>
            <p:cNvPr id="658" name="CustomShape 22"/>
            <p:cNvSpPr/>
            <p:nvPr/>
          </p:nvSpPr>
          <p:spPr>
            <a:xfrm>
              <a:off x="951120" y="3977640"/>
              <a:ext cx="708480" cy="458280"/>
            </a:xfrm>
            <a:prstGeom prst="rect">
              <a:avLst/>
            </a:prstGeom>
            <a:blipFill rotWithShape="false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59" name="CustomShape 23"/>
            <p:cNvSpPr/>
            <p:nvPr/>
          </p:nvSpPr>
          <p:spPr>
            <a:xfrm>
              <a:off x="748440" y="3907440"/>
              <a:ext cx="1115280" cy="504000"/>
            </a:xfrm>
            <a:prstGeom prst="rect">
              <a:avLst/>
            </a:prstGeom>
            <a:blipFill rotWithShape="false">
              <a:blip r:embed="rId1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60" name="CustomShape 24"/>
          <p:cNvSpPr/>
          <p:nvPr/>
        </p:nvSpPr>
        <p:spPr>
          <a:xfrm>
            <a:off x="2005560" y="3887640"/>
            <a:ext cx="1193040" cy="580320"/>
          </a:xfrm>
          <a:prstGeom prst="rect">
            <a:avLst/>
          </a:prstGeom>
          <a:blipFill rotWithShape="false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61" name="Group 25"/>
          <p:cNvGrpSpPr/>
          <p:nvPr/>
        </p:nvGrpSpPr>
        <p:grpSpPr>
          <a:xfrm>
            <a:off x="2043720" y="3906000"/>
            <a:ext cx="1116720" cy="527040"/>
            <a:chOff x="2043720" y="3906000"/>
            <a:chExt cx="1116720" cy="527040"/>
          </a:xfrm>
        </p:grpSpPr>
        <p:sp>
          <p:nvSpPr>
            <p:cNvPr id="662" name="CustomShape 26"/>
            <p:cNvSpPr/>
            <p:nvPr/>
          </p:nvSpPr>
          <p:spPr>
            <a:xfrm>
              <a:off x="2194560" y="3974760"/>
              <a:ext cx="813600" cy="458280"/>
            </a:xfrm>
            <a:prstGeom prst="rect">
              <a:avLst/>
            </a:prstGeom>
            <a:blipFill rotWithShape="false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3" name="CustomShape 27"/>
            <p:cNvSpPr/>
            <p:nvPr/>
          </p:nvSpPr>
          <p:spPr>
            <a:xfrm>
              <a:off x="2043720" y="3906000"/>
              <a:ext cx="1116720" cy="504000"/>
            </a:xfrm>
            <a:prstGeom prst="rect">
              <a:avLst/>
            </a:prstGeom>
            <a:blipFill rotWithShape="false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64" name="CustomShape 28"/>
          <p:cNvSpPr/>
          <p:nvPr/>
        </p:nvSpPr>
        <p:spPr>
          <a:xfrm>
            <a:off x="3302640" y="3884760"/>
            <a:ext cx="1191240" cy="580320"/>
          </a:xfrm>
          <a:prstGeom prst="rect">
            <a:avLst/>
          </a:prstGeom>
          <a:blipFill rotWithShape="false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65" name="Group 29"/>
          <p:cNvGrpSpPr/>
          <p:nvPr/>
        </p:nvGrpSpPr>
        <p:grpSpPr>
          <a:xfrm>
            <a:off x="3340440" y="3903120"/>
            <a:ext cx="1115280" cy="528120"/>
            <a:chOff x="3340440" y="3903120"/>
            <a:chExt cx="1115280" cy="528120"/>
          </a:xfrm>
        </p:grpSpPr>
        <p:sp>
          <p:nvSpPr>
            <p:cNvPr id="666" name="CustomShape 30"/>
            <p:cNvSpPr/>
            <p:nvPr/>
          </p:nvSpPr>
          <p:spPr>
            <a:xfrm>
              <a:off x="3410640" y="3972960"/>
              <a:ext cx="972000" cy="458280"/>
            </a:xfrm>
            <a:prstGeom prst="rect">
              <a:avLst/>
            </a:prstGeom>
            <a:blipFill rotWithShape="false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7" name="CustomShape 31"/>
            <p:cNvSpPr/>
            <p:nvPr/>
          </p:nvSpPr>
          <p:spPr>
            <a:xfrm>
              <a:off x="3340440" y="3903120"/>
              <a:ext cx="1115280" cy="504000"/>
            </a:xfrm>
            <a:prstGeom prst="rect">
              <a:avLst/>
            </a:prstGeom>
            <a:blipFill rotWithShape="false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68" name="CustomShape 32"/>
          <p:cNvSpPr/>
          <p:nvPr/>
        </p:nvSpPr>
        <p:spPr>
          <a:xfrm>
            <a:off x="4597920" y="3882960"/>
            <a:ext cx="1193040" cy="580320"/>
          </a:xfrm>
          <a:prstGeom prst="rect">
            <a:avLst/>
          </a:prstGeom>
          <a:blipFill rotWithShape="false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69" name="Group 33"/>
          <p:cNvGrpSpPr/>
          <p:nvPr/>
        </p:nvGrpSpPr>
        <p:grpSpPr>
          <a:xfrm>
            <a:off x="4636080" y="3901320"/>
            <a:ext cx="1116720" cy="527040"/>
            <a:chOff x="4636080" y="3901320"/>
            <a:chExt cx="1116720" cy="527040"/>
          </a:xfrm>
        </p:grpSpPr>
        <p:sp>
          <p:nvSpPr>
            <p:cNvPr id="670" name="CustomShape 34"/>
            <p:cNvSpPr/>
            <p:nvPr/>
          </p:nvSpPr>
          <p:spPr>
            <a:xfrm>
              <a:off x="4814280" y="3970080"/>
              <a:ext cx="758520" cy="458280"/>
            </a:xfrm>
            <a:prstGeom prst="rect">
              <a:avLst/>
            </a:prstGeom>
            <a:blipFill rotWithShape="false">
              <a:blip r:embed="rId17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1" name="CustomShape 35"/>
            <p:cNvSpPr/>
            <p:nvPr/>
          </p:nvSpPr>
          <p:spPr>
            <a:xfrm>
              <a:off x="4636080" y="3901320"/>
              <a:ext cx="1116720" cy="504000"/>
            </a:xfrm>
            <a:prstGeom prst="rect">
              <a:avLst/>
            </a:prstGeom>
            <a:blipFill rotWithShape="false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72" name="CustomShape 36"/>
          <p:cNvSpPr/>
          <p:nvPr/>
        </p:nvSpPr>
        <p:spPr>
          <a:xfrm>
            <a:off x="5895000" y="3880080"/>
            <a:ext cx="1191240" cy="580320"/>
          </a:xfrm>
          <a:prstGeom prst="rect">
            <a:avLst/>
          </a:prstGeom>
          <a:blipFill rotWithShape="false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73" name="Group 37"/>
          <p:cNvGrpSpPr/>
          <p:nvPr/>
        </p:nvGrpSpPr>
        <p:grpSpPr>
          <a:xfrm>
            <a:off x="5932800" y="3898440"/>
            <a:ext cx="1115280" cy="528480"/>
            <a:chOff x="5932800" y="3898440"/>
            <a:chExt cx="1115280" cy="528480"/>
          </a:xfrm>
        </p:grpSpPr>
        <p:sp>
          <p:nvSpPr>
            <p:cNvPr id="674" name="CustomShape 38"/>
            <p:cNvSpPr/>
            <p:nvPr/>
          </p:nvSpPr>
          <p:spPr>
            <a:xfrm>
              <a:off x="6103800" y="3968640"/>
              <a:ext cx="770760" cy="458280"/>
            </a:xfrm>
            <a:prstGeom prst="rect">
              <a:avLst/>
            </a:prstGeom>
            <a:blipFill rotWithShape="false">
              <a:blip r:embed="rId18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5" name="CustomShape 39"/>
            <p:cNvSpPr/>
            <p:nvPr/>
          </p:nvSpPr>
          <p:spPr>
            <a:xfrm>
              <a:off x="5932800" y="3898440"/>
              <a:ext cx="1115280" cy="504000"/>
            </a:xfrm>
            <a:prstGeom prst="rect">
              <a:avLst/>
            </a:prstGeom>
            <a:blipFill rotWithShape="false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76" name="CustomShape 40"/>
          <p:cNvSpPr/>
          <p:nvPr/>
        </p:nvSpPr>
        <p:spPr>
          <a:xfrm>
            <a:off x="7190280" y="3878640"/>
            <a:ext cx="1193040" cy="578520"/>
          </a:xfrm>
          <a:prstGeom prst="rect">
            <a:avLst/>
          </a:prstGeom>
          <a:blipFill rotWithShape="false">
            <a:blip r:embed="rId20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77" name="Group 41"/>
          <p:cNvGrpSpPr/>
          <p:nvPr/>
        </p:nvGrpSpPr>
        <p:grpSpPr>
          <a:xfrm>
            <a:off x="7228440" y="3897000"/>
            <a:ext cx="1116720" cy="526680"/>
            <a:chOff x="7228440" y="3897000"/>
            <a:chExt cx="1116720" cy="526680"/>
          </a:xfrm>
        </p:grpSpPr>
        <p:sp>
          <p:nvSpPr>
            <p:cNvPr id="678" name="CustomShape 42"/>
            <p:cNvSpPr/>
            <p:nvPr/>
          </p:nvSpPr>
          <p:spPr>
            <a:xfrm>
              <a:off x="7306200" y="3965400"/>
              <a:ext cx="959760" cy="458280"/>
            </a:xfrm>
            <a:prstGeom prst="rect">
              <a:avLst/>
            </a:prstGeom>
            <a:blipFill rotWithShape="false">
              <a:blip r:embed="rId2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79" name="CustomShape 43"/>
            <p:cNvSpPr/>
            <p:nvPr/>
          </p:nvSpPr>
          <p:spPr>
            <a:xfrm>
              <a:off x="7228440" y="3897000"/>
              <a:ext cx="1116720" cy="502560"/>
            </a:xfrm>
            <a:prstGeom prst="rect">
              <a:avLst/>
            </a:prstGeom>
            <a:blipFill rotWithShape="false">
              <a:blip r:embed="rId2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81" name="CustomShape 45"/>
          <p:cNvSpPr/>
          <p:nvPr/>
        </p:nvSpPr>
        <p:spPr>
          <a:xfrm>
            <a:off x="4672440" y="2323325"/>
            <a:ext cx="111240" cy="215640"/>
          </a:xfrm>
          <a:prstGeom prst="rect">
            <a:avLst/>
          </a:prstGeom>
          <a:blipFill rotWithShape="false"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82" name="CustomShape 46"/>
          <p:cNvSpPr/>
          <p:nvPr/>
        </p:nvSpPr>
        <p:spPr>
          <a:xfrm>
            <a:off x="2836080" y="3330720"/>
            <a:ext cx="111240" cy="342000"/>
          </a:xfrm>
          <a:custGeom>
            <a:avLst/>
            <a:gdLst/>
            <a:ahLst/>
            <a:cxnLst/>
            <a:rect l="l" t="t" r="r" b="b"/>
            <a:pathLst>
              <a:path w="111760" h="342264">
                <a:moveTo>
                  <a:pt x="55752" y="39224"/>
                </a:moveTo>
                <a:lnTo>
                  <a:pt x="45846" y="56206"/>
                </a:lnTo>
                <a:lnTo>
                  <a:pt x="45846" y="342011"/>
                </a:lnTo>
                <a:lnTo>
                  <a:pt x="65658" y="342011"/>
                </a:lnTo>
                <a:lnTo>
                  <a:pt x="65658" y="56206"/>
                </a:lnTo>
                <a:lnTo>
                  <a:pt x="55752" y="39224"/>
                </a:lnTo>
                <a:close/>
                <a:moveTo>
                  <a:pt x="55752" y="0"/>
                </a:moveTo>
                <a:lnTo>
                  <a:pt x="2793" y="90805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4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6" y="104394"/>
                </a:lnTo>
                <a:lnTo>
                  <a:pt x="109981" y="101600"/>
                </a:lnTo>
                <a:lnTo>
                  <a:pt x="111506" y="95503"/>
                </a:lnTo>
                <a:lnTo>
                  <a:pt x="108712" y="90805"/>
                </a:lnTo>
                <a:lnTo>
                  <a:pt x="67159" y="19558"/>
                </a:lnTo>
                <a:close/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  <a:moveTo>
                  <a:pt x="65658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7"/>
                </a:lnTo>
                <a:close/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84" name="CustomShape 48"/>
          <p:cNvSpPr/>
          <p:nvPr/>
        </p:nvSpPr>
        <p:spPr>
          <a:xfrm>
            <a:off x="5530850" y="3329305"/>
            <a:ext cx="85725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b</a:t>
            </a:r>
            <a:r>
              <a:rPr lang="pt-BR" sz="1200" b="0" strike="noStrike" spc="-4">
                <a:solidFill>
                  <a:srgbClr val="FFFF00"/>
                </a:solidFill>
                <a:cs typeface="+mn-lt"/>
              </a:rPr>
              <a:t>o</a:t>
            </a:r>
            <a:r>
              <a:rPr lang="pt-BR" sz="1200" b="0" strike="noStrike" spc="4">
                <a:solidFill>
                  <a:srgbClr val="FFFF00"/>
                </a:solidFill>
                <a:cs typeface="+mn-lt"/>
              </a:rPr>
              <a:t>o</a:t>
            </a: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lean</a:t>
            </a:r>
            <a:endParaRPr lang="pt-BR" sz="1200" b="0" strike="noStrike" spc="-1">
              <a:solidFill>
                <a:srgbClr val="FFFF00"/>
              </a:solidFill>
              <a:cs typeface="+mn-lt"/>
            </a:endParaRPr>
          </a:p>
        </p:txBody>
      </p:sp>
      <p:sp>
        <p:nvSpPr>
          <p:cNvPr id="685" name="CustomShape 49"/>
          <p:cNvSpPr/>
          <p:nvPr/>
        </p:nvSpPr>
        <p:spPr>
          <a:xfrm>
            <a:off x="7204075" y="3329305"/>
            <a:ext cx="72517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4">
                <a:solidFill>
                  <a:srgbClr val="FFFF00"/>
                </a:solidFill>
                <a:cs typeface="+mn-lt"/>
              </a:rPr>
              <a:t>c</a:t>
            </a: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har</a:t>
            </a:r>
            <a:endParaRPr lang="pt-BR" sz="1200" b="0" strike="noStrike" spc="-1">
              <a:solidFill>
                <a:srgbClr val="FFFF00"/>
              </a:solidFill>
              <a:cs typeface="+mn-lt"/>
            </a:endParaRPr>
          </a:p>
        </p:txBody>
      </p:sp>
      <p:sp>
        <p:nvSpPr>
          <p:cNvPr id="686" name="CustomShape 50"/>
          <p:cNvSpPr/>
          <p:nvPr/>
        </p:nvSpPr>
        <p:spPr>
          <a:xfrm>
            <a:off x="1019810" y="4448810"/>
            <a:ext cx="45466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b</a:t>
            </a:r>
            <a:r>
              <a:rPr lang="pt-BR" sz="1200" b="0" strike="noStrike" spc="-4">
                <a:solidFill>
                  <a:srgbClr val="FFFF00"/>
                </a:solidFill>
                <a:cs typeface="+mn-lt"/>
              </a:rPr>
              <a:t>y</a:t>
            </a:r>
            <a:r>
              <a:rPr lang="pt-BR" sz="1200" b="0" strike="noStrike" spc="-9">
                <a:solidFill>
                  <a:srgbClr val="FFFF00"/>
                </a:solidFill>
                <a:cs typeface="+mn-lt"/>
              </a:rPr>
              <a:t>t</a:t>
            </a: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e</a:t>
            </a:r>
            <a:endParaRPr lang="pt-BR" sz="1200" b="0" strike="noStrike" spc="-1">
              <a:solidFill>
                <a:srgbClr val="FFFF00"/>
              </a:solidFill>
              <a:cs typeface="+mn-lt"/>
            </a:endParaRPr>
          </a:p>
        </p:txBody>
      </p:sp>
      <p:sp>
        <p:nvSpPr>
          <p:cNvPr id="687" name="CustomShape 51"/>
          <p:cNvSpPr/>
          <p:nvPr/>
        </p:nvSpPr>
        <p:spPr>
          <a:xfrm>
            <a:off x="2409825" y="4448810"/>
            <a:ext cx="42545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4">
                <a:solidFill>
                  <a:srgbClr val="FFFF00"/>
                </a:solidFill>
                <a:cs typeface="+mn-lt"/>
              </a:rPr>
              <a:t>sh</a:t>
            </a: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ort</a:t>
            </a:r>
            <a:endParaRPr lang="pt-BR" sz="1200" b="0" strike="noStrike" spc="-1">
              <a:solidFill>
                <a:srgbClr val="FFFF00"/>
              </a:solidFill>
              <a:cs typeface="+mn-lt"/>
            </a:endParaRPr>
          </a:p>
        </p:txBody>
      </p:sp>
      <p:sp>
        <p:nvSpPr>
          <p:cNvPr id="688" name="CustomShape 52"/>
          <p:cNvSpPr/>
          <p:nvPr/>
        </p:nvSpPr>
        <p:spPr>
          <a:xfrm>
            <a:off x="3790315" y="4450080"/>
            <a:ext cx="49022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i</a:t>
            </a:r>
            <a:r>
              <a:rPr lang="pt-BR" sz="1200" b="0" strike="noStrike" spc="-9">
                <a:solidFill>
                  <a:srgbClr val="FFFF00"/>
                </a:solidFill>
                <a:cs typeface="+mn-lt"/>
              </a:rPr>
              <a:t>n</a:t>
            </a: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t</a:t>
            </a:r>
            <a:endParaRPr lang="pt-BR" sz="1200" b="0" strike="noStrike" spc="-1">
              <a:solidFill>
                <a:srgbClr val="FFFF00"/>
              </a:solidFill>
              <a:cs typeface="+mn-lt"/>
            </a:endParaRPr>
          </a:p>
        </p:txBody>
      </p:sp>
      <p:sp>
        <p:nvSpPr>
          <p:cNvPr id="689" name="CustomShape 53"/>
          <p:cNvSpPr/>
          <p:nvPr/>
        </p:nvSpPr>
        <p:spPr>
          <a:xfrm>
            <a:off x="5011420" y="4450080"/>
            <a:ext cx="50038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lo</a:t>
            </a:r>
            <a:r>
              <a:rPr lang="pt-BR" sz="1200" b="0" strike="noStrike" spc="4">
                <a:solidFill>
                  <a:srgbClr val="FFFF00"/>
                </a:solidFill>
                <a:cs typeface="+mn-lt"/>
              </a:rPr>
              <a:t>n</a:t>
            </a: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g</a:t>
            </a:r>
            <a:endParaRPr lang="pt-BR" sz="1200" b="0" strike="noStrike" spc="-1">
              <a:solidFill>
                <a:srgbClr val="FFFF00"/>
              </a:solidFill>
              <a:cs typeface="+mn-lt"/>
            </a:endParaRPr>
          </a:p>
        </p:txBody>
      </p:sp>
      <p:sp>
        <p:nvSpPr>
          <p:cNvPr id="690" name="CustomShape 54"/>
          <p:cNvSpPr/>
          <p:nvPr/>
        </p:nvSpPr>
        <p:spPr>
          <a:xfrm>
            <a:off x="6315075" y="4450080"/>
            <a:ext cx="559435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flo</a:t>
            </a:r>
            <a:r>
              <a:rPr lang="pt-BR" sz="1200" b="0" strike="noStrike" spc="-9">
                <a:solidFill>
                  <a:srgbClr val="FFFF00"/>
                </a:solidFill>
                <a:cs typeface="+mn-lt"/>
              </a:rPr>
              <a:t>a</a:t>
            </a: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t</a:t>
            </a:r>
            <a:endParaRPr lang="pt-BR" sz="1200" b="0" strike="noStrike" spc="-1">
              <a:solidFill>
                <a:srgbClr val="FFFF00"/>
              </a:solidFill>
              <a:cs typeface="+mn-lt"/>
            </a:endParaRPr>
          </a:p>
        </p:txBody>
      </p:sp>
      <p:sp>
        <p:nvSpPr>
          <p:cNvPr id="691" name="CustomShape 55"/>
          <p:cNvSpPr/>
          <p:nvPr/>
        </p:nvSpPr>
        <p:spPr>
          <a:xfrm>
            <a:off x="7545070" y="4425315"/>
            <a:ext cx="720090" cy="377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d</a:t>
            </a:r>
            <a:r>
              <a:rPr lang="pt-BR" sz="1200" b="0" strike="noStrike" spc="-4">
                <a:solidFill>
                  <a:srgbClr val="FFFF00"/>
                </a:solidFill>
                <a:cs typeface="+mn-lt"/>
              </a:rPr>
              <a:t>o</a:t>
            </a:r>
            <a:r>
              <a:rPr lang="pt-BR" sz="1200" b="0" strike="noStrike" spc="4">
                <a:solidFill>
                  <a:srgbClr val="FFFF00"/>
                </a:solidFill>
                <a:cs typeface="+mn-lt"/>
              </a:rPr>
              <a:t>u</a:t>
            </a:r>
            <a:r>
              <a:rPr lang="pt-BR" sz="1200" b="0" strike="noStrike" spc="-1">
                <a:solidFill>
                  <a:srgbClr val="FFFF00"/>
                </a:solidFill>
                <a:cs typeface="+mn-lt"/>
              </a:rPr>
              <a:t>ble</a:t>
            </a:r>
            <a:endParaRPr lang="pt-BR" sz="1200" b="0" strike="noStrike" spc="-1">
              <a:solidFill>
                <a:srgbClr val="FFFF00"/>
              </a:solidFill>
              <a:cs typeface="+mn-lt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2370455" y="29133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Number</a:t>
            </a:r>
            <a:endParaRPr lang="pt-PT" altLang="en-US"/>
          </a:p>
        </p:txBody>
      </p:sp>
      <p:sp>
        <p:nvSpPr>
          <p:cNvPr id="3" name="Text Box 2"/>
          <p:cNvSpPr txBox="true"/>
          <p:nvPr/>
        </p:nvSpPr>
        <p:spPr>
          <a:xfrm>
            <a:off x="5375910" y="2895600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boolean</a:t>
            </a:r>
            <a:endParaRPr lang="pt-PT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6797040" y="289369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Character</a:t>
            </a:r>
            <a:endParaRPr lang="pt-PT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1019810" y="401066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Byte</a:t>
            </a:r>
            <a:endParaRPr lang="pt-PT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2261870" y="399542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Short</a:t>
            </a:r>
            <a:endParaRPr lang="pt-PT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3559175" y="3989070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Integer</a:t>
            </a:r>
            <a:endParaRPr lang="pt-PT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4833620" y="396367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Long</a:t>
            </a:r>
            <a:endParaRPr lang="pt-PT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6118860" y="3966210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Float</a:t>
            </a:r>
            <a:endParaRPr lang="pt-PT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7447915" y="396938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/>
              <a:t>Double</a:t>
            </a:r>
            <a:endParaRPr lang="pt-PT" altLang="en-US"/>
          </a:p>
        </p:txBody>
      </p:sp>
      <p:cxnSp>
        <p:nvCxnSpPr>
          <p:cNvPr id="11" name="Elbow Connector 10"/>
          <p:cNvCxnSpPr>
            <a:stCxn id="5" idx="0"/>
            <a:endCxn id="10" idx="0"/>
          </p:cNvCxnSpPr>
          <p:nvPr/>
        </p:nvCxnSpPr>
        <p:spPr>
          <a:xfrm rot="16200000">
            <a:off x="4580255" y="715645"/>
            <a:ext cx="41275" cy="6548755"/>
          </a:xfrm>
          <a:prstGeom prst="bentConnector3">
            <a:avLst>
              <a:gd name="adj1" fmla="val 792307"/>
            </a:avLst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47" idx="0"/>
          </p:cNvCxnSpPr>
          <p:nvPr/>
        </p:nvCxnSpPr>
        <p:spPr>
          <a:xfrm rot="16200000" flipH="true">
            <a:off x="5158105" y="558165"/>
            <a:ext cx="99060" cy="4634230"/>
          </a:xfrm>
          <a:prstGeom prst="bentConnector4">
            <a:avLst>
              <a:gd name="adj1" fmla="val -240385"/>
              <a:gd name="adj2" fmla="val 99191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>
            <a:off x="4642485" y="2493010"/>
            <a:ext cx="289560" cy="3175"/>
          </a:xfrm>
          <a:prstGeom prst="bentConnector3">
            <a:avLst>
              <a:gd name="adj1" fmla="val 49781"/>
            </a:avLst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1"/>
          <p:cNvGrpSpPr/>
          <p:nvPr/>
        </p:nvGrpSpPr>
        <p:grpSpPr>
          <a:xfrm>
            <a:off x="1512000" y="3205830"/>
            <a:ext cx="2713680" cy="3221640"/>
            <a:chOff x="1512000" y="3636360"/>
            <a:chExt cx="2713680" cy="3221640"/>
          </a:xfrm>
        </p:grpSpPr>
        <p:sp>
          <p:nvSpPr>
            <p:cNvPr id="693" name="CustomShape 2"/>
            <p:cNvSpPr/>
            <p:nvPr/>
          </p:nvSpPr>
          <p:spPr>
            <a:xfrm>
              <a:off x="1512000" y="3636360"/>
              <a:ext cx="2713680" cy="3221640"/>
            </a:xfrm>
            <a:prstGeom prst="rect">
              <a:avLst/>
            </a:prstGeom>
            <a:blipFill rotWithShape="false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4" name="CustomShape 3"/>
            <p:cNvSpPr/>
            <p:nvPr/>
          </p:nvSpPr>
          <p:spPr>
            <a:xfrm>
              <a:off x="1562400" y="3675960"/>
              <a:ext cx="2612880" cy="3084120"/>
            </a:xfrm>
            <a:prstGeom prst="rect">
              <a:avLst/>
            </a:prstGeom>
            <a:blipFill rotWithShape="false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5" name="CustomShape 4"/>
            <p:cNvSpPr/>
            <p:nvPr/>
          </p:nvSpPr>
          <p:spPr>
            <a:xfrm>
              <a:off x="1773000" y="4492080"/>
              <a:ext cx="2237040" cy="2134800"/>
            </a:xfrm>
            <a:custGeom>
              <a:avLst/>
              <a:gdLst/>
              <a:ahLst/>
              <a:cxnLst/>
              <a:rect l="l" t="t" r="r" b="b"/>
              <a:pathLst>
                <a:path w="2095500" h="1469389">
                  <a:moveTo>
                    <a:pt x="2095500" y="0"/>
                  </a:moveTo>
                  <a:lnTo>
                    <a:pt x="0" y="0"/>
                  </a:lnTo>
                  <a:lnTo>
                    <a:pt x="0" y="1469136"/>
                  </a:lnTo>
                  <a:lnTo>
                    <a:pt x="2095500" y="1469136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96" name="TextShape 5"/>
          <p:cNvSpPr txBox="true"/>
          <p:nvPr/>
        </p:nvSpPr>
        <p:spPr>
          <a:xfrm>
            <a:off x="1073160" y="432360"/>
            <a:ext cx="7001280" cy="123156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000" b="1" strike="noStrike" spc="-4">
                <a:solidFill>
                  <a:schemeClr val="bg1"/>
                </a:solidFill>
                <a:cs typeface="+mn-lt"/>
              </a:rPr>
              <a:t>Construtores e método</a:t>
            </a:r>
            <a:r>
              <a:rPr lang="pt-BR" sz="4000" b="1" strike="noStrike" spc="4">
                <a:solidFill>
                  <a:schemeClr val="bg1"/>
                </a:solidFill>
                <a:cs typeface="+mn-lt"/>
              </a:rPr>
              <a:t> </a:t>
            </a:r>
            <a:r>
              <a:rPr lang="pt-BR" sz="4000" b="1" strike="noStrike" spc="-4">
                <a:solidFill>
                  <a:schemeClr val="bg1"/>
                </a:solidFill>
                <a:cs typeface="+mn-lt"/>
              </a:rPr>
              <a:t>valueOf</a:t>
            </a:r>
            <a:endParaRPr lang="pt-BR" sz="4000" b="1" strike="noStrike" spc="-4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697" name="Group 6"/>
          <p:cNvGrpSpPr/>
          <p:nvPr/>
        </p:nvGrpSpPr>
        <p:grpSpPr>
          <a:xfrm>
            <a:off x="2977920" y="1645920"/>
            <a:ext cx="2680200" cy="755640"/>
            <a:chOff x="2977920" y="1645920"/>
            <a:chExt cx="2680200" cy="755640"/>
          </a:xfrm>
        </p:grpSpPr>
        <p:sp>
          <p:nvSpPr>
            <p:cNvPr id="698" name="CustomShape 7"/>
            <p:cNvSpPr/>
            <p:nvPr/>
          </p:nvSpPr>
          <p:spPr>
            <a:xfrm>
              <a:off x="2977920" y="1645920"/>
              <a:ext cx="2680200" cy="755640"/>
            </a:xfrm>
            <a:prstGeom prst="rect">
              <a:avLst/>
            </a:prstGeom>
            <a:blipFill rotWithShape="false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99" name="CustomShape 8"/>
            <p:cNvSpPr/>
            <p:nvPr/>
          </p:nvSpPr>
          <p:spPr>
            <a:xfrm>
              <a:off x="3016080" y="1664280"/>
              <a:ext cx="2604240" cy="679320"/>
            </a:xfrm>
            <a:prstGeom prst="rect">
              <a:avLst/>
            </a:prstGeom>
            <a:blipFill rotWithShape="false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00" name="CustomShape 9"/>
          <p:cNvSpPr/>
          <p:nvPr/>
        </p:nvSpPr>
        <p:spPr>
          <a:xfrm>
            <a:off x="3016080" y="1664280"/>
            <a:ext cx="2604240" cy="464760"/>
          </a:xfrm>
          <a:prstGeom prst="rect">
            <a:avLst/>
          </a:prstGeom>
          <a:noFill/>
          <a:ln w="9000">
            <a:solidFill>
              <a:srgbClr val="F6924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>
              <a:lnSpc>
                <a:spcPct val="100000"/>
              </a:lnSpc>
            </a:pPr>
            <a:endParaRPr lang="pt-BR" sz="1800" b="0" strike="noStrike" spc="-1">
              <a:cs typeface="+mn-lt"/>
            </a:endParaRPr>
          </a:p>
          <a:p>
            <a:pPr marL="222885">
              <a:lnSpc>
                <a:spcPct val="100000"/>
              </a:lnSpc>
            </a:pPr>
            <a:r>
              <a:rPr lang="pt-BR" sz="1600" b="1" strike="noStrike" spc="-4">
                <a:cs typeface="+mn-lt"/>
              </a:rPr>
              <a:t>Float </a:t>
            </a:r>
            <a:r>
              <a:rPr lang="pt-BR" sz="1600" b="1" strike="noStrike" spc="-4">
                <a:solidFill>
                  <a:srgbClr val="548ED4"/>
                </a:solidFill>
                <a:cs typeface="+mn-lt"/>
              </a:rPr>
              <a:t>variavelFloat</a:t>
            </a:r>
            <a:r>
              <a:rPr lang="pt-BR" sz="1600" b="1" strike="noStrike" spc="12">
                <a:solidFill>
                  <a:srgbClr val="548ED4"/>
                </a:solidFill>
                <a:cs typeface="+mn-lt"/>
              </a:rPr>
              <a:t> </a:t>
            </a:r>
            <a:r>
              <a:rPr lang="pt-BR" sz="1600" b="1" strike="noStrike" spc="-4">
                <a:solidFill>
                  <a:srgbClr val="548ED4"/>
                </a:solidFill>
                <a:cs typeface="+mn-lt"/>
              </a:rPr>
              <a:t>=</a:t>
            </a:r>
            <a:endParaRPr lang="pt-BR" sz="1600" b="0" strike="noStrike" spc="-1">
              <a:cs typeface="+mn-lt"/>
            </a:endParaRPr>
          </a:p>
        </p:txBody>
      </p:sp>
      <p:sp>
        <p:nvSpPr>
          <p:cNvPr id="701" name="CustomShape 10"/>
          <p:cNvSpPr/>
          <p:nvPr/>
        </p:nvSpPr>
        <p:spPr>
          <a:xfrm>
            <a:off x="1872000" y="4175310"/>
            <a:ext cx="2095200" cy="2021040"/>
          </a:xfrm>
          <a:prstGeom prst="rect">
            <a:avLst/>
          </a:prstGeom>
          <a:noFill/>
          <a:ln w="25920">
            <a:solidFill>
              <a:srgbClr val="4F81BC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74160" rIns="0" bIns="0"/>
          <a:p>
            <a:pPr marL="90805">
              <a:lnSpc>
                <a:spcPct val="100000"/>
              </a:lnSpc>
              <a:spcBef>
                <a:spcPts val="585"/>
              </a:spcBef>
            </a:pPr>
            <a:r>
              <a:rPr lang="pt-BR" sz="1600" b="1" strike="noStrike" spc="-4">
                <a:solidFill>
                  <a:srgbClr val="6F2F9F"/>
                </a:solidFill>
                <a:cs typeface="+mn-lt"/>
              </a:rPr>
              <a:t>new</a:t>
            </a:r>
            <a:r>
              <a:rPr lang="pt-BR" sz="1600" b="1" strike="noStrike" spc="9">
                <a:solidFill>
                  <a:srgbClr val="6F2F9F"/>
                </a:solidFill>
                <a:cs typeface="+mn-lt"/>
              </a:rPr>
              <a:t> </a:t>
            </a:r>
            <a:r>
              <a:rPr lang="pt-BR" sz="1600" b="1" strike="noStrike" spc="-9">
                <a:solidFill>
                  <a:srgbClr val="6F2F9F"/>
                </a:solidFill>
                <a:cs typeface="+mn-lt"/>
              </a:rPr>
              <a:t>Float(1.1f);</a:t>
            </a:r>
            <a:endParaRPr lang="pt-BR" sz="1600" b="0" strike="noStrike" spc="-1">
              <a:cs typeface="+mn-lt"/>
            </a:endParaRPr>
          </a:p>
          <a:p>
            <a:pPr marL="90805">
              <a:lnSpc>
                <a:spcPct val="150000"/>
              </a:lnSpc>
            </a:pPr>
            <a:r>
              <a:rPr lang="pt-BR" sz="1600" b="1" strike="noStrike" spc="-4">
                <a:solidFill>
                  <a:srgbClr val="6F2F9F"/>
                </a:solidFill>
                <a:cs typeface="+mn-lt"/>
              </a:rPr>
              <a:t>new </a:t>
            </a:r>
            <a:r>
              <a:rPr lang="pt-BR" sz="1600" b="1" strike="noStrike" spc="-9">
                <a:solidFill>
                  <a:srgbClr val="6F2F9F"/>
                </a:solidFill>
                <a:cs typeface="+mn-lt"/>
              </a:rPr>
              <a:t>Float(1.1);  </a:t>
            </a:r>
            <a:endParaRPr lang="pt-BR" sz="1600" b="1" strike="noStrike" spc="-9">
              <a:solidFill>
                <a:srgbClr val="6F2F9F"/>
              </a:solidFill>
              <a:cs typeface="+mn-lt"/>
            </a:endParaRPr>
          </a:p>
          <a:p>
            <a:pPr marL="90805">
              <a:lnSpc>
                <a:spcPct val="150000"/>
              </a:lnSpc>
            </a:pPr>
            <a:r>
              <a:rPr lang="pt-BR" sz="1600" b="1" strike="noStrike" spc="-4">
                <a:solidFill>
                  <a:srgbClr val="6F2F9F"/>
                </a:solidFill>
                <a:cs typeface="+mn-lt"/>
              </a:rPr>
              <a:t>new</a:t>
            </a:r>
            <a:r>
              <a:rPr lang="pt-BR" sz="1600" b="1" strike="noStrike" spc="-29">
                <a:solidFill>
                  <a:srgbClr val="6F2F9F"/>
                </a:solidFill>
                <a:cs typeface="+mn-lt"/>
              </a:rPr>
              <a:t> </a:t>
            </a:r>
            <a:r>
              <a:rPr lang="pt-BR" sz="1600" b="1" strike="noStrike" spc="-9">
                <a:solidFill>
                  <a:srgbClr val="6F2F9F"/>
                </a:solidFill>
                <a:cs typeface="+mn-lt"/>
              </a:rPr>
              <a:t>Float(</a:t>
            </a:r>
            <a:r>
              <a:rPr lang="pt-BR" sz="1600" b="1" strike="noStrike" spc="-9">
                <a:solidFill>
                  <a:srgbClr val="548ED4"/>
                </a:solidFill>
                <a:cs typeface="+mn-lt"/>
              </a:rPr>
              <a:t>“1.1”);</a:t>
            </a:r>
            <a:endParaRPr lang="pt-BR" sz="1600" b="0" strike="noStrike" spc="-1">
              <a:cs typeface="+mn-lt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lang="pt-BR" sz="1600" b="1" strike="noStrike" spc="-4">
                <a:solidFill>
                  <a:srgbClr val="6F2F9F"/>
                </a:solidFill>
                <a:cs typeface="+mn-lt"/>
              </a:rPr>
              <a:t>new</a:t>
            </a:r>
            <a:r>
              <a:rPr lang="pt-BR" sz="1600" b="1" strike="noStrike" spc="4">
                <a:solidFill>
                  <a:srgbClr val="6F2F9F"/>
                </a:solidFill>
                <a:cs typeface="+mn-lt"/>
              </a:rPr>
              <a:t> </a:t>
            </a:r>
            <a:r>
              <a:rPr lang="pt-BR" sz="1600" b="1" strike="noStrike" spc="-9">
                <a:solidFill>
                  <a:srgbClr val="6F2F9F"/>
                </a:solidFill>
                <a:cs typeface="+mn-lt"/>
              </a:rPr>
              <a:t>Float(</a:t>
            </a:r>
            <a:r>
              <a:rPr lang="pt-BR" sz="1600" b="1" strike="noStrike" spc="-9">
                <a:solidFill>
                  <a:srgbClr val="548ED4"/>
                </a:solidFill>
                <a:cs typeface="+mn-lt"/>
              </a:rPr>
              <a:t>“1.1f”);</a:t>
            </a:r>
            <a:endParaRPr lang="pt-BR" sz="1600" b="0" strike="noStrike" spc="-1">
              <a:cs typeface="+mn-lt"/>
            </a:endParaRPr>
          </a:p>
        </p:txBody>
      </p:sp>
      <p:sp>
        <p:nvSpPr>
          <p:cNvPr id="702" name="CustomShape 11"/>
          <p:cNvSpPr/>
          <p:nvPr/>
        </p:nvSpPr>
        <p:spPr>
          <a:xfrm>
            <a:off x="1731240" y="3233190"/>
            <a:ext cx="2447640" cy="798840"/>
          </a:xfrm>
          <a:prstGeom prst="rect">
            <a:avLst/>
          </a:prstGeom>
          <a:noFill/>
          <a:ln w="9000">
            <a:solidFill>
              <a:srgbClr val="497DBA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6720" rIns="0" bIns="0"/>
          <a:p>
            <a:pPr marL="147955">
              <a:lnSpc>
                <a:spcPct val="100000"/>
              </a:lnSpc>
              <a:spcBef>
                <a:spcPts val="290"/>
              </a:spcBef>
            </a:pPr>
            <a:r>
              <a:rPr lang="pt-BR" sz="2500" b="1" strike="noStrike" spc="-4">
                <a:solidFill>
                  <a:srgbClr val="375F92"/>
                </a:solidFill>
                <a:cs typeface="+mn-lt"/>
              </a:rPr>
              <a:t>Construtores</a:t>
            </a:r>
            <a:endParaRPr lang="pt-BR" sz="2500" b="1" strike="noStrike" spc="-4">
              <a:solidFill>
                <a:srgbClr val="375F92"/>
              </a:solidFill>
              <a:cs typeface="+mn-lt"/>
            </a:endParaRPr>
          </a:p>
        </p:txBody>
      </p:sp>
      <p:grpSp>
        <p:nvGrpSpPr>
          <p:cNvPr id="703" name="Group 12"/>
          <p:cNvGrpSpPr/>
          <p:nvPr/>
        </p:nvGrpSpPr>
        <p:grpSpPr>
          <a:xfrm>
            <a:off x="4529160" y="3214830"/>
            <a:ext cx="3678840" cy="2330640"/>
            <a:chOff x="4529160" y="3645360"/>
            <a:chExt cx="3678840" cy="2330640"/>
          </a:xfrm>
        </p:grpSpPr>
        <p:sp>
          <p:nvSpPr>
            <p:cNvPr id="704" name="CustomShape 13"/>
            <p:cNvSpPr/>
            <p:nvPr/>
          </p:nvSpPr>
          <p:spPr>
            <a:xfrm>
              <a:off x="4529160" y="3645360"/>
              <a:ext cx="3678840" cy="2330640"/>
            </a:xfrm>
            <a:prstGeom prst="rect">
              <a:avLst/>
            </a:prstGeom>
            <a:blipFill rotWithShape="false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5" name="CustomShape 14"/>
            <p:cNvSpPr/>
            <p:nvPr/>
          </p:nvSpPr>
          <p:spPr>
            <a:xfrm>
              <a:off x="4575960" y="3672000"/>
              <a:ext cx="3585240" cy="2220120"/>
            </a:xfrm>
            <a:prstGeom prst="rect">
              <a:avLst/>
            </a:prstGeom>
            <a:blipFill rotWithShape="false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6" name="CustomShape 15"/>
            <p:cNvSpPr/>
            <p:nvPr/>
          </p:nvSpPr>
          <p:spPr>
            <a:xfrm>
              <a:off x="4815000" y="4403160"/>
              <a:ext cx="3129840" cy="1339560"/>
            </a:xfrm>
            <a:custGeom>
              <a:avLst/>
              <a:gdLst/>
              <a:ahLst/>
              <a:cxnLst/>
              <a:rect l="l" t="t" r="r" b="b"/>
              <a:pathLst>
                <a:path w="2562225" h="920750">
                  <a:moveTo>
                    <a:pt x="2561843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2561843" y="920496"/>
                  </a:lnTo>
                  <a:lnTo>
                    <a:pt x="2561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707" name="CustomShape 16"/>
          <p:cNvSpPr/>
          <p:nvPr/>
        </p:nvSpPr>
        <p:spPr>
          <a:xfrm>
            <a:off x="4896000" y="4321470"/>
            <a:ext cx="2561760" cy="774720"/>
          </a:xfrm>
          <a:prstGeom prst="rect">
            <a:avLst/>
          </a:prstGeom>
          <a:noFill/>
          <a:ln w="25920">
            <a:solidFill>
              <a:srgbClr val="9BBA5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65600" rIns="0" bIns="0"/>
          <a:p>
            <a:pPr marL="90170">
              <a:lnSpc>
                <a:spcPct val="100000"/>
              </a:lnSpc>
              <a:spcBef>
                <a:spcPts val="1305"/>
              </a:spcBef>
            </a:pPr>
            <a:r>
              <a:rPr lang="pt-BR" sz="1600" b="1" strike="noStrike" spc="-9">
                <a:cs typeface="+mn-lt"/>
              </a:rPr>
              <a:t>Float.valueOf(</a:t>
            </a:r>
            <a:r>
              <a:rPr lang="pt-BR" sz="1600" b="1" strike="noStrike" spc="-9">
                <a:solidFill>
                  <a:srgbClr val="548ED4"/>
                </a:solidFill>
                <a:cs typeface="+mn-lt"/>
              </a:rPr>
              <a:t>“1.1f”);</a:t>
            </a:r>
            <a:endParaRPr lang="pt-BR" sz="1600" b="0" strike="noStrike" spc="-1">
              <a:cs typeface="+mn-lt"/>
            </a:endParaRPr>
          </a:p>
          <a:p>
            <a:pPr marL="90170">
              <a:lnSpc>
                <a:spcPct val="100000"/>
              </a:lnSpc>
              <a:spcBef>
                <a:spcPts val="960"/>
              </a:spcBef>
            </a:pPr>
            <a:r>
              <a:rPr lang="pt-BR" sz="1600" b="1" strike="noStrike" spc="-4">
                <a:solidFill>
                  <a:srgbClr val="548ED4"/>
                </a:solidFill>
                <a:cs typeface="+mn-lt"/>
              </a:rPr>
              <a:t>Float.valueOf(“1.1”);</a:t>
            </a:r>
            <a:endParaRPr lang="pt-BR" sz="1600" b="0" strike="noStrike" spc="-1">
              <a:cs typeface="+mn-lt"/>
            </a:endParaRPr>
          </a:p>
        </p:txBody>
      </p:sp>
      <p:sp>
        <p:nvSpPr>
          <p:cNvPr id="708" name="CustomShape 17"/>
          <p:cNvSpPr/>
          <p:nvPr/>
        </p:nvSpPr>
        <p:spPr>
          <a:xfrm>
            <a:off x="4567320" y="3233190"/>
            <a:ext cx="2935080" cy="798840"/>
          </a:xfrm>
          <a:prstGeom prst="rect">
            <a:avLst/>
          </a:prstGeom>
          <a:noFill/>
          <a:ln w="9000">
            <a:solidFill>
              <a:srgbClr val="97B853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36720" rIns="0" bIns="0"/>
          <a:p>
            <a:pPr marL="142875">
              <a:lnSpc>
                <a:spcPct val="100000"/>
              </a:lnSpc>
              <a:spcBef>
                <a:spcPts val="290"/>
              </a:spcBef>
            </a:pPr>
            <a:r>
              <a:rPr lang="pt-BR" sz="2500" b="1" strike="noStrike" spc="-4">
                <a:solidFill>
                  <a:srgbClr val="375F92"/>
                </a:solidFill>
                <a:cs typeface="+mn-lt"/>
              </a:rPr>
              <a:t>Método</a:t>
            </a:r>
            <a:r>
              <a:rPr lang="pt-BR" sz="2500" b="1" strike="noStrike" spc="-18">
                <a:solidFill>
                  <a:srgbClr val="375F92"/>
                </a:solidFill>
                <a:cs typeface="+mn-lt"/>
              </a:rPr>
              <a:t> </a:t>
            </a:r>
            <a:r>
              <a:rPr lang="pt-BR" sz="2500" b="1" strike="noStrike" spc="-4">
                <a:solidFill>
                  <a:srgbClr val="375F92"/>
                </a:solidFill>
                <a:cs typeface="+mn-lt"/>
              </a:rPr>
              <a:t>ValueOf</a:t>
            </a:r>
            <a:endParaRPr lang="pt-BR" sz="2500" b="0" strike="noStrike" spc="-1">
              <a:cs typeface="+mn-lt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4086860" y="2492375"/>
            <a:ext cx="6127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4400">
                <a:solidFill>
                  <a:schemeClr val="bg1"/>
                </a:solidFill>
              </a:rPr>
              <a:t>+</a:t>
            </a:r>
            <a:endParaRPr lang="pt-PT" altLang="en-US" sz="4400">
              <a:solidFill>
                <a:schemeClr val="bg1"/>
              </a:solidFill>
            </a:endParaRPr>
          </a:p>
        </p:txBody>
      </p:sp>
      <p:cxnSp>
        <p:nvCxnSpPr>
          <p:cNvPr id="3" name="Elbow Connector 2"/>
          <p:cNvCxnSpPr>
            <a:stCxn id="700" idx="1"/>
          </p:cNvCxnSpPr>
          <p:nvPr/>
        </p:nvCxnSpPr>
        <p:spPr>
          <a:xfrm rot="10800000" flipV="true">
            <a:off x="2698750" y="1896110"/>
            <a:ext cx="316865" cy="1316355"/>
          </a:xfrm>
          <a:prstGeom prst="bentConnector2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700" idx="3"/>
            <a:endCxn id="708" idx="0"/>
          </p:cNvCxnSpPr>
          <p:nvPr/>
        </p:nvCxnSpPr>
        <p:spPr>
          <a:xfrm>
            <a:off x="5620385" y="1896745"/>
            <a:ext cx="414655" cy="1336675"/>
          </a:xfrm>
          <a:prstGeom prst="bentConnector2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2357640" y="3072240"/>
            <a:ext cx="4428360" cy="3428640"/>
          </a:xfrm>
          <a:prstGeom prst="rect">
            <a:avLst/>
          </a:prstGeom>
          <a:blipFill rotWithShape="false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6" name="TextShape 2"/>
          <p:cNvSpPr txBox="true"/>
          <p:nvPr/>
        </p:nvSpPr>
        <p:spPr>
          <a:xfrm>
            <a:off x="579755" y="447675"/>
            <a:ext cx="7851140" cy="1172210"/>
          </a:xfrm>
          <a:prstGeom prst="rect">
            <a:avLst/>
          </a:prstGeom>
          <a:noFill/>
          <a:ln>
            <a:noFill/>
          </a:ln>
        </p:spPr>
        <p:txBody>
          <a:bodyPr lIns="0" tIns="13320" rIns="0" bIns="0"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b="1" strike="noStrike" spc="-1">
                <a:solidFill>
                  <a:schemeClr val="bg1"/>
                </a:solidFill>
                <a:cs typeface="+mn-lt"/>
              </a:rPr>
              <a:t>AutoBoxing – Boxing and</a:t>
            </a:r>
            <a:r>
              <a:rPr lang="pt-BR" sz="3200" b="1" strike="noStrike" spc="-89">
                <a:solidFill>
                  <a:schemeClr val="bg1"/>
                </a:solidFill>
                <a:cs typeface="+mn-lt"/>
              </a:rPr>
              <a:t> </a:t>
            </a:r>
            <a:r>
              <a:rPr lang="pt-BR" sz="3200" b="1" strike="noStrike" spc="-4">
                <a:solidFill>
                  <a:schemeClr val="bg1"/>
                </a:solidFill>
                <a:cs typeface="+mn-lt"/>
              </a:rPr>
              <a:t>Unboxing</a:t>
            </a:r>
            <a:endParaRPr lang="pt-BR" sz="3200" b="1" strike="noStrike" spc="-4">
              <a:solidFill>
                <a:schemeClr val="bg1"/>
              </a:solidFill>
              <a:cs typeface="+mn-lt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3461400" y="3237840"/>
            <a:ext cx="2222640" cy="119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/>
          <a:p>
            <a:pPr marL="240030" algn="ctr">
              <a:lnSpc>
                <a:spcPct val="100000"/>
              </a:lnSpc>
              <a:spcBef>
                <a:spcPts val="105"/>
              </a:spcBef>
            </a:pPr>
            <a:r>
              <a:rPr lang="pt-BR" sz="1100" b="1" strike="noStrike" spc="-29">
                <a:solidFill>
                  <a:srgbClr val="404040"/>
                </a:solidFill>
                <a:cs typeface="+mn-lt"/>
              </a:rPr>
              <a:t>Você </a:t>
            </a:r>
            <a:r>
              <a:rPr lang="pt-BR" sz="1100" b="1" strike="noStrike" spc="-1">
                <a:solidFill>
                  <a:srgbClr val="404040"/>
                </a:solidFill>
                <a:cs typeface="+mn-lt"/>
              </a:rPr>
              <a:t>pode </a:t>
            </a:r>
            <a:r>
              <a:rPr lang="pt-BR" sz="1100" b="1" strike="noStrike" spc="29">
                <a:solidFill>
                  <a:srgbClr val="404040"/>
                </a:solidFill>
                <a:cs typeface="+mn-lt"/>
              </a:rPr>
              <a:t>fazer </a:t>
            </a:r>
            <a:r>
              <a:rPr lang="pt-BR" sz="1100" b="1" strike="noStrike" spc="-9">
                <a:solidFill>
                  <a:srgbClr val="404040"/>
                </a:solidFill>
                <a:cs typeface="+mn-lt"/>
              </a:rPr>
              <a:t>todos </a:t>
            </a:r>
            <a:r>
              <a:rPr lang="pt-BR" sz="1100" b="1" strike="noStrike" spc="-103">
                <a:solidFill>
                  <a:srgbClr val="404040"/>
                </a:solidFill>
                <a:cs typeface="+mn-lt"/>
              </a:rPr>
              <a:t>os  </a:t>
            </a:r>
            <a:r>
              <a:rPr lang="pt-BR" sz="1100" b="1" strike="noStrike" spc="-4">
                <a:solidFill>
                  <a:srgbClr val="404040"/>
                </a:solidFill>
                <a:cs typeface="+mn-lt"/>
              </a:rPr>
              <a:t>tipos </a:t>
            </a:r>
            <a:r>
              <a:rPr lang="pt-BR" sz="1100" b="1" strike="noStrike" spc="4">
                <a:solidFill>
                  <a:srgbClr val="404040"/>
                </a:solidFill>
                <a:cs typeface="+mn-lt"/>
              </a:rPr>
              <a:t>de</a:t>
            </a:r>
            <a:r>
              <a:rPr lang="pt-BR" sz="1100" b="1" strike="noStrike" spc="-58">
                <a:solidFill>
                  <a:srgbClr val="404040"/>
                </a:solidFill>
                <a:cs typeface="+mn-lt"/>
              </a:rPr>
              <a:t> </a:t>
            </a:r>
            <a:r>
              <a:rPr lang="pt-BR" sz="1100" b="1" strike="noStrike" spc="-24">
                <a:solidFill>
                  <a:srgbClr val="404040"/>
                </a:solidFill>
                <a:cs typeface="+mn-lt"/>
              </a:rPr>
              <a:t>operações</a:t>
            </a:r>
            <a:endParaRPr lang="pt-BR" sz="1100" b="0" strike="noStrike" spc="-1">
              <a:cs typeface="+mn-lt"/>
            </a:endParaRPr>
          </a:p>
          <a:p>
            <a:pPr marL="240030" algn="ctr">
              <a:lnSpc>
                <a:spcPct val="100000"/>
              </a:lnSpc>
            </a:pPr>
            <a:r>
              <a:rPr lang="pt-BR" sz="1100" b="1" strike="noStrike" spc="32">
                <a:solidFill>
                  <a:srgbClr val="404040"/>
                </a:solidFill>
                <a:cs typeface="+mn-lt"/>
              </a:rPr>
              <a:t>matemáticas </a:t>
            </a:r>
            <a:r>
              <a:rPr lang="pt-BR" sz="1100" b="1" strike="noStrike" spc="-1">
                <a:solidFill>
                  <a:srgbClr val="404040"/>
                </a:solidFill>
                <a:cs typeface="+mn-lt"/>
              </a:rPr>
              <a:t>com </a:t>
            </a:r>
            <a:r>
              <a:rPr lang="pt-BR" sz="1100" b="1" strike="noStrike" spc="-97">
                <a:solidFill>
                  <a:srgbClr val="404040"/>
                </a:solidFill>
                <a:cs typeface="+mn-lt"/>
              </a:rPr>
              <a:t>os</a:t>
            </a:r>
            <a:r>
              <a:rPr lang="pt-BR" sz="1100" b="1" strike="noStrike" spc="-24">
                <a:solidFill>
                  <a:srgbClr val="404040"/>
                </a:solidFill>
                <a:cs typeface="+mn-lt"/>
              </a:rPr>
              <a:t> </a:t>
            </a:r>
            <a:r>
              <a:rPr lang="pt-BR" sz="1100" b="1" strike="noStrike" spc="32">
                <a:solidFill>
                  <a:srgbClr val="404040"/>
                </a:solidFill>
                <a:cs typeface="+mn-lt"/>
              </a:rPr>
              <a:t>wrappers,</a:t>
            </a:r>
            <a:endParaRPr lang="pt-BR" sz="1100" b="0" strike="noStrike" spc="-1">
              <a:cs typeface="+mn-lt"/>
            </a:endParaRPr>
          </a:p>
          <a:p>
            <a:pPr marL="229235" algn="ctr">
              <a:lnSpc>
                <a:spcPts val="1320"/>
              </a:lnSpc>
              <a:spcBef>
                <a:spcPts val="45"/>
              </a:spcBef>
            </a:pPr>
            <a:r>
              <a:rPr lang="pt-BR" sz="1100" b="1" strike="noStrike" spc="38">
                <a:solidFill>
                  <a:srgbClr val="404040"/>
                </a:solidFill>
                <a:cs typeface="+mn-lt"/>
              </a:rPr>
              <a:t>porém </a:t>
            </a:r>
            <a:r>
              <a:rPr lang="pt-BR" sz="1100" b="1" strike="noStrike" spc="-29">
                <a:solidFill>
                  <a:srgbClr val="404040"/>
                </a:solidFill>
                <a:cs typeface="+mn-lt"/>
              </a:rPr>
              <a:t>Você </a:t>
            </a:r>
            <a:r>
              <a:rPr lang="pt-BR" sz="1100" b="1" strike="noStrike" spc="18">
                <a:solidFill>
                  <a:srgbClr val="404040"/>
                </a:solidFill>
                <a:cs typeface="+mn-lt"/>
              </a:rPr>
              <a:t>corre </a:t>
            </a:r>
            <a:r>
              <a:rPr lang="pt-BR" sz="1100" b="1" strike="noStrike" spc="-49">
                <a:solidFill>
                  <a:srgbClr val="404040"/>
                </a:solidFill>
                <a:cs typeface="+mn-lt"/>
              </a:rPr>
              <a:t>o </a:t>
            </a:r>
            <a:r>
              <a:rPr lang="pt-BR" sz="1100" b="1" strike="noStrike" spc="-24">
                <a:solidFill>
                  <a:srgbClr val="404040"/>
                </a:solidFill>
                <a:cs typeface="+mn-lt"/>
              </a:rPr>
              <a:t>risco  </a:t>
            </a:r>
            <a:r>
              <a:rPr lang="pt-BR" sz="1100" b="1" strike="noStrike" spc="-1">
                <a:solidFill>
                  <a:srgbClr val="404040"/>
                </a:solidFill>
                <a:cs typeface="+mn-lt"/>
              </a:rPr>
              <a:t>do </a:t>
            </a:r>
            <a:r>
              <a:rPr lang="pt-BR" sz="1100" b="1" strike="noStrike" spc="49">
                <a:solidFill>
                  <a:srgbClr val="404040"/>
                </a:solidFill>
                <a:cs typeface="+mn-lt"/>
              </a:rPr>
              <a:t>programa </a:t>
            </a:r>
            <a:r>
              <a:rPr lang="pt-BR" sz="1100" b="1" strike="noStrike" spc="63">
                <a:solidFill>
                  <a:srgbClr val="404040"/>
                </a:solidFill>
                <a:cs typeface="+mn-lt"/>
              </a:rPr>
              <a:t>retornar  </a:t>
            </a:r>
            <a:r>
              <a:rPr lang="pt-BR" sz="1150" b="1" i="1" strike="noStrike" spc="-4">
                <a:solidFill>
                  <a:srgbClr val="404040"/>
                </a:solidFill>
                <a:cs typeface="+mn-lt"/>
              </a:rPr>
              <a:t>NullPointerException.</a:t>
            </a:r>
            <a:endParaRPr lang="pt-BR" sz="1150" b="0" strike="noStrike" spc="-1">
              <a:cs typeface="+mn-lt"/>
            </a:endParaRPr>
          </a:p>
        </p:txBody>
      </p:sp>
      <p:sp>
        <p:nvSpPr>
          <p:cNvPr id="718" name="CustomShape 4"/>
          <p:cNvSpPr/>
          <p:nvPr/>
        </p:nvSpPr>
        <p:spPr>
          <a:xfrm>
            <a:off x="745055" y="1296440"/>
            <a:ext cx="7340040" cy="1415520"/>
          </a:xfrm>
          <a:prstGeom prst="rect">
            <a:avLst/>
          </a:prstGeom>
          <a:blipFill rotWithShape="false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0" y="937895"/>
            <a:ext cx="79838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Em termos simples, o design orientado a objetos é uma técnica de programação que se concentra nos dados - objetos - e nas interfaces para esses objetos. 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Para fazer uma analogia com a carpintaria, um carpinteiro “orientado para o objeto” estaria mais preocupado com a cadeira que está construindo e, secundariamente, com as ferramentas usadas para fazê-la; um carpinteiro “não orientado a objetos” pensaria principalmente em suas ferramentas.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Os recursos orientados a objetos do Java são essencialmente os do C ++.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 orientação a objetos estava bem estabelecida quando o Java foi desenvolvido.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Os recursos orientados a objetos do Java são comparáveis aos do C ++.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 principal diferença entre Java e C ++ está na herança múltipla, que Java substituiu por um conceito mais simples de interfaces.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Java tem uma capacidade mais rica de introspecção em tempo de execução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do que C ++</a:t>
            </a:r>
            <a:r>
              <a:rPr lang="pt-PT" altLang="en-US">
                <a:solidFill>
                  <a:schemeClr val="bg1"/>
                </a:solidFill>
              </a:rPr>
              <a:t>.</a:t>
            </a:r>
            <a:endParaRPr lang="pt-PT" alt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53085" y="471805"/>
            <a:ext cx="2195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 Object-Oriented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0" y="937895"/>
            <a:ext cx="79838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Java possui uma extensa biblioteca de rotinas para lidar com protocolos TCP / IP como HTTP e FTP. 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Os aplicativos Java podem abrir e acessar objetos na rede por meio de URLs com a mesma facilidade de acesso a um sistema de arquivos local.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Hoje em dia, isso é um dado adquirido - mas, em 1995, conectar-se a um servidor da Web a partir de um programa C ++ ou Visual Basic era um grande empreendimento.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53085" y="471805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3</a:t>
            </a:r>
            <a:r>
              <a:rPr lang="en-US" b="1">
                <a:solidFill>
                  <a:schemeClr val="bg1"/>
                </a:solidFill>
                <a:sym typeface="+mn-ea"/>
              </a:rPr>
              <a:t> </a:t>
            </a:r>
            <a:r>
              <a:rPr lang="en-US" b="1">
                <a:solidFill>
                  <a:schemeClr val="bg1"/>
                </a:solidFill>
                <a:sym typeface="+mn-ea"/>
              </a:rPr>
              <a:t>Distributed</a:t>
            </a:r>
            <a:endParaRPr lang="pt-PT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0" y="937895"/>
            <a:ext cx="79838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Java se destina a escrever programas que devem ser confiáveis de várias maneiras. Java coloca muita ênfase na verificação antecipada de possíveis problemas, na verificação dinâmica posterior (tempo de execução) e na eliminação de situações propensas a erros. . . . A única grande diferença entre Java e C / C ++ é que Java tem um modelo de ponteiro que elimina a possibilidade de sobrescrever a memória e corromper os dados.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 compilador Java detecta muitos problemas que em outras linguagens apareceriam apenas no tempo de execução. 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Quanto ao segundo ponto, qualquer pessoa que passou horas perseguindo a corrupção de memória causada por um bug de ponteiro ficará muito feliz com esse aspecto do Java.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53085" y="47180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4</a:t>
            </a:r>
            <a:r>
              <a:rPr lang="en-US" b="1">
                <a:solidFill>
                  <a:schemeClr val="bg1"/>
                </a:solidFill>
                <a:sym typeface="+mn-ea"/>
              </a:rPr>
              <a:t> 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Robust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0" y="937895"/>
            <a:ext cx="79838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Java deve ser usado em ambientes de </a:t>
            </a:r>
            <a:r>
              <a:rPr lang="en-US" b="1">
                <a:solidFill>
                  <a:srgbClr val="FFFF00"/>
                </a:solidFill>
              </a:rPr>
              <a:t>rede / distribuídos</a:t>
            </a:r>
            <a:r>
              <a:rPr lang="en-US">
                <a:solidFill>
                  <a:schemeClr val="bg1"/>
                </a:solidFill>
              </a:rPr>
              <a:t>. Para esse fim, muita ênfase foi colocada na </a:t>
            </a:r>
            <a:r>
              <a:rPr lang="en-US" b="1">
                <a:solidFill>
                  <a:srgbClr val="FFFF00"/>
                </a:solidFill>
              </a:rPr>
              <a:t>segurança</a:t>
            </a:r>
            <a:r>
              <a:rPr lang="en-US">
                <a:solidFill>
                  <a:schemeClr val="bg1"/>
                </a:solidFill>
              </a:rPr>
              <a:t>. Java permite a construção de sistemas livres de </a:t>
            </a:r>
            <a:r>
              <a:rPr lang="en-US" b="1">
                <a:solidFill>
                  <a:srgbClr val="FFFF00"/>
                </a:solidFill>
              </a:rPr>
              <a:t>vírus e adulteração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Desde o início, o Java foi projetado para tornar impossíveis certos tipos de ataques, entre eles: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U</a:t>
            </a:r>
            <a:r>
              <a:rPr lang="en-US" b="1">
                <a:solidFill>
                  <a:srgbClr val="FFFF00"/>
                </a:solidFill>
              </a:rPr>
              <a:t>ltrapassando a pilha de tempo de execução</a:t>
            </a:r>
            <a:r>
              <a:rPr lang="en-US">
                <a:solidFill>
                  <a:schemeClr val="bg1"/>
                </a:solidFill>
              </a:rPr>
              <a:t> - um ataque comum de worms e vírus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</a:t>
            </a:r>
            <a:r>
              <a:rPr lang="en-US" b="1">
                <a:solidFill>
                  <a:srgbClr val="FFFF00"/>
                </a:solidFill>
              </a:rPr>
              <a:t>Corrompendo a memória</a:t>
            </a:r>
            <a:r>
              <a:rPr lang="en-US">
                <a:solidFill>
                  <a:schemeClr val="bg1"/>
                </a:solidFill>
              </a:rPr>
              <a:t> fora de seu próprio espaço de processo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</a:t>
            </a:r>
            <a:r>
              <a:rPr lang="en-US" b="1">
                <a:solidFill>
                  <a:srgbClr val="FFFF00"/>
                </a:solidFill>
              </a:rPr>
              <a:t>Ler ou gravar arquivos sem permissão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Originalmente, a atitude do Java em relação ao código baixado era “Bring it on!” O código não confiável foi executado em um ambiente de sandbox onde não poderia impactar o sistema host. Os usuários tinham a garantia de que nada de ruim poderia acontecer porque o código Java, não importa de onde viesse, nunca poderia escapar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da sandbox.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No entanto, o modelo de segurança do Java é complexo. Pouco depois de a primeira versão do </a:t>
            </a:r>
            <a:r>
              <a:rPr lang="en-US" b="1">
                <a:solidFill>
                  <a:srgbClr val="FFFF00"/>
                </a:solidFill>
              </a:rPr>
              <a:t>Java Development Kit</a:t>
            </a:r>
            <a:r>
              <a:rPr lang="en-US">
                <a:solidFill>
                  <a:schemeClr val="bg1"/>
                </a:solidFill>
              </a:rPr>
              <a:t> ter sido enviada, um grupo de especialistas em segurança da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53085" y="471805"/>
            <a:ext cx="1357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5</a:t>
            </a:r>
            <a:r>
              <a:rPr lang="en-US" b="1">
                <a:solidFill>
                  <a:schemeClr val="bg1"/>
                </a:solidFill>
                <a:sym typeface="+mn-ea"/>
              </a:rPr>
              <a:t> 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Secure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0" y="937895"/>
            <a:ext cx="79838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A Universidade de Princeton encontrou bugs sutis que permitiam que códigos não confiáveis ​​atacassem o sistema host.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Inicialmente, os bugs de segurança foram corrigidos rapidamente. Infelizmente, com o tempo, os hackers se tornaram muito bons em detectar falhas sutis na implementação da arquitetura de segurança. 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 Sun, e depois a Oracle, tiveram dificuldade em acompanhar </a:t>
            </a:r>
            <a:r>
              <a:rPr lang="pt-PT" altLang="en-US">
                <a:solidFill>
                  <a:schemeClr val="bg1"/>
                </a:solidFill>
              </a:rPr>
              <a:t>as correções de</a:t>
            </a:r>
            <a:r>
              <a:rPr lang="en-US">
                <a:solidFill>
                  <a:schemeClr val="bg1"/>
                </a:solidFill>
              </a:rPr>
              <a:t> bugs</a:t>
            </a:r>
            <a:r>
              <a:rPr lang="pt-PT" altLang="en-US">
                <a:solidFill>
                  <a:schemeClr val="bg1"/>
                </a:solidFill>
              </a:rPr>
              <a:t>.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Após uma série de ataques de alto perfil, os fornecedores de navegadores e a Oracle tornaram-se cada vez mais cautelosos. 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Os plug-ins do navegador Java não confiam mais no código remoto, a menos que ele seja assinado digitalmente e os usuários tenham concordado com sua execução.</a:t>
            </a:r>
            <a:endParaRPr lang="pt-PT" alt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53085" y="471805"/>
            <a:ext cx="1357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5</a:t>
            </a:r>
            <a:r>
              <a:rPr lang="en-US" b="1">
                <a:solidFill>
                  <a:schemeClr val="bg1"/>
                </a:solidFill>
                <a:sym typeface="+mn-ea"/>
              </a:rPr>
              <a:t> </a:t>
            </a:r>
            <a:r>
              <a:rPr lang="pt-PT" altLang="en-US" b="1">
                <a:solidFill>
                  <a:schemeClr val="bg1"/>
                </a:solidFill>
                <a:sym typeface="+mn-ea"/>
              </a:rPr>
              <a:t>Secure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44500" y="937895"/>
            <a:ext cx="79838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bg1"/>
                </a:solidFill>
              </a:rPr>
              <a:t>O compilador gera um formato de arquivo de objeto de arquitetura neutra. O código compilado é executável em vários processadores, devido à presença do sistema Java runtime.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O compilador Java faz isso gerando instruções de </a:t>
            </a:r>
            <a:r>
              <a:rPr lang="en-US" b="1">
                <a:solidFill>
                  <a:srgbClr val="FFFF00"/>
                </a:solidFill>
              </a:rPr>
              <a:t>bytecode </a:t>
            </a:r>
            <a:r>
              <a:rPr lang="en-US">
                <a:solidFill>
                  <a:schemeClr val="bg1"/>
                </a:solidFill>
              </a:rPr>
              <a:t>que não têm nada a ver com uma arquitetura de computador particular. 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Em vez disso, eles são projetados para serem fáceis de interpretar em qualquer máquina e fáceis de traduzir em código de máquina nativo na hora.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Gerar código para uma “máquina virtual” não era uma ideia nova na época.</a:t>
            </a:r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Linguagens de programação como </a:t>
            </a:r>
            <a:r>
              <a:rPr lang="en-US" b="1">
                <a:solidFill>
                  <a:srgbClr val="FFFF00"/>
                </a:solidFill>
              </a:rPr>
              <a:t>Lisp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FFFF00"/>
                </a:solidFill>
              </a:rPr>
              <a:t>Smalltalk </a:t>
            </a:r>
            <a:r>
              <a:rPr lang="en-US">
                <a:solidFill>
                  <a:schemeClr val="bg1"/>
                </a:solidFill>
              </a:rPr>
              <a:t>e </a:t>
            </a:r>
            <a:r>
              <a:rPr lang="en-US" b="1">
                <a:solidFill>
                  <a:srgbClr val="FFFF00"/>
                </a:solidFill>
              </a:rPr>
              <a:t>Pascal </a:t>
            </a:r>
            <a:r>
              <a:rPr lang="en-US">
                <a:solidFill>
                  <a:schemeClr val="bg1"/>
                </a:solidFill>
              </a:rPr>
              <a:t>empregaram essa técnica por muitos anos.</a:t>
            </a:r>
            <a:endParaRPr lang="en-US">
              <a:solidFill>
                <a:schemeClr val="bg1"/>
              </a:solidFill>
            </a:endParaRPr>
          </a:p>
          <a:p>
            <a:pPr algn="just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Obviamente, interpretar as instruções da máquina virtual é mais lento do que executar as instruções da máquina em velocidade total. No entanto, as máquinas virtuais têm a opção de traduzir as sequências de bytecode executadas com mais frequência em código de máquina - um processo denominado compilação j</a:t>
            </a:r>
            <a:r>
              <a:rPr lang="en-US" b="1">
                <a:solidFill>
                  <a:srgbClr val="FFFF00"/>
                </a:solidFill>
              </a:rPr>
              <a:t>ust-in-time.</a:t>
            </a:r>
            <a:endParaRPr lang="en-US" b="1">
              <a:solidFill>
                <a:srgbClr val="FFFF00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A máquina virtual do Java tem outra vantagem. Aumenta a segurança porque pode verificar o comportamento das sequências de instruções.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53085" y="471805"/>
            <a:ext cx="282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1.</a:t>
            </a:r>
            <a:r>
              <a:rPr lang="en-US" b="1">
                <a:solidFill>
                  <a:schemeClr val="bg1"/>
                </a:solidFill>
                <a:sym typeface="+mn-ea"/>
              </a:rPr>
              <a:t>2.</a:t>
            </a:r>
            <a:r>
              <a:rPr lang="en-US" b="1">
                <a:solidFill>
                  <a:schemeClr val="bg1"/>
                </a:solidFill>
                <a:sym typeface="+mn-ea"/>
              </a:rPr>
              <a:t>6. Architecture-Neutral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14302</Words>
  <Application>WPS Presentation</Application>
  <PresentationFormat/>
  <Paragraphs>493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4" baseType="lpstr">
      <vt:lpstr>Arial</vt:lpstr>
      <vt:lpstr>SimSun</vt:lpstr>
      <vt:lpstr>Wingdings</vt:lpstr>
      <vt:lpstr>Times New Roman</vt:lpstr>
      <vt:lpstr>Nimbus Roman No9 L</vt:lpstr>
      <vt:lpstr>Georgia</vt:lpstr>
      <vt:lpstr>Feena Casual</vt:lpstr>
      <vt:lpstr>Calibri</vt:lpstr>
      <vt:lpstr>Arial</vt:lpstr>
      <vt:lpstr>StarSymbol</vt:lpstr>
      <vt:lpstr>Verdana</vt:lpstr>
      <vt:lpstr>DejaVu Sans</vt:lpstr>
      <vt:lpstr>微软雅黑</vt:lpstr>
      <vt:lpstr>Droid Sans Fallback</vt:lpstr>
      <vt:lpstr>Arial Unicode MS</vt:lpstr>
      <vt:lpstr>Michroma</vt:lpstr>
      <vt:lpstr>Standard Symbols PS</vt:lpstr>
      <vt:lpstr>Abyssinica SIL</vt:lpstr>
      <vt:lpstr>AvantGarde LT Medium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weder</cp:lastModifiedBy>
  <cp:revision>55</cp:revision>
  <dcterms:created xsi:type="dcterms:W3CDTF">2021-03-13T18:30:05Z</dcterms:created>
  <dcterms:modified xsi:type="dcterms:W3CDTF">2021-03-13T18:30:05Z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false</vt:bool>
  </property>
  <property fmtid="{D5CDD505-2E9C-101B-9397-08002B2CF9AE}" pid="4" name="LastSaved">
    <vt:filetime>1900-01-00T21:00:00Z</vt:filetime>
  </property>
  <property fmtid="{D5CDD505-2E9C-101B-9397-08002B2CF9AE}" pid="5" name="LinksUpToDate">
    <vt:bool>false</vt:bool>
  </property>
  <property fmtid="{D5CDD505-2E9C-101B-9397-08002B2CF9AE}" pid="6" name="PresentationFormat">
    <vt:lpwstr>On-screen Show (4:3)</vt:lpwstr>
  </property>
  <property fmtid="{D5CDD505-2E9C-101B-9397-08002B2CF9AE}" pid="7" name="ScaleCrop">
    <vt:bool>false</vt:bool>
  </property>
  <property fmtid="{D5CDD505-2E9C-101B-9397-08002B2CF9AE}" pid="8" name="ShareDoc">
    <vt:bool>false</vt:bool>
  </property>
  <property fmtid="{D5CDD505-2E9C-101B-9397-08002B2CF9AE}" pid="9" name="KSOProductBuildVer">
    <vt:lpwstr>1033-11.1.0.10161</vt:lpwstr>
  </property>
</Properties>
</file>