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9.jpe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2.jpeg"/><Relationship Id="rId16" Type="http://schemas.openxmlformats.org/officeDocument/2006/relationships/image" Target="../media/image61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58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10858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8270" marR="5080" indent="-21018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</a:t>
            </a:r>
            <a:r>
              <a:rPr sz="3200" spc="-95" dirty="0"/>
              <a:t> </a:t>
            </a:r>
            <a:r>
              <a:rPr sz="3200" spc="-5" dirty="0"/>
              <a:t>Objetos  </a:t>
            </a:r>
            <a:r>
              <a:rPr sz="3200" dirty="0"/>
              <a:t>Threads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6706870" y="892810"/>
            <a:ext cx="3872230" cy="3625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639060"/>
            <a:ext cx="5420995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5135" y="401955"/>
            <a:ext cx="36309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331464" y="3176016"/>
            <a:ext cx="923925" cy="2287905"/>
            <a:chOff x="1807464" y="3176016"/>
            <a:chExt cx="923925" cy="2287905"/>
          </a:xfrm>
        </p:grpSpPr>
        <p:sp>
          <p:nvSpPr>
            <p:cNvPr id="4" name="object 4"/>
            <p:cNvSpPr/>
            <p:nvPr/>
          </p:nvSpPr>
          <p:spPr>
            <a:xfrm>
              <a:off x="2165568" y="3291799"/>
              <a:ext cx="565474" cy="4923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5568" y="4084279"/>
              <a:ext cx="565474" cy="492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0572" y="3709416"/>
              <a:ext cx="315468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88235" y="3731514"/>
              <a:ext cx="120650" cy="360045"/>
            </a:xfrm>
            <a:custGeom>
              <a:avLst/>
              <a:gdLst/>
              <a:ahLst/>
              <a:cxnLst/>
              <a:rect l="l" t="t" r="r" b="b"/>
              <a:pathLst>
                <a:path w="120650" h="360045">
                  <a:moveTo>
                    <a:pt x="14350" y="241808"/>
                  </a:moveTo>
                  <a:lnTo>
                    <a:pt x="8254" y="245491"/>
                  </a:lnTo>
                  <a:lnTo>
                    <a:pt x="2031" y="249047"/>
                  </a:lnTo>
                  <a:lnTo>
                    <a:pt x="0" y="257048"/>
                  </a:lnTo>
                  <a:lnTo>
                    <a:pt x="60070" y="360044"/>
                  </a:lnTo>
                  <a:lnTo>
                    <a:pt x="75033" y="334391"/>
                  </a:lnTo>
                  <a:lnTo>
                    <a:pt x="47116" y="334391"/>
                  </a:lnTo>
                  <a:lnTo>
                    <a:pt x="47116" y="286548"/>
                  </a:lnTo>
                  <a:lnTo>
                    <a:pt x="25907" y="250190"/>
                  </a:lnTo>
                  <a:lnTo>
                    <a:pt x="22351" y="243967"/>
                  </a:lnTo>
                  <a:lnTo>
                    <a:pt x="14350" y="241808"/>
                  </a:lnTo>
                  <a:close/>
                </a:path>
                <a:path w="120650" h="360045">
                  <a:moveTo>
                    <a:pt x="47116" y="286548"/>
                  </a:moveTo>
                  <a:lnTo>
                    <a:pt x="47116" y="334391"/>
                  </a:lnTo>
                  <a:lnTo>
                    <a:pt x="73025" y="334391"/>
                  </a:lnTo>
                  <a:lnTo>
                    <a:pt x="73025" y="327913"/>
                  </a:lnTo>
                  <a:lnTo>
                    <a:pt x="48894" y="327913"/>
                  </a:lnTo>
                  <a:lnTo>
                    <a:pt x="60070" y="308755"/>
                  </a:lnTo>
                  <a:lnTo>
                    <a:pt x="47116" y="286548"/>
                  </a:lnTo>
                  <a:close/>
                </a:path>
                <a:path w="120650" h="360045">
                  <a:moveTo>
                    <a:pt x="105790" y="241808"/>
                  </a:moveTo>
                  <a:lnTo>
                    <a:pt x="97789" y="243967"/>
                  </a:lnTo>
                  <a:lnTo>
                    <a:pt x="94233" y="250190"/>
                  </a:lnTo>
                  <a:lnTo>
                    <a:pt x="73025" y="286548"/>
                  </a:lnTo>
                  <a:lnTo>
                    <a:pt x="73025" y="334391"/>
                  </a:lnTo>
                  <a:lnTo>
                    <a:pt x="75033" y="334391"/>
                  </a:lnTo>
                  <a:lnTo>
                    <a:pt x="120141" y="257048"/>
                  </a:lnTo>
                  <a:lnTo>
                    <a:pt x="118109" y="249047"/>
                  </a:lnTo>
                  <a:lnTo>
                    <a:pt x="111887" y="245491"/>
                  </a:lnTo>
                  <a:lnTo>
                    <a:pt x="105790" y="241808"/>
                  </a:lnTo>
                  <a:close/>
                </a:path>
                <a:path w="120650" h="360045">
                  <a:moveTo>
                    <a:pt x="60070" y="308755"/>
                  </a:moveTo>
                  <a:lnTo>
                    <a:pt x="48894" y="327913"/>
                  </a:lnTo>
                  <a:lnTo>
                    <a:pt x="71246" y="327913"/>
                  </a:lnTo>
                  <a:lnTo>
                    <a:pt x="60070" y="308755"/>
                  </a:lnTo>
                  <a:close/>
                </a:path>
                <a:path w="120650" h="360045">
                  <a:moveTo>
                    <a:pt x="73025" y="286548"/>
                  </a:moveTo>
                  <a:lnTo>
                    <a:pt x="60070" y="308755"/>
                  </a:lnTo>
                  <a:lnTo>
                    <a:pt x="71246" y="327913"/>
                  </a:lnTo>
                  <a:lnTo>
                    <a:pt x="73025" y="327913"/>
                  </a:lnTo>
                  <a:lnTo>
                    <a:pt x="73025" y="286548"/>
                  </a:lnTo>
                  <a:close/>
                </a:path>
                <a:path w="120650" h="360045">
                  <a:moveTo>
                    <a:pt x="73025" y="0"/>
                  </a:moveTo>
                  <a:lnTo>
                    <a:pt x="47116" y="0"/>
                  </a:lnTo>
                  <a:lnTo>
                    <a:pt x="47116" y="286548"/>
                  </a:lnTo>
                  <a:lnTo>
                    <a:pt x="60070" y="308755"/>
                  </a:lnTo>
                  <a:lnTo>
                    <a:pt x="73025" y="28654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65568" y="4892039"/>
              <a:ext cx="565474" cy="493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90572" y="4501896"/>
              <a:ext cx="315468" cy="577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88235" y="4523994"/>
              <a:ext cx="120650" cy="377190"/>
            </a:xfrm>
            <a:custGeom>
              <a:avLst/>
              <a:gdLst/>
              <a:ahLst/>
              <a:cxnLst/>
              <a:rect l="l" t="t" r="r" b="b"/>
              <a:pathLst>
                <a:path w="120650" h="377189">
                  <a:moveTo>
                    <a:pt x="14350" y="258571"/>
                  </a:moveTo>
                  <a:lnTo>
                    <a:pt x="8254" y="262127"/>
                  </a:lnTo>
                  <a:lnTo>
                    <a:pt x="2031" y="265683"/>
                  </a:lnTo>
                  <a:lnTo>
                    <a:pt x="0" y="273684"/>
                  </a:lnTo>
                  <a:lnTo>
                    <a:pt x="60070" y="376681"/>
                  </a:lnTo>
                  <a:lnTo>
                    <a:pt x="75033" y="351027"/>
                  </a:lnTo>
                  <a:lnTo>
                    <a:pt x="47116" y="351027"/>
                  </a:lnTo>
                  <a:lnTo>
                    <a:pt x="47116" y="303185"/>
                  </a:lnTo>
                  <a:lnTo>
                    <a:pt x="25907" y="266826"/>
                  </a:lnTo>
                  <a:lnTo>
                    <a:pt x="22351" y="260603"/>
                  </a:lnTo>
                  <a:lnTo>
                    <a:pt x="14350" y="258571"/>
                  </a:lnTo>
                  <a:close/>
                </a:path>
                <a:path w="120650" h="377189">
                  <a:moveTo>
                    <a:pt x="47116" y="303185"/>
                  </a:moveTo>
                  <a:lnTo>
                    <a:pt x="47116" y="351027"/>
                  </a:lnTo>
                  <a:lnTo>
                    <a:pt x="73025" y="351027"/>
                  </a:lnTo>
                  <a:lnTo>
                    <a:pt x="73025" y="344550"/>
                  </a:lnTo>
                  <a:lnTo>
                    <a:pt x="48894" y="344550"/>
                  </a:lnTo>
                  <a:lnTo>
                    <a:pt x="60070" y="325392"/>
                  </a:lnTo>
                  <a:lnTo>
                    <a:pt x="47116" y="303185"/>
                  </a:lnTo>
                  <a:close/>
                </a:path>
                <a:path w="120650" h="377189">
                  <a:moveTo>
                    <a:pt x="105790" y="258571"/>
                  </a:moveTo>
                  <a:lnTo>
                    <a:pt x="97789" y="260603"/>
                  </a:lnTo>
                  <a:lnTo>
                    <a:pt x="94233" y="266826"/>
                  </a:lnTo>
                  <a:lnTo>
                    <a:pt x="73025" y="303185"/>
                  </a:lnTo>
                  <a:lnTo>
                    <a:pt x="73025" y="351027"/>
                  </a:lnTo>
                  <a:lnTo>
                    <a:pt x="75033" y="351027"/>
                  </a:lnTo>
                  <a:lnTo>
                    <a:pt x="120141" y="273684"/>
                  </a:lnTo>
                  <a:lnTo>
                    <a:pt x="118109" y="265683"/>
                  </a:lnTo>
                  <a:lnTo>
                    <a:pt x="111887" y="262127"/>
                  </a:lnTo>
                  <a:lnTo>
                    <a:pt x="105790" y="258571"/>
                  </a:lnTo>
                  <a:close/>
                </a:path>
                <a:path w="120650" h="377189">
                  <a:moveTo>
                    <a:pt x="60070" y="325392"/>
                  </a:moveTo>
                  <a:lnTo>
                    <a:pt x="48894" y="344550"/>
                  </a:lnTo>
                  <a:lnTo>
                    <a:pt x="71246" y="344550"/>
                  </a:lnTo>
                  <a:lnTo>
                    <a:pt x="60070" y="325392"/>
                  </a:lnTo>
                  <a:close/>
                </a:path>
                <a:path w="120650" h="377189">
                  <a:moveTo>
                    <a:pt x="73025" y="303185"/>
                  </a:moveTo>
                  <a:lnTo>
                    <a:pt x="60070" y="325392"/>
                  </a:lnTo>
                  <a:lnTo>
                    <a:pt x="71246" y="344550"/>
                  </a:lnTo>
                  <a:lnTo>
                    <a:pt x="73025" y="344550"/>
                  </a:lnTo>
                  <a:lnTo>
                    <a:pt x="73025" y="303185"/>
                  </a:lnTo>
                  <a:close/>
                </a:path>
                <a:path w="120650" h="377189">
                  <a:moveTo>
                    <a:pt x="73025" y="0"/>
                  </a:moveTo>
                  <a:lnTo>
                    <a:pt x="47116" y="0"/>
                  </a:lnTo>
                  <a:lnTo>
                    <a:pt x="47116" y="303185"/>
                  </a:lnTo>
                  <a:lnTo>
                    <a:pt x="60070" y="325392"/>
                  </a:lnTo>
                  <a:lnTo>
                    <a:pt x="73025" y="30318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07464" y="3176016"/>
              <a:ext cx="399288" cy="2287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63090" y="3211830"/>
              <a:ext cx="302260" cy="2176780"/>
            </a:xfrm>
            <a:custGeom>
              <a:avLst/>
              <a:gdLst/>
              <a:ahLst/>
              <a:cxnLst/>
              <a:rect l="l" t="t" r="r" b="b"/>
              <a:pathLst>
                <a:path w="302260" h="2176779">
                  <a:moveTo>
                    <a:pt x="301752" y="2176272"/>
                  </a:moveTo>
                  <a:lnTo>
                    <a:pt x="261648" y="2169037"/>
                  </a:lnTo>
                  <a:lnTo>
                    <a:pt x="225608" y="2148618"/>
                  </a:lnTo>
                  <a:lnTo>
                    <a:pt x="195072" y="2116947"/>
                  </a:lnTo>
                  <a:lnTo>
                    <a:pt x="171478" y="2075951"/>
                  </a:lnTo>
                  <a:lnTo>
                    <a:pt x="156266" y="2027561"/>
                  </a:lnTo>
                  <a:lnTo>
                    <a:pt x="150876" y="1973707"/>
                  </a:lnTo>
                  <a:lnTo>
                    <a:pt x="150876" y="1290701"/>
                  </a:lnTo>
                  <a:lnTo>
                    <a:pt x="145485" y="1236846"/>
                  </a:lnTo>
                  <a:lnTo>
                    <a:pt x="130273" y="1188456"/>
                  </a:lnTo>
                  <a:lnTo>
                    <a:pt x="106680" y="1147460"/>
                  </a:lnTo>
                  <a:lnTo>
                    <a:pt x="76143" y="1115789"/>
                  </a:lnTo>
                  <a:lnTo>
                    <a:pt x="40103" y="1095370"/>
                  </a:lnTo>
                  <a:lnTo>
                    <a:pt x="0" y="1088136"/>
                  </a:lnTo>
                  <a:lnTo>
                    <a:pt x="40103" y="1080901"/>
                  </a:lnTo>
                  <a:lnTo>
                    <a:pt x="76143" y="1060482"/>
                  </a:lnTo>
                  <a:lnTo>
                    <a:pt x="106679" y="1028811"/>
                  </a:lnTo>
                  <a:lnTo>
                    <a:pt x="130273" y="987815"/>
                  </a:lnTo>
                  <a:lnTo>
                    <a:pt x="145485" y="939425"/>
                  </a:lnTo>
                  <a:lnTo>
                    <a:pt x="150876" y="885571"/>
                  </a:lnTo>
                  <a:lnTo>
                    <a:pt x="150876" y="202565"/>
                  </a:lnTo>
                  <a:lnTo>
                    <a:pt x="156266" y="148710"/>
                  </a:lnTo>
                  <a:lnTo>
                    <a:pt x="171478" y="100320"/>
                  </a:lnTo>
                  <a:lnTo>
                    <a:pt x="195072" y="59324"/>
                  </a:lnTo>
                  <a:lnTo>
                    <a:pt x="225608" y="27653"/>
                  </a:lnTo>
                  <a:lnTo>
                    <a:pt x="261648" y="7234"/>
                  </a:lnTo>
                  <a:lnTo>
                    <a:pt x="301752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424555" y="2749550"/>
            <a:ext cx="16052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75F92"/>
                </a:solidFill>
                <a:latin typeface="Georgia"/>
                <a:cs typeface="Georgia"/>
              </a:rPr>
              <a:t>Sequencial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8030" y="4166235"/>
            <a:ext cx="11055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Georgia"/>
                <a:cs typeface="Georgia"/>
              </a:rPr>
              <a:t>P</a:t>
            </a:r>
            <a:r>
              <a:rPr sz="1600" spc="-15" dirty="0">
                <a:solidFill>
                  <a:srgbClr val="375F92"/>
                </a:solidFill>
                <a:latin typeface="Georgia"/>
                <a:cs typeface="Georgia"/>
              </a:rPr>
              <a:t>r</a:t>
            </a:r>
            <a:r>
              <a:rPr sz="1600" spc="-10" dirty="0">
                <a:solidFill>
                  <a:srgbClr val="375F92"/>
                </a:solidFill>
                <a:latin typeface="Georgia"/>
                <a:cs typeface="Georgia"/>
              </a:rPr>
              <a:t>o</a:t>
            </a:r>
            <a:r>
              <a:rPr sz="1600" dirty="0">
                <a:solidFill>
                  <a:srgbClr val="375F92"/>
                </a:solidFill>
                <a:latin typeface="Georgia"/>
                <a:cs typeface="Georgia"/>
              </a:rPr>
              <a:t>g</a:t>
            </a:r>
            <a:r>
              <a:rPr sz="1600" spc="-15" dirty="0">
                <a:solidFill>
                  <a:srgbClr val="375F92"/>
                </a:solidFill>
                <a:latin typeface="Georgia"/>
                <a:cs typeface="Georgia"/>
              </a:rPr>
              <a:t>r</a:t>
            </a:r>
            <a:r>
              <a:rPr sz="1600" spc="-5" dirty="0">
                <a:solidFill>
                  <a:srgbClr val="375F92"/>
                </a:solidFill>
                <a:latin typeface="Georgia"/>
                <a:cs typeface="Georgia"/>
              </a:rPr>
              <a:t>ama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0544" y="3176016"/>
            <a:ext cx="923925" cy="2287905"/>
            <a:chOff x="5876544" y="3176016"/>
            <a:chExt cx="923925" cy="2287905"/>
          </a:xfrm>
        </p:grpSpPr>
        <p:sp>
          <p:nvSpPr>
            <p:cNvPr id="16" name="object 16"/>
            <p:cNvSpPr/>
            <p:nvPr/>
          </p:nvSpPr>
          <p:spPr>
            <a:xfrm>
              <a:off x="6234648" y="3291799"/>
              <a:ext cx="565474" cy="4923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34648" y="4084279"/>
              <a:ext cx="565474" cy="492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61176" y="3709416"/>
              <a:ext cx="315468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58838" y="3731514"/>
              <a:ext cx="120650" cy="360045"/>
            </a:xfrm>
            <a:custGeom>
              <a:avLst/>
              <a:gdLst/>
              <a:ahLst/>
              <a:cxnLst/>
              <a:rect l="l" t="t" r="r" b="b"/>
              <a:pathLst>
                <a:path w="120650" h="360045">
                  <a:moveTo>
                    <a:pt x="14350" y="241808"/>
                  </a:moveTo>
                  <a:lnTo>
                    <a:pt x="8255" y="245491"/>
                  </a:lnTo>
                  <a:lnTo>
                    <a:pt x="2032" y="249047"/>
                  </a:lnTo>
                  <a:lnTo>
                    <a:pt x="0" y="257048"/>
                  </a:lnTo>
                  <a:lnTo>
                    <a:pt x="60070" y="360044"/>
                  </a:lnTo>
                  <a:lnTo>
                    <a:pt x="75033" y="334391"/>
                  </a:lnTo>
                  <a:lnTo>
                    <a:pt x="47116" y="334391"/>
                  </a:lnTo>
                  <a:lnTo>
                    <a:pt x="47116" y="286548"/>
                  </a:lnTo>
                  <a:lnTo>
                    <a:pt x="25908" y="250190"/>
                  </a:lnTo>
                  <a:lnTo>
                    <a:pt x="22351" y="243967"/>
                  </a:lnTo>
                  <a:lnTo>
                    <a:pt x="14350" y="241808"/>
                  </a:lnTo>
                  <a:close/>
                </a:path>
                <a:path w="120650" h="360045">
                  <a:moveTo>
                    <a:pt x="47116" y="286548"/>
                  </a:moveTo>
                  <a:lnTo>
                    <a:pt x="47116" y="334391"/>
                  </a:lnTo>
                  <a:lnTo>
                    <a:pt x="73025" y="334391"/>
                  </a:lnTo>
                  <a:lnTo>
                    <a:pt x="73025" y="327913"/>
                  </a:lnTo>
                  <a:lnTo>
                    <a:pt x="48894" y="327913"/>
                  </a:lnTo>
                  <a:lnTo>
                    <a:pt x="60070" y="308755"/>
                  </a:lnTo>
                  <a:lnTo>
                    <a:pt x="47116" y="286548"/>
                  </a:lnTo>
                  <a:close/>
                </a:path>
                <a:path w="120650" h="360045">
                  <a:moveTo>
                    <a:pt x="105790" y="241808"/>
                  </a:moveTo>
                  <a:lnTo>
                    <a:pt x="97789" y="243967"/>
                  </a:lnTo>
                  <a:lnTo>
                    <a:pt x="94234" y="250190"/>
                  </a:lnTo>
                  <a:lnTo>
                    <a:pt x="73025" y="286548"/>
                  </a:lnTo>
                  <a:lnTo>
                    <a:pt x="73025" y="334391"/>
                  </a:lnTo>
                  <a:lnTo>
                    <a:pt x="75033" y="334391"/>
                  </a:lnTo>
                  <a:lnTo>
                    <a:pt x="120141" y="257048"/>
                  </a:lnTo>
                  <a:lnTo>
                    <a:pt x="118110" y="249047"/>
                  </a:lnTo>
                  <a:lnTo>
                    <a:pt x="111887" y="245491"/>
                  </a:lnTo>
                  <a:lnTo>
                    <a:pt x="105790" y="241808"/>
                  </a:lnTo>
                  <a:close/>
                </a:path>
                <a:path w="120650" h="360045">
                  <a:moveTo>
                    <a:pt x="60070" y="308755"/>
                  </a:moveTo>
                  <a:lnTo>
                    <a:pt x="48894" y="327913"/>
                  </a:lnTo>
                  <a:lnTo>
                    <a:pt x="71246" y="327913"/>
                  </a:lnTo>
                  <a:lnTo>
                    <a:pt x="60070" y="308755"/>
                  </a:lnTo>
                  <a:close/>
                </a:path>
                <a:path w="120650" h="360045">
                  <a:moveTo>
                    <a:pt x="73025" y="286548"/>
                  </a:moveTo>
                  <a:lnTo>
                    <a:pt x="60070" y="308755"/>
                  </a:lnTo>
                  <a:lnTo>
                    <a:pt x="71246" y="327913"/>
                  </a:lnTo>
                  <a:lnTo>
                    <a:pt x="73025" y="327913"/>
                  </a:lnTo>
                  <a:lnTo>
                    <a:pt x="73025" y="286548"/>
                  </a:lnTo>
                  <a:close/>
                </a:path>
                <a:path w="120650" h="360045">
                  <a:moveTo>
                    <a:pt x="73025" y="0"/>
                  </a:moveTo>
                  <a:lnTo>
                    <a:pt x="47116" y="0"/>
                  </a:lnTo>
                  <a:lnTo>
                    <a:pt x="47116" y="286548"/>
                  </a:lnTo>
                  <a:lnTo>
                    <a:pt x="60070" y="308755"/>
                  </a:lnTo>
                  <a:lnTo>
                    <a:pt x="73025" y="28654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34648" y="4892039"/>
              <a:ext cx="565474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61176" y="4501896"/>
              <a:ext cx="315468" cy="577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58838" y="4523994"/>
              <a:ext cx="120650" cy="377190"/>
            </a:xfrm>
            <a:custGeom>
              <a:avLst/>
              <a:gdLst/>
              <a:ahLst/>
              <a:cxnLst/>
              <a:rect l="l" t="t" r="r" b="b"/>
              <a:pathLst>
                <a:path w="120650" h="377189">
                  <a:moveTo>
                    <a:pt x="14350" y="258571"/>
                  </a:moveTo>
                  <a:lnTo>
                    <a:pt x="8255" y="262127"/>
                  </a:lnTo>
                  <a:lnTo>
                    <a:pt x="2032" y="265683"/>
                  </a:lnTo>
                  <a:lnTo>
                    <a:pt x="0" y="273684"/>
                  </a:lnTo>
                  <a:lnTo>
                    <a:pt x="60070" y="376681"/>
                  </a:lnTo>
                  <a:lnTo>
                    <a:pt x="75033" y="351027"/>
                  </a:lnTo>
                  <a:lnTo>
                    <a:pt x="47116" y="351027"/>
                  </a:lnTo>
                  <a:lnTo>
                    <a:pt x="47116" y="303185"/>
                  </a:lnTo>
                  <a:lnTo>
                    <a:pt x="25908" y="266826"/>
                  </a:lnTo>
                  <a:lnTo>
                    <a:pt x="22351" y="260603"/>
                  </a:lnTo>
                  <a:lnTo>
                    <a:pt x="14350" y="258571"/>
                  </a:lnTo>
                  <a:close/>
                </a:path>
                <a:path w="120650" h="377189">
                  <a:moveTo>
                    <a:pt x="47116" y="303185"/>
                  </a:moveTo>
                  <a:lnTo>
                    <a:pt x="47116" y="351027"/>
                  </a:lnTo>
                  <a:lnTo>
                    <a:pt x="73025" y="351027"/>
                  </a:lnTo>
                  <a:lnTo>
                    <a:pt x="73025" y="344550"/>
                  </a:lnTo>
                  <a:lnTo>
                    <a:pt x="48894" y="344550"/>
                  </a:lnTo>
                  <a:lnTo>
                    <a:pt x="60070" y="325392"/>
                  </a:lnTo>
                  <a:lnTo>
                    <a:pt x="47116" y="303185"/>
                  </a:lnTo>
                  <a:close/>
                </a:path>
                <a:path w="120650" h="377189">
                  <a:moveTo>
                    <a:pt x="105790" y="258571"/>
                  </a:moveTo>
                  <a:lnTo>
                    <a:pt x="97789" y="260603"/>
                  </a:lnTo>
                  <a:lnTo>
                    <a:pt x="94234" y="266826"/>
                  </a:lnTo>
                  <a:lnTo>
                    <a:pt x="73025" y="303185"/>
                  </a:lnTo>
                  <a:lnTo>
                    <a:pt x="73025" y="351027"/>
                  </a:lnTo>
                  <a:lnTo>
                    <a:pt x="75033" y="351027"/>
                  </a:lnTo>
                  <a:lnTo>
                    <a:pt x="120141" y="273684"/>
                  </a:lnTo>
                  <a:lnTo>
                    <a:pt x="118110" y="265683"/>
                  </a:lnTo>
                  <a:lnTo>
                    <a:pt x="111887" y="262127"/>
                  </a:lnTo>
                  <a:lnTo>
                    <a:pt x="105790" y="258571"/>
                  </a:lnTo>
                  <a:close/>
                </a:path>
                <a:path w="120650" h="377189">
                  <a:moveTo>
                    <a:pt x="60070" y="325392"/>
                  </a:moveTo>
                  <a:lnTo>
                    <a:pt x="48894" y="344550"/>
                  </a:lnTo>
                  <a:lnTo>
                    <a:pt x="71246" y="344550"/>
                  </a:lnTo>
                  <a:lnTo>
                    <a:pt x="60070" y="325392"/>
                  </a:lnTo>
                  <a:close/>
                </a:path>
                <a:path w="120650" h="377189">
                  <a:moveTo>
                    <a:pt x="73025" y="303185"/>
                  </a:moveTo>
                  <a:lnTo>
                    <a:pt x="60070" y="325392"/>
                  </a:lnTo>
                  <a:lnTo>
                    <a:pt x="71246" y="344550"/>
                  </a:lnTo>
                  <a:lnTo>
                    <a:pt x="73025" y="344550"/>
                  </a:lnTo>
                  <a:lnTo>
                    <a:pt x="73025" y="303185"/>
                  </a:lnTo>
                  <a:close/>
                </a:path>
                <a:path w="120650" h="377189">
                  <a:moveTo>
                    <a:pt x="73025" y="0"/>
                  </a:moveTo>
                  <a:lnTo>
                    <a:pt x="47116" y="0"/>
                  </a:lnTo>
                  <a:lnTo>
                    <a:pt x="47116" y="303185"/>
                  </a:lnTo>
                  <a:lnTo>
                    <a:pt x="60070" y="325392"/>
                  </a:lnTo>
                  <a:lnTo>
                    <a:pt x="73024" y="30318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76544" y="3176016"/>
              <a:ext cx="400812" cy="2287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32170" y="3211830"/>
              <a:ext cx="303530" cy="2176780"/>
            </a:xfrm>
            <a:custGeom>
              <a:avLst/>
              <a:gdLst/>
              <a:ahLst/>
              <a:cxnLst/>
              <a:rect l="l" t="t" r="r" b="b"/>
              <a:pathLst>
                <a:path w="303529" h="2176779">
                  <a:moveTo>
                    <a:pt x="303275" y="2176272"/>
                  </a:moveTo>
                  <a:lnTo>
                    <a:pt x="262983" y="2168997"/>
                  </a:lnTo>
                  <a:lnTo>
                    <a:pt x="226765" y="2148468"/>
                  </a:lnTo>
                  <a:lnTo>
                    <a:pt x="196072" y="2116629"/>
                  </a:lnTo>
                  <a:lnTo>
                    <a:pt x="172353" y="2075424"/>
                  </a:lnTo>
                  <a:lnTo>
                    <a:pt x="157058" y="2026797"/>
                  </a:lnTo>
                  <a:lnTo>
                    <a:pt x="151637" y="1972691"/>
                  </a:lnTo>
                  <a:lnTo>
                    <a:pt x="151637" y="1291717"/>
                  </a:lnTo>
                  <a:lnTo>
                    <a:pt x="146217" y="1237610"/>
                  </a:lnTo>
                  <a:lnTo>
                    <a:pt x="130922" y="1188983"/>
                  </a:lnTo>
                  <a:lnTo>
                    <a:pt x="107203" y="1147778"/>
                  </a:lnTo>
                  <a:lnTo>
                    <a:pt x="76510" y="1115939"/>
                  </a:lnTo>
                  <a:lnTo>
                    <a:pt x="40292" y="1095410"/>
                  </a:lnTo>
                  <a:lnTo>
                    <a:pt x="0" y="1088136"/>
                  </a:lnTo>
                  <a:lnTo>
                    <a:pt x="40292" y="1080861"/>
                  </a:lnTo>
                  <a:lnTo>
                    <a:pt x="76510" y="1060332"/>
                  </a:lnTo>
                  <a:lnTo>
                    <a:pt x="107203" y="1028493"/>
                  </a:lnTo>
                  <a:lnTo>
                    <a:pt x="130922" y="987288"/>
                  </a:lnTo>
                  <a:lnTo>
                    <a:pt x="146217" y="938661"/>
                  </a:lnTo>
                  <a:lnTo>
                    <a:pt x="151637" y="884555"/>
                  </a:lnTo>
                  <a:lnTo>
                    <a:pt x="151637" y="203581"/>
                  </a:lnTo>
                  <a:lnTo>
                    <a:pt x="157058" y="149474"/>
                  </a:lnTo>
                  <a:lnTo>
                    <a:pt x="172353" y="100847"/>
                  </a:lnTo>
                  <a:lnTo>
                    <a:pt x="196072" y="59642"/>
                  </a:lnTo>
                  <a:lnTo>
                    <a:pt x="226765" y="27803"/>
                  </a:lnTo>
                  <a:lnTo>
                    <a:pt x="262983" y="7274"/>
                  </a:lnTo>
                  <a:lnTo>
                    <a:pt x="303275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988300" y="2749550"/>
            <a:ext cx="178879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75F92"/>
                </a:solidFill>
                <a:latin typeface="Georgia"/>
                <a:cs typeface="Georgia"/>
              </a:rPr>
              <a:t>MultiThread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2005" y="4166235"/>
            <a:ext cx="13119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5F92"/>
                </a:solidFill>
                <a:latin typeface="Georgia"/>
                <a:cs typeface="Georgia"/>
              </a:rPr>
              <a:t>P</a:t>
            </a:r>
            <a:r>
              <a:rPr sz="1600" spc="-15" dirty="0">
                <a:solidFill>
                  <a:srgbClr val="375F92"/>
                </a:solidFill>
                <a:latin typeface="Georgia"/>
                <a:cs typeface="Georgia"/>
              </a:rPr>
              <a:t>r</a:t>
            </a:r>
            <a:r>
              <a:rPr sz="1600" spc="-10" dirty="0">
                <a:solidFill>
                  <a:srgbClr val="375F92"/>
                </a:solidFill>
                <a:latin typeface="Georgia"/>
                <a:cs typeface="Georgia"/>
              </a:rPr>
              <a:t>o</a:t>
            </a:r>
            <a:r>
              <a:rPr sz="1600" dirty="0">
                <a:solidFill>
                  <a:srgbClr val="375F92"/>
                </a:solidFill>
                <a:latin typeface="Georgia"/>
                <a:cs typeface="Georgia"/>
              </a:rPr>
              <a:t>g</a:t>
            </a:r>
            <a:r>
              <a:rPr sz="1600" spc="-15" dirty="0">
                <a:solidFill>
                  <a:srgbClr val="375F92"/>
                </a:solidFill>
                <a:latin typeface="Georgia"/>
                <a:cs typeface="Georgia"/>
              </a:rPr>
              <a:t>r</a:t>
            </a:r>
            <a:r>
              <a:rPr sz="1600" spc="-5" dirty="0">
                <a:solidFill>
                  <a:srgbClr val="375F92"/>
                </a:solidFill>
                <a:latin typeface="Georgia"/>
                <a:cs typeface="Georgia"/>
              </a:rPr>
              <a:t>ama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21589" y="3291799"/>
            <a:ext cx="565785" cy="2094230"/>
            <a:chOff x="6897589" y="3291799"/>
            <a:chExt cx="565785" cy="2094230"/>
          </a:xfrm>
        </p:grpSpPr>
        <p:sp>
          <p:nvSpPr>
            <p:cNvPr id="28" name="object 28"/>
            <p:cNvSpPr/>
            <p:nvPr/>
          </p:nvSpPr>
          <p:spPr>
            <a:xfrm>
              <a:off x="6897589" y="3291799"/>
              <a:ext cx="565474" cy="4923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97589" y="4084279"/>
              <a:ext cx="565474" cy="492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24116" y="3709415"/>
              <a:ext cx="315468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21652" y="3731513"/>
              <a:ext cx="120650" cy="360045"/>
            </a:xfrm>
            <a:custGeom>
              <a:avLst/>
              <a:gdLst/>
              <a:ahLst/>
              <a:cxnLst/>
              <a:rect l="l" t="t" r="r" b="b"/>
              <a:pathLst>
                <a:path w="120650" h="360045">
                  <a:moveTo>
                    <a:pt x="14477" y="241808"/>
                  </a:moveTo>
                  <a:lnTo>
                    <a:pt x="8381" y="245491"/>
                  </a:lnTo>
                  <a:lnTo>
                    <a:pt x="2158" y="249047"/>
                  </a:lnTo>
                  <a:lnTo>
                    <a:pt x="0" y="257048"/>
                  </a:lnTo>
                  <a:lnTo>
                    <a:pt x="3682" y="263144"/>
                  </a:lnTo>
                  <a:lnTo>
                    <a:pt x="60198" y="360044"/>
                  </a:lnTo>
                  <a:lnTo>
                    <a:pt x="75160" y="334391"/>
                  </a:lnTo>
                  <a:lnTo>
                    <a:pt x="47244" y="334391"/>
                  </a:lnTo>
                  <a:lnTo>
                    <a:pt x="47244" y="286548"/>
                  </a:lnTo>
                  <a:lnTo>
                    <a:pt x="26034" y="250190"/>
                  </a:lnTo>
                  <a:lnTo>
                    <a:pt x="22478" y="243967"/>
                  </a:lnTo>
                  <a:lnTo>
                    <a:pt x="14477" y="241808"/>
                  </a:lnTo>
                  <a:close/>
                </a:path>
                <a:path w="120650" h="360045">
                  <a:moveTo>
                    <a:pt x="47244" y="286548"/>
                  </a:moveTo>
                  <a:lnTo>
                    <a:pt x="47244" y="334391"/>
                  </a:lnTo>
                  <a:lnTo>
                    <a:pt x="73151" y="334391"/>
                  </a:lnTo>
                  <a:lnTo>
                    <a:pt x="73151" y="327913"/>
                  </a:lnTo>
                  <a:lnTo>
                    <a:pt x="49022" y="327913"/>
                  </a:lnTo>
                  <a:lnTo>
                    <a:pt x="60198" y="308755"/>
                  </a:lnTo>
                  <a:lnTo>
                    <a:pt x="47244" y="286548"/>
                  </a:lnTo>
                  <a:close/>
                </a:path>
                <a:path w="120650" h="360045">
                  <a:moveTo>
                    <a:pt x="105918" y="241808"/>
                  </a:moveTo>
                  <a:lnTo>
                    <a:pt x="97917" y="243967"/>
                  </a:lnTo>
                  <a:lnTo>
                    <a:pt x="94361" y="250190"/>
                  </a:lnTo>
                  <a:lnTo>
                    <a:pt x="73151" y="286548"/>
                  </a:lnTo>
                  <a:lnTo>
                    <a:pt x="73151" y="334391"/>
                  </a:lnTo>
                  <a:lnTo>
                    <a:pt x="75160" y="334391"/>
                  </a:lnTo>
                  <a:lnTo>
                    <a:pt x="120269" y="257048"/>
                  </a:lnTo>
                  <a:lnTo>
                    <a:pt x="118237" y="249047"/>
                  </a:lnTo>
                  <a:lnTo>
                    <a:pt x="112014" y="245491"/>
                  </a:lnTo>
                  <a:lnTo>
                    <a:pt x="105918" y="241808"/>
                  </a:lnTo>
                  <a:close/>
                </a:path>
                <a:path w="120650" h="360045">
                  <a:moveTo>
                    <a:pt x="60198" y="308755"/>
                  </a:moveTo>
                  <a:lnTo>
                    <a:pt x="49022" y="327913"/>
                  </a:lnTo>
                  <a:lnTo>
                    <a:pt x="71374" y="327913"/>
                  </a:lnTo>
                  <a:lnTo>
                    <a:pt x="60198" y="308755"/>
                  </a:lnTo>
                  <a:close/>
                </a:path>
                <a:path w="120650" h="360045">
                  <a:moveTo>
                    <a:pt x="73151" y="286548"/>
                  </a:moveTo>
                  <a:lnTo>
                    <a:pt x="60198" y="308755"/>
                  </a:lnTo>
                  <a:lnTo>
                    <a:pt x="71374" y="327913"/>
                  </a:lnTo>
                  <a:lnTo>
                    <a:pt x="73151" y="327913"/>
                  </a:lnTo>
                  <a:lnTo>
                    <a:pt x="73151" y="286548"/>
                  </a:lnTo>
                  <a:close/>
                </a:path>
                <a:path w="120650" h="360045">
                  <a:moveTo>
                    <a:pt x="73151" y="0"/>
                  </a:moveTo>
                  <a:lnTo>
                    <a:pt x="47244" y="0"/>
                  </a:lnTo>
                  <a:lnTo>
                    <a:pt x="47244" y="286548"/>
                  </a:lnTo>
                  <a:lnTo>
                    <a:pt x="60198" y="308755"/>
                  </a:lnTo>
                  <a:lnTo>
                    <a:pt x="73151" y="28654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97589" y="4892039"/>
              <a:ext cx="565474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24116" y="4501895"/>
              <a:ext cx="315468" cy="577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21652" y="4523993"/>
              <a:ext cx="120650" cy="377190"/>
            </a:xfrm>
            <a:custGeom>
              <a:avLst/>
              <a:gdLst/>
              <a:ahLst/>
              <a:cxnLst/>
              <a:rect l="l" t="t" r="r" b="b"/>
              <a:pathLst>
                <a:path w="120650" h="377189">
                  <a:moveTo>
                    <a:pt x="14477" y="258571"/>
                  </a:moveTo>
                  <a:lnTo>
                    <a:pt x="8381" y="262127"/>
                  </a:lnTo>
                  <a:lnTo>
                    <a:pt x="2158" y="265683"/>
                  </a:lnTo>
                  <a:lnTo>
                    <a:pt x="0" y="273684"/>
                  </a:lnTo>
                  <a:lnTo>
                    <a:pt x="3682" y="279780"/>
                  </a:lnTo>
                  <a:lnTo>
                    <a:pt x="60198" y="376681"/>
                  </a:lnTo>
                  <a:lnTo>
                    <a:pt x="75160" y="351027"/>
                  </a:lnTo>
                  <a:lnTo>
                    <a:pt x="47244" y="351027"/>
                  </a:lnTo>
                  <a:lnTo>
                    <a:pt x="47244" y="303185"/>
                  </a:lnTo>
                  <a:lnTo>
                    <a:pt x="26034" y="266826"/>
                  </a:lnTo>
                  <a:lnTo>
                    <a:pt x="22478" y="260603"/>
                  </a:lnTo>
                  <a:lnTo>
                    <a:pt x="14477" y="258571"/>
                  </a:lnTo>
                  <a:close/>
                </a:path>
                <a:path w="120650" h="377189">
                  <a:moveTo>
                    <a:pt x="47244" y="303185"/>
                  </a:moveTo>
                  <a:lnTo>
                    <a:pt x="47244" y="351027"/>
                  </a:lnTo>
                  <a:lnTo>
                    <a:pt x="73151" y="351027"/>
                  </a:lnTo>
                  <a:lnTo>
                    <a:pt x="73151" y="344550"/>
                  </a:lnTo>
                  <a:lnTo>
                    <a:pt x="49022" y="344550"/>
                  </a:lnTo>
                  <a:lnTo>
                    <a:pt x="60198" y="325392"/>
                  </a:lnTo>
                  <a:lnTo>
                    <a:pt x="47244" y="303185"/>
                  </a:lnTo>
                  <a:close/>
                </a:path>
                <a:path w="120650" h="377189">
                  <a:moveTo>
                    <a:pt x="105918" y="258571"/>
                  </a:moveTo>
                  <a:lnTo>
                    <a:pt x="97917" y="260603"/>
                  </a:lnTo>
                  <a:lnTo>
                    <a:pt x="94361" y="266826"/>
                  </a:lnTo>
                  <a:lnTo>
                    <a:pt x="73151" y="303185"/>
                  </a:lnTo>
                  <a:lnTo>
                    <a:pt x="73151" y="351027"/>
                  </a:lnTo>
                  <a:lnTo>
                    <a:pt x="75160" y="351027"/>
                  </a:lnTo>
                  <a:lnTo>
                    <a:pt x="120269" y="273684"/>
                  </a:lnTo>
                  <a:lnTo>
                    <a:pt x="118237" y="265683"/>
                  </a:lnTo>
                  <a:lnTo>
                    <a:pt x="112014" y="262127"/>
                  </a:lnTo>
                  <a:lnTo>
                    <a:pt x="105918" y="258571"/>
                  </a:lnTo>
                  <a:close/>
                </a:path>
                <a:path w="120650" h="377189">
                  <a:moveTo>
                    <a:pt x="60198" y="325392"/>
                  </a:moveTo>
                  <a:lnTo>
                    <a:pt x="49022" y="344550"/>
                  </a:lnTo>
                  <a:lnTo>
                    <a:pt x="71374" y="344550"/>
                  </a:lnTo>
                  <a:lnTo>
                    <a:pt x="60198" y="325392"/>
                  </a:lnTo>
                  <a:close/>
                </a:path>
                <a:path w="120650" h="377189">
                  <a:moveTo>
                    <a:pt x="73151" y="303185"/>
                  </a:moveTo>
                  <a:lnTo>
                    <a:pt x="60198" y="325392"/>
                  </a:lnTo>
                  <a:lnTo>
                    <a:pt x="71374" y="344550"/>
                  </a:lnTo>
                  <a:lnTo>
                    <a:pt x="73151" y="344550"/>
                  </a:lnTo>
                  <a:lnTo>
                    <a:pt x="73151" y="303185"/>
                  </a:lnTo>
                  <a:close/>
                </a:path>
                <a:path w="120650" h="377189">
                  <a:moveTo>
                    <a:pt x="73151" y="0"/>
                  </a:moveTo>
                  <a:lnTo>
                    <a:pt x="47244" y="0"/>
                  </a:lnTo>
                  <a:lnTo>
                    <a:pt x="47244" y="303185"/>
                  </a:lnTo>
                  <a:lnTo>
                    <a:pt x="60198" y="325392"/>
                  </a:lnTo>
                  <a:lnTo>
                    <a:pt x="73151" y="303185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9078432" y="3291799"/>
            <a:ext cx="565785" cy="2094230"/>
            <a:chOff x="7554432" y="3291799"/>
            <a:chExt cx="565785" cy="2094230"/>
          </a:xfrm>
        </p:grpSpPr>
        <p:sp>
          <p:nvSpPr>
            <p:cNvPr id="36" name="object 36"/>
            <p:cNvSpPr/>
            <p:nvPr/>
          </p:nvSpPr>
          <p:spPr>
            <a:xfrm>
              <a:off x="7554432" y="3291799"/>
              <a:ext cx="565474" cy="4923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54432" y="4084279"/>
              <a:ext cx="565474" cy="4923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79435" y="3709415"/>
              <a:ext cx="315468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77098" y="3731513"/>
              <a:ext cx="120650" cy="360045"/>
            </a:xfrm>
            <a:custGeom>
              <a:avLst/>
              <a:gdLst/>
              <a:ahLst/>
              <a:cxnLst/>
              <a:rect l="l" t="t" r="r" b="b"/>
              <a:pathLst>
                <a:path w="120650" h="360045">
                  <a:moveTo>
                    <a:pt x="14350" y="241808"/>
                  </a:moveTo>
                  <a:lnTo>
                    <a:pt x="8254" y="245491"/>
                  </a:lnTo>
                  <a:lnTo>
                    <a:pt x="2031" y="249047"/>
                  </a:lnTo>
                  <a:lnTo>
                    <a:pt x="0" y="257048"/>
                  </a:lnTo>
                  <a:lnTo>
                    <a:pt x="60071" y="360044"/>
                  </a:lnTo>
                  <a:lnTo>
                    <a:pt x="75033" y="334391"/>
                  </a:lnTo>
                  <a:lnTo>
                    <a:pt x="47117" y="334391"/>
                  </a:lnTo>
                  <a:lnTo>
                    <a:pt x="47117" y="286548"/>
                  </a:lnTo>
                  <a:lnTo>
                    <a:pt x="25907" y="250190"/>
                  </a:lnTo>
                  <a:lnTo>
                    <a:pt x="22351" y="243967"/>
                  </a:lnTo>
                  <a:lnTo>
                    <a:pt x="14350" y="241808"/>
                  </a:lnTo>
                  <a:close/>
                </a:path>
                <a:path w="120650" h="360045">
                  <a:moveTo>
                    <a:pt x="47117" y="286548"/>
                  </a:moveTo>
                  <a:lnTo>
                    <a:pt x="47117" y="334391"/>
                  </a:lnTo>
                  <a:lnTo>
                    <a:pt x="73025" y="334391"/>
                  </a:lnTo>
                  <a:lnTo>
                    <a:pt x="73025" y="327913"/>
                  </a:lnTo>
                  <a:lnTo>
                    <a:pt x="48895" y="327913"/>
                  </a:lnTo>
                  <a:lnTo>
                    <a:pt x="60071" y="308755"/>
                  </a:lnTo>
                  <a:lnTo>
                    <a:pt x="47117" y="286548"/>
                  </a:lnTo>
                  <a:close/>
                </a:path>
                <a:path w="120650" h="360045">
                  <a:moveTo>
                    <a:pt x="105791" y="241808"/>
                  </a:moveTo>
                  <a:lnTo>
                    <a:pt x="97790" y="243967"/>
                  </a:lnTo>
                  <a:lnTo>
                    <a:pt x="94233" y="250190"/>
                  </a:lnTo>
                  <a:lnTo>
                    <a:pt x="73025" y="286548"/>
                  </a:lnTo>
                  <a:lnTo>
                    <a:pt x="73025" y="334391"/>
                  </a:lnTo>
                  <a:lnTo>
                    <a:pt x="75033" y="334391"/>
                  </a:lnTo>
                  <a:lnTo>
                    <a:pt x="120142" y="257048"/>
                  </a:lnTo>
                  <a:lnTo>
                    <a:pt x="118109" y="249047"/>
                  </a:lnTo>
                  <a:lnTo>
                    <a:pt x="111886" y="245491"/>
                  </a:lnTo>
                  <a:lnTo>
                    <a:pt x="105791" y="241808"/>
                  </a:lnTo>
                  <a:close/>
                </a:path>
                <a:path w="120650" h="360045">
                  <a:moveTo>
                    <a:pt x="60071" y="308755"/>
                  </a:moveTo>
                  <a:lnTo>
                    <a:pt x="48895" y="327913"/>
                  </a:lnTo>
                  <a:lnTo>
                    <a:pt x="71247" y="327913"/>
                  </a:lnTo>
                  <a:lnTo>
                    <a:pt x="60071" y="308755"/>
                  </a:lnTo>
                  <a:close/>
                </a:path>
                <a:path w="120650" h="360045">
                  <a:moveTo>
                    <a:pt x="73025" y="286548"/>
                  </a:moveTo>
                  <a:lnTo>
                    <a:pt x="60071" y="308755"/>
                  </a:lnTo>
                  <a:lnTo>
                    <a:pt x="71247" y="327913"/>
                  </a:lnTo>
                  <a:lnTo>
                    <a:pt x="73025" y="327913"/>
                  </a:lnTo>
                  <a:lnTo>
                    <a:pt x="73025" y="286548"/>
                  </a:lnTo>
                  <a:close/>
                </a:path>
                <a:path w="120650" h="360045">
                  <a:moveTo>
                    <a:pt x="73025" y="0"/>
                  </a:moveTo>
                  <a:lnTo>
                    <a:pt x="47117" y="0"/>
                  </a:lnTo>
                  <a:lnTo>
                    <a:pt x="47117" y="286548"/>
                  </a:lnTo>
                  <a:lnTo>
                    <a:pt x="60071" y="308755"/>
                  </a:lnTo>
                  <a:lnTo>
                    <a:pt x="73024" y="28654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4432" y="4892039"/>
              <a:ext cx="565474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679435" y="4501895"/>
              <a:ext cx="315468" cy="577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77098" y="4523993"/>
              <a:ext cx="120650" cy="377190"/>
            </a:xfrm>
            <a:custGeom>
              <a:avLst/>
              <a:gdLst/>
              <a:ahLst/>
              <a:cxnLst/>
              <a:rect l="l" t="t" r="r" b="b"/>
              <a:pathLst>
                <a:path w="120650" h="377189">
                  <a:moveTo>
                    <a:pt x="14350" y="258571"/>
                  </a:moveTo>
                  <a:lnTo>
                    <a:pt x="8254" y="262127"/>
                  </a:lnTo>
                  <a:lnTo>
                    <a:pt x="2031" y="265683"/>
                  </a:lnTo>
                  <a:lnTo>
                    <a:pt x="0" y="273684"/>
                  </a:lnTo>
                  <a:lnTo>
                    <a:pt x="60071" y="376681"/>
                  </a:lnTo>
                  <a:lnTo>
                    <a:pt x="75033" y="351027"/>
                  </a:lnTo>
                  <a:lnTo>
                    <a:pt x="47117" y="351027"/>
                  </a:lnTo>
                  <a:lnTo>
                    <a:pt x="47117" y="303185"/>
                  </a:lnTo>
                  <a:lnTo>
                    <a:pt x="25907" y="266826"/>
                  </a:lnTo>
                  <a:lnTo>
                    <a:pt x="22351" y="260603"/>
                  </a:lnTo>
                  <a:lnTo>
                    <a:pt x="14350" y="258571"/>
                  </a:lnTo>
                  <a:close/>
                </a:path>
                <a:path w="120650" h="377189">
                  <a:moveTo>
                    <a:pt x="47117" y="303185"/>
                  </a:moveTo>
                  <a:lnTo>
                    <a:pt x="47117" y="351027"/>
                  </a:lnTo>
                  <a:lnTo>
                    <a:pt x="73025" y="351027"/>
                  </a:lnTo>
                  <a:lnTo>
                    <a:pt x="73025" y="344550"/>
                  </a:lnTo>
                  <a:lnTo>
                    <a:pt x="48895" y="344550"/>
                  </a:lnTo>
                  <a:lnTo>
                    <a:pt x="60071" y="325392"/>
                  </a:lnTo>
                  <a:lnTo>
                    <a:pt x="47117" y="303185"/>
                  </a:lnTo>
                  <a:close/>
                </a:path>
                <a:path w="120650" h="377189">
                  <a:moveTo>
                    <a:pt x="105791" y="258571"/>
                  </a:moveTo>
                  <a:lnTo>
                    <a:pt x="97790" y="260603"/>
                  </a:lnTo>
                  <a:lnTo>
                    <a:pt x="94233" y="266826"/>
                  </a:lnTo>
                  <a:lnTo>
                    <a:pt x="73025" y="303185"/>
                  </a:lnTo>
                  <a:lnTo>
                    <a:pt x="73025" y="351027"/>
                  </a:lnTo>
                  <a:lnTo>
                    <a:pt x="75033" y="351027"/>
                  </a:lnTo>
                  <a:lnTo>
                    <a:pt x="120142" y="273684"/>
                  </a:lnTo>
                  <a:lnTo>
                    <a:pt x="118109" y="265683"/>
                  </a:lnTo>
                  <a:lnTo>
                    <a:pt x="111886" y="262127"/>
                  </a:lnTo>
                  <a:lnTo>
                    <a:pt x="105791" y="258571"/>
                  </a:lnTo>
                  <a:close/>
                </a:path>
                <a:path w="120650" h="377189">
                  <a:moveTo>
                    <a:pt x="60071" y="325392"/>
                  </a:moveTo>
                  <a:lnTo>
                    <a:pt x="48895" y="344550"/>
                  </a:lnTo>
                  <a:lnTo>
                    <a:pt x="71247" y="344550"/>
                  </a:lnTo>
                  <a:lnTo>
                    <a:pt x="60071" y="325392"/>
                  </a:lnTo>
                  <a:close/>
                </a:path>
                <a:path w="120650" h="377189">
                  <a:moveTo>
                    <a:pt x="73025" y="303185"/>
                  </a:moveTo>
                  <a:lnTo>
                    <a:pt x="60071" y="325392"/>
                  </a:lnTo>
                  <a:lnTo>
                    <a:pt x="71247" y="344550"/>
                  </a:lnTo>
                  <a:lnTo>
                    <a:pt x="73025" y="344550"/>
                  </a:lnTo>
                  <a:lnTo>
                    <a:pt x="73025" y="303185"/>
                  </a:lnTo>
                  <a:close/>
                </a:path>
                <a:path w="120650" h="377189">
                  <a:moveTo>
                    <a:pt x="73025" y="0"/>
                  </a:moveTo>
                  <a:lnTo>
                    <a:pt x="47117" y="0"/>
                  </a:lnTo>
                  <a:lnTo>
                    <a:pt x="47117" y="303185"/>
                  </a:lnTo>
                  <a:lnTo>
                    <a:pt x="60071" y="325392"/>
                  </a:lnTo>
                  <a:lnTo>
                    <a:pt x="73025" y="30318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3302713" y="1214627"/>
            <a:ext cx="5433104" cy="1414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20414" y="1311655"/>
            <a:ext cx="47282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0" marR="5080" indent="-17595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7375E"/>
                </a:solidFill>
                <a:latin typeface="Georgia"/>
                <a:cs typeface="Georgia"/>
              </a:rPr>
              <a:t>Pense em </a:t>
            </a:r>
            <a:r>
              <a:rPr sz="1800" b="1" spc="-5" dirty="0">
                <a:solidFill>
                  <a:srgbClr val="17375E"/>
                </a:solidFill>
                <a:latin typeface="Georgia"/>
                <a:cs typeface="Georgia"/>
              </a:rPr>
              <a:t>threads </a:t>
            </a:r>
            <a:r>
              <a:rPr sz="1800" spc="-5" dirty="0">
                <a:solidFill>
                  <a:srgbClr val="17375E"/>
                </a:solidFill>
                <a:latin typeface="Georgia"/>
                <a:cs typeface="Georgia"/>
              </a:rPr>
              <a:t>como processos do sistema  operacional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513350"/>
            <a:ext cx="9144000" cy="5344795"/>
            <a:chOff x="0" y="1513350"/>
            <a:chExt cx="9144000" cy="5344795"/>
          </a:xfrm>
        </p:grpSpPr>
        <p:sp>
          <p:nvSpPr>
            <p:cNvPr id="3" name="object 3"/>
            <p:cNvSpPr/>
            <p:nvPr/>
          </p:nvSpPr>
          <p:spPr>
            <a:xfrm>
              <a:off x="1725144" y="1513350"/>
              <a:ext cx="1732835" cy="72386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9072" y="1648968"/>
              <a:ext cx="1744979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3267" y="1528572"/>
              <a:ext cx="1656587" cy="647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3267" y="1528572"/>
              <a:ext cx="1656714" cy="647700"/>
            </a:xfrm>
            <a:custGeom>
              <a:avLst/>
              <a:gdLst/>
              <a:ahLst/>
              <a:cxnLst/>
              <a:rect l="l" t="t" r="r" b="b"/>
              <a:pathLst>
                <a:path w="1656714" h="647700">
                  <a:moveTo>
                    <a:pt x="0" y="647700"/>
                  </a:moveTo>
                  <a:lnTo>
                    <a:pt x="1656587" y="647700"/>
                  </a:lnTo>
                  <a:lnTo>
                    <a:pt x="1656587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6935" y="555943"/>
            <a:ext cx="7468870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/>
              <a:t>Ciclo de </a:t>
            </a:r>
            <a:r>
              <a:rPr sz="2400" dirty="0"/>
              <a:t>vida </a:t>
            </a:r>
            <a:r>
              <a:rPr sz="2400" spc="-5" dirty="0"/>
              <a:t>de uma</a:t>
            </a:r>
            <a:r>
              <a:rPr sz="2400" spc="-40" dirty="0"/>
              <a:t> </a:t>
            </a:r>
            <a:r>
              <a:rPr sz="2400" dirty="0"/>
              <a:t>Thread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3249930" y="1711325"/>
            <a:ext cx="15868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Objeto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criado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41468" y="1510302"/>
            <a:ext cx="1732914" cy="723900"/>
            <a:chOff x="4317468" y="1510302"/>
            <a:chExt cx="1732914" cy="723900"/>
          </a:xfrm>
        </p:grpSpPr>
        <p:sp>
          <p:nvSpPr>
            <p:cNvPr id="10" name="object 10"/>
            <p:cNvSpPr/>
            <p:nvPr/>
          </p:nvSpPr>
          <p:spPr>
            <a:xfrm>
              <a:off x="4317468" y="1510302"/>
              <a:ext cx="1732835" cy="7238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55592" y="1528571"/>
              <a:ext cx="1656588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55592" y="1528571"/>
              <a:ext cx="1656714" cy="647700"/>
            </a:xfrm>
            <a:custGeom>
              <a:avLst/>
              <a:gdLst/>
              <a:ahLst/>
              <a:cxnLst/>
              <a:rect l="l" t="t" r="r" b="b"/>
              <a:pathLst>
                <a:path w="1656714" h="647700">
                  <a:moveTo>
                    <a:pt x="0" y="647700"/>
                  </a:moveTo>
                  <a:lnTo>
                    <a:pt x="1656588" y="647700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337300" y="1711325"/>
            <a:ext cx="9988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Georgia"/>
                <a:cs typeface="Georgia"/>
              </a:rPr>
              <a:t>P</a:t>
            </a:r>
            <a:r>
              <a:rPr sz="1600" b="1" spc="-15" dirty="0">
                <a:latin typeface="Georgia"/>
                <a:cs typeface="Georgia"/>
              </a:rPr>
              <a:t>r</a:t>
            </a:r>
            <a:r>
              <a:rPr sz="1600" b="1" spc="-5" dirty="0">
                <a:latin typeface="Georgia"/>
                <a:cs typeface="Georgia"/>
              </a:rPr>
              <a:t>on</a:t>
            </a:r>
            <a:r>
              <a:rPr sz="1600" b="1" dirty="0">
                <a:latin typeface="Georgia"/>
                <a:cs typeface="Georgia"/>
              </a:rPr>
              <a:t>t</a:t>
            </a:r>
            <a:r>
              <a:rPr sz="1600" b="1" spc="-5" dirty="0">
                <a:latin typeface="Georgia"/>
                <a:cs typeface="Georgia"/>
              </a:rPr>
              <a:t>a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41468" y="4151413"/>
            <a:ext cx="1732914" cy="725805"/>
            <a:chOff x="4317468" y="4151413"/>
            <a:chExt cx="1732914" cy="725805"/>
          </a:xfrm>
        </p:grpSpPr>
        <p:sp>
          <p:nvSpPr>
            <p:cNvPr id="15" name="object 15"/>
            <p:cNvSpPr/>
            <p:nvPr/>
          </p:nvSpPr>
          <p:spPr>
            <a:xfrm>
              <a:off x="4317468" y="4151413"/>
              <a:ext cx="1732835" cy="72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55592" y="4166616"/>
              <a:ext cx="1656588" cy="649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5592" y="4166616"/>
              <a:ext cx="1656714" cy="649605"/>
            </a:xfrm>
            <a:custGeom>
              <a:avLst/>
              <a:gdLst/>
              <a:ahLst/>
              <a:cxnLst/>
              <a:rect l="l" t="t" r="r" b="b"/>
              <a:pathLst>
                <a:path w="1656714" h="649604">
                  <a:moveTo>
                    <a:pt x="0" y="649224"/>
                  </a:moveTo>
                  <a:lnTo>
                    <a:pt x="1656588" y="649224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80125" y="4351655"/>
            <a:ext cx="14554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Executando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9732" y="1725295"/>
            <a:ext cx="2592705" cy="2632075"/>
            <a:chOff x="2426207" y="1714500"/>
            <a:chExt cx="2592705" cy="2632075"/>
          </a:xfrm>
        </p:grpSpPr>
        <p:sp>
          <p:nvSpPr>
            <p:cNvPr id="20" name="object 20"/>
            <p:cNvSpPr/>
            <p:nvPr/>
          </p:nvSpPr>
          <p:spPr>
            <a:xfrm>
              <a:off x="3377183" y="1714500"/>
              <a:ext cx="1136903" cy="3154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7" y="1792351"/>
              <a:ext cx="936625" cy="120650"/>
            </a:xfrm>
            <a:custGeom>
              <a:avLst/>
              <a:gdLst/>
              <a:ahLst/>
              <a:cxnLst/>
              <a:rect l="l" t="t" r="r" b="b"/>
              <a:pathLst>
                <a:path w="936625" h="120650">
                  <a:moveTo>
                    <a:pt x="884827" y="60071"/>
                  </a:moveTo>
                  <a:lnTo>
                    <a:pt x="826262" y="94234"/>
                  </a:lnTo>
                  <a:lnTo>
                    <a:pt x="820039" y="97789"/>
                  </a:lnTo>
                  <a:lnTo>
                    <a:pt x="817880" y="105790"/>
                  </a:lnTo>
                  <a:lnTo>
                    <a:pt x="821563" y="111887"/>
                  </a:lnTo>
                  <a:lnTo>
                    <a:pt x="825119" y="118110"/>
                  </a:lnTo>
                  <a:lnTo>
                    <a:pt x="833120" y="120141"/>
                  </a:lnTo>
                  <a:lnTo>
                    <a:pt x="913906" y="73025"/>
                  </a:lnTo>
                  <a:lnTo>
                    <a:pt x="910463" y="73025"/>
                  </a:lnTo>
                  <a:lnTo>
                    <a:pt x="910463" y="71247"/>
                  </a:lnTo>
                  <a:lnTo>
                    <a:pt x="903986" y="71247"/>
                  </a:lnTo>
                  <a:lnTo>
                    <a:pt x="884827" y="60071"/>
                  </a:lnTo>
                  <a:close/>
                </a:path>
                <a:path w="936625" h="120650">
                  <a:moveTo>
                    <a:pt x="862620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862620" y="73025"/>
                  </a:lnTo>
                  <a:lnTo>
                    <a:pt x="884827" y="60071"/>
                  </a:lnTo>
                  <a:lnTo>
                    <a:pt x="862620" y="47116"/>
                  </a:lnTo>
                  <a:close/>
                </a:path>
                <a:path w="936625" h="120650">
                  <a:moveTo>
                    <a:pt x="913905" y="47116"/>
                  </a:moveTo>
                  <a:lnTo>
                    <a:pt x="910463" y="47116"/>
                  </a:lnTo>
                  <a:lnTo>
                    <a:pt x="910463" y="73025"/>
                  </a:lnTo>
                  <a:lnTo>
                    <a:pt x="913906" y="73025"/>
                  </a:lnTo>
                  <a:lnTo>
                    <a:pt x="936117" y="60071"/>
                  </a:lnTo>
                  <a:lnTo>
                    <a:pt x="913905" y="47116"/>
                  </a:lnTo>
                  <a:close/>
                </a:path>
                <a:path w="936625" h="120650">
                  <a:moveTo>
                    <a:pt x="903986" y="48895"/>
                  </a:moveTo>
                  <a:lnTo>
                    <a:pt x="884827" y="60071"/>
                  </a:lnTo>
                  <a:lnTo>
                    <a:pt x="903986" y="71247"/>
                  </a:lnTo>
                  <a:lnTo>
                    <a:pt x="903986" y="48895"/>
                  </a:lnTo>
                  <a:close/>
                </a:path>
                <a:path w="936625" h="120650">
                  <a:moveTo>
                    <a:pt x="910463" y="48895"/>
                  </a:moveTo>
                  <a:lnTo>
                    <a:pt x="903986" y="48895"/>
                  </a:lnTo>
                  <a:lnTo>
                    <a:pt x="903986" y="71247"/>
                  </a:lnTo>
                  <a:lnTo>
                    <a:pt x="910463" y="71247"/>
                  </a:lnTo>
                  <a:lnTo>
                    <a:pt x="910463" y="48895"/>
                  </a:lnTo>
                  <a:close/>
                </a:path>
                <a:path w="936625" h="120650">
                  <a:moveTo>
                    <a:pt x="833120" y="0"/>
                  </a:moveTo>
                  <a:lnTo>
                    <a:pt x="825119" y="2032"/>
                  </a:lnTo>
                  <a:lnTo>
                    <a:pt x="821563" y="8254"/>
                  </a:lnTo>
                  <a:lnTo>
                    <a:pt x="817880" y="14350"/>
                  </a:lnTo>
                  <a:lnTo>
                    <a:pt x="820039" y="22351"/>
                  </a:lnTo>
                  <a:lnTo>
                    <a:pt x="826262" y="25908"/>
                  </a:lnTo>
                  <a:lnTo>
                    <a:pt x="884827" y="60071"/>
                  </a:lnTo>
                  <a:lnTo>
                    <a:pt x="903986" y="48895"/>
                  </a:lnTo>
                  <a:lnTo>
                    <a:pt x="910463" y="48895"/>
                  </a:lnTo>
                  <a:lnTo>
                    <a:pt x="910463" y="47116"/>
                  </a:lnTo>
                  <a:lnTo>
                    <a:pt x="913905" y="47116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03063" y="2154936"/>
              <a:ext cx="315467" cy="21915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00726" y="2177033"/>
              <a:ext cx="120650" cy="1991360"/>
            </a:xfrm>
            <a:custGeom>
              <a:avLst/>
              <a:gdLst/>
              <a:ahLst/>
              <a:cxnLst/>
              <a:rect l="l" t="t" r="r" b="b"/>
              <a:pathLst>
                <a:path w="120650" h="1991360">
                  <a:moveTo>
                    <a:pt x="14350" y="1872614"/>
                  </a:moveTo>
                  <a:lnTo>
                    <a:pt x="2032" y="1879853"/>
                  </a:lnTo>
                  <a:lnTo>
                    <a:pt x="0" y="1887727"/>
                  </a:lnTo>
                  <a:lnTo>
                    <a:pt x="3556" y="1893951"/>
                  </a:lnTo>
                  <a:lnTo>
                    <a:pt x="60071" y="1990852"/>
                  </a:lnTo>
                  <a:lnTo>
                    <a:pt x="75107" y="1965070"/>
                  </a:lnTo>
                  <a:lnTo>
                    <a:pt x="47117" y="1965070"/>
                  </a:lnTo>
                  <a:lnTo>
                    <a:pt x="47117" y="1917228"/>
                  </a:lnTo>
                  <a:lnTo>
                    <a:pt x="25908" y="1880870"/>
                  </a:lnTo>
                  <a:lnTo>
                    <a:pt x="22351" y="1874646"/>
                  </a:lnTo>
                  <a:lnTo>
                    <a:pt x="14350" y="1872614"/>
                  </a:lnTo>
                  <a:close/>
                </a:path>
                <a:path w="120650" h="1991360">
                  <a:moveTo>
                    <a:pt x="47117" y="1917228"/>
                  </a:moveTo>
                  <a:lnTo>
                    <a:pt x="47117" y="1965070"/>
                  </a:lnTo>
                  <a:lnTo>
                    <a:pt x="73025" y="1965070"/>
                  </a:lnTo>
                  <a:lnTo>
                    <a:pt x="73025" y="1958593"/>
                  </a:lnTo>
                  <a:lnTo>
                    <a:pt x="48895" y="1958593"/>
                  </a:lnTo>
                  <a:lnTo>
                    <a:pt x="60071" y="1939435"/>
                  </a:lnTo>
                  <a:lnTo>
                    <a:pt x="47117" y="1917228"/>
                  </a:lnTo>
                  <a:close/>
                </a:path>
                <a:path w="120650" h="1991360">
                  <a:moveTo>
                    <a:pt x="105790" y="1872614"/>
                  </a:moveTo>
                  <a:lnTo>
                    <a:pt x="97789" y="1874646"/>
                  </a:lnTo>
                  <a:lnTo>
                    <a:pt x="94234" y="1880870"/>
                  </a:lnTo>
                  <a:lnTo>
                    <a:pt x="73025" y="1917228"/>
                  </a:lnTo>
                  <a:lnTo>
                    <a:pt x="73025" y="1965070"/>
                  </a:lnTo>
                  <a:lnTo>
                    <a:pt x="75107" y="1965070"/>
                  </a:lnTo>
                  <a:lnTo>
                    <a:pt x="116586" y="1893951"/>
                  </a:lnTo>
                  <a:lnTo>
                    <a:pt x="120142" y="1887727"/>
                  </a:lnTo>
                  <a:lnTo>
                    <a:pt x="118110" y="1879853"/>
                  </a:lnTo>
                  <a:lnTo>
                    <a:pt x="105790" y="1872614"/>
                  </a:lnTo>
                  <a:close/>
                </a:path>
                <a:path w="120650" h="1991360">
                  <a:moveTo>
                    <a:pt x="60071" y="1939435"/>
                  </a:moveTo>
                  <a:lnTo>
                    <a:pt x="48895" y="1958593"/>
                  </a:lnTo>
                  <a:lnTo>
                    <a:pt x="71247" y="1958593"/>
                  </a:lnTo>
                  <a:lnTo>
                    <a:pt x="60071" y="1939435"/>
                  </a:lnTo>
                  <a:close/>
                </a:path>
                <a:path w="120650" h="1991360">
                  <a:moveTo>
                    <a:pt x="73025" y="1917228"/>
                  </a:moveTo>
                  <a:lnTo>
                    <a:pt x="60071" y="1939435"/>
                  </a:lnTo>
                  <a:lnTo>
                    <a:pt x="71247" y="1958593"/>
                  </a:lnTo>
                  <a:lnTo>
                    <a:pt x="73025" y="1958593"/>
                  </a:lnTo>
                  <a:lnTo>
                    <a:pt x="73025" y="1917228"/>
                  </a:lnTo>
                  <a:close/>
                </a:path>
                <a:path w="120650" h="1991360">
                  <a:moveTo>
                    <a:pt x="73025" y="0"/>
                  </a:moveTo>
                  <a:lnTo>
                    <a:pt x="47117" y="0"/>
                  </a:lnTo>
                  <a:lnTo>
                    <a:pt x="47117" y="1917228"/>
                  </a:lnTo>
                  <a:lnTo>
                    <a:pt x="60071" y="1939435"/>
                  </a:lnTo>
                  <a:lnTo>
                    <a:pt x="73025" y="1917228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26207" y="2039111"/>
              <a:ext cx="324612" cy="10698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25013" y="2177033"/>
              <a:ext cx="127000" cy="753745"/>
            </a:xfrm>
            <a:custGeom>
              <a:avLst/>
              <a:gdLst/>
              <a:ahLst/>
              <a:cxnLst/>
              <a:rect l="l" t="t" r="r" b="b"/>
              <a:pathLst>
                <a:path w="127000" h="753744">
                  <a:moveTo>
                    <a:pt x="14605" y="634745"/>
                  </a:moveTo>
                  <a:lnTo>
                    <a:pt x="2159" y="641857"/>
                  </a:lnTo>
                  <a:lnTo>
                    <a:pt x="0" y="649731"/>
                  </a:lnTo>
                  <a:lnTo>
                    <a:pt x="3556" y="655954"/>
                  </a:lnTo>
                  <a:lnTo>
                    <a:pt x="58928" y="753490"/>
                  </a:lnTo>
                  <a:lnTo>
                    <a:pt x="74217" y="727963"/>
                  </a:lnTo>
                  <a:lnTo>
                    <a:pt x="72136" y="727963"/>
                  </a:lnTo>
                  <a:lnTo>
                    <a:pt x="46228" y="727710"/>
                  </a:lnTo>
                  <a:lnTo>
                    <a:pt x="46775" y="679631"/>
                  </a:lnTo>
                  <a:lnTo>
                    <a:pt x="26035" y="643127"/>
                  </a:lnTo>
                  <a:lnTo>
                    <a:pt x="22479" y="636904"/>
                  </a:lnTo>
                  <a:lnTo>
                    <a:pt x="14605" y="634745"/>
                  </a:lnTo>
                  <a:close/>
                </a:path>
                <a:path w="127000" h="753744">
                  <a:moveTo>
                    <a:pt x="46775" y="679631"/>
                  </a:moveTo>
                  <a:lnTo>
                    <a:pt x="46228" y="727710"/>
                  </a:lnTo>
                  <a:lnTo>
                    <a:pt x="72136" y="727963"/>
                  </a:lnTo>
                  <a:lnTo>
                    <a:pt x="72211" y="721360"/>
                  </a:lnTo>
                  <a:lnTo>
                    <a:pt x="70485" y="721360"/>
                  </a:lnTo>
                  <a:lnTo>
                    <a:pt x="48133" y="721105"/>
                  </a:lnTo>
                  <a:lnTo>
                    <a:pt x="59527" y="702074"/>
                  </a:lnTo>
                  <a:lnTo>
                    <a:pt x="46775" y="679631"/>
                  </a:lnTo>
                  <a:close/>
                </a:path>
                <a:path w="127000" h="753744">
                  <a:moveTo>
                    <a:pt x="105918" y="635762"/>
                  </a:moveTo>
                  <a:lnTo>
                    <a:pt x="98043" y="637793"/>
                  </a:lnTo>
                  <a:lnTo>
                    <a:pt x="94361" y="643889"/>
                  </a:lnTo>
                  <a:lnTo>
                    <a:pt x="72681" y="680102"/>
                  </a:lnTo>
                  <a:lnTo>
                    <a:pt x="72136" y="727963"/>
                  </a:lnTo>
                  <a:lnTo>
                    <a:pt x="74217" y="727963"/>
                  </a:lnTo>
                  <a:lnTo>
                    <a:pt x="116586" y="657225"/>
                  </a:lnTo>
                  <a:lnTo>
                    <a:pt x="120268" y="651128"/>
                  </a:lnTo>
                  <a:lnTo>
                    <a:pt x="118237" y="643127"/>
                  </a:lnTo>
                  <a:lnTo>
                    <a:pt x="112141" y="639444"/>
                  </a:lnTo>
                  <a:lnTo>
                    <a:pt x="105918" y="635762"/>
                  </a:lnTo>
                  <a:close/>
                </a:path>
                <a:path w="127000" h="753744">
                  <a:moveTo>
                    <a:pt x="59527" y="702074"/>
                  </a:moveTo>
                  <a:lnTo>
                    <a:pt x="48133" y="721105"/>
                  </a:lnTo>
                  <a:lnTo>
                    <a:pt x="70485" y="721360"/>
                  </a:lnTo>
                  <a:lnTo>
                    <a:pt x="59527" y="702074"/>
                  </a:lnTo>
                  <a:close/>
                </a:path>
                <a:path w="127000" h="753744">
                  <a:moveTo>
                    <a:pt x="72681" y="680102"/>
                  </a:moveTo>
                  <a:lnTo>
                    <a:pt x="59527" y="702074"/>
                  </a:lnTo>
                  <a:lnTo>
                    <a:pt x="70485" y="721360"/>
                  </a:lnTo>
                  <a:lnTo>
                    <a:pt x="72211" y="721360"/>
                  </a:lnTo>
                  <a:lnTo>
                    <a:pt x="72681" y="680102"/>
                  </a:lnTo>
                  <a:close/>
                </a:path>
                <a:path w="127000" h="753744">
                  <a:moveTo>
                    <a:pt x="66899" y="51398"/>
                  </a:moveTo>
                  <a:lnTo>
                    <a:pt x="53682" y="73475"/>
                  </a:lnTo>
                  <a:lnTo>
                    <a:pt x="46775" y="679631"/>
                  </a:lnTo>
                  <a:lnTo>
                    <a:pt x="59527" y="702074"/>
                  </a:lnTo>
                  <a:lnTo>
                    <a:pt x="72681" y="680102"/>
                  </a:lnTo>
                  <a:lnTo>
                    <a:pt x="79590" y="73734"/>
                  </a:lnTo>
                  <a:lnTo>
                    <a:pt x="66899" y="51398"/>
                  </a:lnTo>
                  <a:close/>
                </a:path>
                <a:path w="127000" h="753744">
                  <a:moveTo>
                    <a:pt x="81962" y="25526"/>
                  </a:moveTo>
                  <a:lnTo>
                    <a:pt x="54229" y="25526"/>
                  </a:lnTo>
                  <a:lnTo>
                    <a:pt x="80137" y="25780"/>
                  </a:lnTo>
                  <a:lnTo>
                    <a:pt x="79590" y="73734"/>
                  </a:lnTo>
                  <a:lnTo>
                    <a:pt x="100330" y="110236"/>
                  </a:lnTo>
                  <a:lnTo>
                    <a:pt x="103886" y="116458"/>
                  </a:lnTo>
                  <a:lnTo>
                    <a:pt x="111760" y="118617"/>
                  </a:lnTo>
                  <a:lnTo>
                    <a:pt x="117983" y="115188"/>
                  </a:lnTo>
                  <a:lnTo>
                    <a:pt x="124206" y="111632"/>
                  </a:lnTo>
                  <a:lnTo>
                    <a:pt x="126492" y="103758"/>
                  </a:lnTo>
                  <a:lnTo>
                    <a:pt x="81962" y="25526"/>
                  </a:lnTo>
                  <a:close/>
                </a:path>
                <a:path w="127000" h="753744">
                  <a:moveTo>
                    <a:pt x="67437" y="0"/>
                  </a:moveTo>
                  <a:lnTo>
                    <a:pt x="9906" y="96138"/>
                  </a:lnTo>
                  <a:lnTo>
                    <a:pt x="6223" y="102362"/>
                  </a:lnTo>
                  <a:lnTo>
                    <a:pt x="8128" y="110236"/>
                  </a:lnTo>
                  <a:lnTo>
                    <a:pt x="14350" y="113918"/>
                  </a:lnTo>
                  <a:lnTo>
                    <a:pt x="20447" y="117601"/>
                  </a:lnTo>
                  <a:lnTo>
                    <a:pt x="28448" y="115696"/>
                  </a:lnTo>
                  <a:lnTo>
                    <a:pt x="32131" y="109474"/>
                  </a:lnTo>
                  <a:lnTo>
                    <a:pt x="53682" y="73475"/>
                  </a:lnTo>
                  <a:lnTo>
                    <a:pt x="54229" y="25526"/>
                  </a:lnTo>
                  <a:lnTo>
                    <a:pt x="81962" y="25526"/>
                  </a:lnTo>
                  <a:lnTo>
                    <a:pt x="67437" y="0"/>
                  </a:lnTo>
                  <a:close/>
                </a:path>
                <a:path w="127000" h="753744">
                  <a:moveTo>
                    <a:pt x="80066" y="32003"/>
                  </a:moveTo>
                  <a:lnTo>
                    <a:pt x="55880" y="32003"/>
                  </a:lnTo>
                  <a:lnTo>
                    <a:pt x="78359" y="32257"/>
                  </a:lnTo>
                  <a:lnTo>
                    <a:pt x="66899" y="51398"/>
                  </a:lnTo>
                  <a:lnTo>
                    <a:pt x="79590" y="73734"/>
                  </a:lnTo>
                  <a:lnTo>
                    <a:pt x="80066" y="32003"/>
                  </a:lnTo>
                  <a:close/>
                </a:path>
                <a:path w="127000" h="753744">
                  <a:moveTo>
                    <a:pt x="54229" y="25526"/>
                  </a:moveTo>
                  <a:lnTo>
                    <a:pt x="53682" y="73475"/>
                  </a:lnTo>
                  <a:lnTo>
                    <a:pt x="66899" y="51398"/>
                  </a:lnTo>
                  <a:lnTo>
                    <a:pt x="55880" y="32003"/>
                  </a:lnTo>
                  <a:lnTo>
                    <a:pt x="80066" y="32003"/>
                  </a:lnTo>
                  <a:lnTo>
                    <a:pt x="80137" y="25780"/>
                  </a:lnTo>
                  <a:lnTo>
                    <a:pt x="54229" y="25526"/>
                  </a:lnTo>
                  <a:close/>
                </a:path>
                <a:path w="127000" h="753744">
                  <a:moveTo>
                    <a:pt x="55880" y="32003"/>
                  </a:moveTo>
                  <a:lnTo>
                    <a:pt x="66899" y="51398"/>
                  </a:lnTo>
                  <a:lnTo>
                    <a:pt x="78359" y="32257"/>
                  </a:lnTo>
                  <a:lnTo>
                    <a:pt x="55880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56254" y="2958541"/>
            <a:ext cx="108902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new</a:t>
            </a:r>
            <a:r>
              <a:rPr sz="1200" b="1" spc="-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Thread()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44261" y="1487170"/>
            <a:ext cx="53213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st</a:t>
            </a:r>
            <a:r>
              <a:rPr sz="1200" b="1" spc="5" dirty="0">
                <a:solidFill>
                  <a:srgbClr val="375F92"/>
                </a:solidFill>
                <a:latin typeface="Georgia"/>
                <a:cs typeface="Georgia"/>
              </a:rPr>
              <a:t>a</a:t>
            </a:r>
            <a:r>
              <a:rPr sz="1200" b="1" dirty="0">
                <a:solidFill>
                  <a:srgbClr val="375F92"/>
                </a:solidFill>
                <a:latin typeface="Georgia"/>
                <a:cs typeface="Georgia"/>
              </a:rPr>
              <a:t>rt</a:t>
            </a:r>
            <a:r>
              <a:rPr sz="1200" b="1" spc="5" dirty="0">
                <a:solidFill>
                  <a:srgbClr val="375F92"/>
                </a:solidFill>
                <a:latin typeface="Georgia"/>
                <a:cs typeface="Georgia"/>
              </a:rPr>
              <a:t>(</a:t>
            </a:r>
            <a:r>
              <a:rPr sz="1200" b="1" dirty="0">
                <a:solidFill>
                  <a:srgbClr val="375F92"/>
                </a:solidFill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84945" y="4355465"/>
            <a:ext cx="130619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Esperando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32347" y="1714500"/>
            <a:ext cx="3884929" cy="4737100"/>
            <a:chOff x="4308347" y="1714500"/>
            <a:chExt cx="3884929" cy="4737100"/>
          </a:xfrm>
        </p:grpSpPr>
        <p:sp>
          <p:nvSpPr>
            <p:cNvPr id="37" name="object 37"/>
            <p:cNvSpPr/>
            <p:nvPr/>
          </p:nvSpPr>
          <p:spPr>
            <a:xfrm>
              <a:off x="4308347" y="5708903"/>
              <a:ext cx="1751076" cy="7421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55591" y="5733288"/>
              <a:ext cx="1656588" cy="647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55591" y="5733288"/>
              <a:ext cx="1656714" cy="647700"/>
            </a:xfrm>
            <a:custGeom>
              <a:avLst/>
              <a:gdLst/>
              <a:ahLst/>
              <a:cxnLst/>
              <a:rect l="l" t="t" r="r" b="b"/>
              <a:pathLst>
                <a:path w="1656714" h="647700">
                  <a:moveTo>
                    <a:pt x="0" y="647700"/>
                  </a:moveTo>
                  <a:lnTo>
                    <a:pt x="1656588" y="647700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969507" y="4357116"/>
              <a:ext cx="1498091" cy="3169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12941" y="4435475"/>
              <a:ext cx="1296670" cy="120650"/>
            </a:xfrm>
            <a:custGeom>
              <a:avLst/>
              <a:gdLst/>
              <a:ahLst/>
              <a:cxnLst/>
              <a:rect l="l" t="t" r="r" b="b"/>
              <a:pathLst>
                <a:path w="1296670" h="120650">
                  <a:moveTo>
                    <a:pt x="1222612" y="73135"/>
                  </a:moveTo>
                  <a:lnTo>
                    <a:pt x="1179957" y="97789"/>
                  </a:lnTo>
                  <a:lnTo>
                    <a:pt x="1177798" y="105791"/>
                  </a:lnTo>
                  <a:lnTo>
                    <a:pt x="1181481" y="111887"/>
                  </a:lnTo>
                  <a:lnTo>
                    <a:pt x="1185037" y="118110"/>
                  </a:lnTo>
                  <a:lnTo>
                    <a:pt x="1192911" y="120268"/>
                  </a:lnTo>
                  <a:lnTo>
                    <a:pt x="1199134" y="116586"/>
                  </a:lnTo>
                  <a:lnTo>
                    <a:pt x="1273990" y="73279"/>
                  </a:lnTo>
                  <a:lnTo>
                    <a:pt x="1222612" y="73135"/>
                  </a:lnTo>
                  <a:close/>
                </a:path>
                <a:path w="1296670" h="120650">
                  <a:moveTo>
                    <a:pt x="1244808" y="60281"/>
                  </a:moveTo>
                  <a:lnTo>
                    <a:pt x="1222612" y="73135"/>
                  </a:lnTo>
                  <a:lnTo>
                    <a:pt x="1270508" y="73279"/>
                  </a:lnTo>
                  <a:lnTo>
                    <a:pt x="1270508" y="71500"/>
                  </a:lnTo>
                  <a:lnTo>
                    <a:pt x="1263904" y="71500"/>
                  </a:lnTo>
                  <a:lnTo>
                    <a:pt x="1244808" y="60281"/>
                  </a:lnTo>
                  <a:close/>
                </a:path>
                <a:path w="1296670" h="120650">
                  <a:moveTo>
                    <a:pt x="1193291" y="0"/>
                  </a:moveTo>
                  <a:lnTo>
                    <a:pt x="1185417" y="2031"/>
                  </a:lnTo>
                  <a:lnTo>
                    <a:pt x="1181735" y="8127"/>
                  </a:lnTo>
                  <a:lnTo>
                    <a:pt x="1178052" y="14350"/>
                  </a:lnTo>
                  <a:lnTo>
                    <a:pt x="1180211" y="22351"/>
                  </a:lnTo>
                  <a:lnTo>
                    <a:pt x="1222591" y="47227"/>
                  </a:lnTo>
                  <a:lnTo>
                    <a:pt x="1270508" y="47370"/>
                  </a:lnTo>
                  <a:lnTo>
                    <a:pt x="1270508" y="73279"/>
                  </a:lnTo>
                  <a:lnTo>
                    <a:pt x="1273990" y="73279"/>
                  </a:lnTo>
                  <a:lnTo>
                    <a:pt x="1296162" y="60451"/>
                  </a:lnTo>
                  <a:lnTo>
                    <a:pt x="1199514" y="3556"/>
                  </a:lnTo>
                  <a:lnTo>
                    <a:pt x="1193291" y="0"/>
                  </a:lnTo>
                  <a:close/>
                </a:path>
                <a:path w="1296670" h="120650">
                  <a:moveTo>
                    <a:pt x="0" y="43561"/>
                  </a:moveTo>
                  <a:lnTo>
                    <a:pt x="0" y="69468"/>
                  </a:lnTo>
                  <a:lnTo>
                    <a:pt x="1222612" y="73135"/>
                  </a:lnTo>
                  <a:lnTo>
                    <a:pt x="1244808" y="60281"/>
                  </a:lnTo>
                  <a:lnTo>
                    <a:pt x="1222591" y="47227"/>
                  </a:lnTo>
                  <a:lnTo>
                    <a:pt x="0" y="43561"/>
                  </a:lnTo>
                  <a:close/>
                </a:path>
                <a:path w="1296670" h="120650">
                  <a:moveTo>
                    <a:pt x="1264031" y="49149"/>
                  </a:moveTo>
                  <a:lnTo>
                    <a:pt x="1244808" y="60281"/>
                  </a:lnTo>
                  <a:lnTo>
                    <a:pt x="1263904" y="71500"/>
                  </a:lnTo>
                  <a:lnTo>
                    <a:pt x="1264031" y="49149"/>
                  </a:lnTo>
                  <a:close/>
                </a:path>
                <a:path w="1296670" h="120650">
                  <a:moveTo>
                    <a:pt x="1270508" y="49149"/>
                  </a:moveTo>
                  <a:lnTo>
                    <a:pt x="1264031" y="49149"/>
                  </a:lnTo>
                  <a:lnTo>
                    <a:pt x="1263904" y="71500"/>
                  </a:lnTo>
                  <a:lnTo>
                    <a:pt x="1270508" y="71500"/>
                  </a:lnTo>
                  <a:lnTo>
                    <a:pt x="1270508" y="49149"/>
                  </a:lnTo>
                  <a:close/>
                </a:path>
                <a:path w="1296670" h="120650">
                  <a:moveTo>
                    <a:pt x="1222591" y="47227"/>
                  </a:moveTo>
                  <a:lnTo>
                    <a:pt x="1244808" y="60281"/>
                  </a:lnTo>
                  <a:lnTo>
                    <a:pt x="1264031" y="49149"/>
                  </a:lnTo>
                  <a:lnTo>
                    <a:pt x="1270508" y="49149"/>
                  </a:lnTo>
                  <a:lnTo>
                    <a:pt x="1270508" y="47370"/>
                  </a:lnTo>
                  <a:lnTo>
                    <a:pt x="1222591" y="47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27675" y="4794504"/>
              <a:ext cx="315467" cy="11186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25338" y="4816601"/>
              <a:ext cx="120650" cy="918844"/>
            </a:xfrm>
            <a:custGeom>
              <a:avLst/>
              <a:gdLst/>
              <a:ahLst/>
              <a:cxnLst/>
              <a:rect l="l" t="t" r="r" b="b"/>
              <a:pathLst>
                <a:path w="120650" h="918845">
                  <a:moveTo>
                    <a:pt x="14350" y="799985"/>
                  </a:moveTo>
                  <a:lnTo>
                    <a:pt x="8255" y="803592"/>
                  </a:lnTo>
                  <a:lnTo>
                    <a:pt x="2032" y="807199"/>
                  </a:lnTo>
                  <a:lnTo>
                    <a:pt x="0" y="815136"/>
                  </a:lnTo>
                  <a:lnTo>
                    <a:pt x="3556" y="821309"/>
                  </a:lnTo>
                  <a:lnTo>
                    <a:pt x="60071" y="918222"/>
                  </a:lnTo>
                  <a:lnTo>
                    <a:pt x="75068" y="892505"/>
                  </a:lnTo>
                  <a:lnTo>
                    <a:pt x="47116" y="892505"/>
                  </a:lnTo>
                  <a:lnTo>
                    <a:pt x="47116" y="844611"/>
                  </a:lnTo>
                  <a:lnTo>
                    <a:pt x="25908" y="808253"/>
                  </a:lnTo>
                  <a:lnTo>
                    <a:pt x="22351" y="802081"/>
                  </a:lnTo>
                  <a:lnTo>
                    <a:pt x="14350" y="799985"/>
                  </a:lnTo>
                  <a:close/>
                </a:path>
                <a:path w="120650" h="918845">
                  <a:moveTo>
                    <a:pt x="47117" y="844611"/>
                  </a:moveTo>
                  <a:lnTo>
                    <a:pt x="47116" y="892505"/>
                  </a:lnTo>
                  <a:lnTo>
                    <a:pt x="73025" y="892505"/>
                  </a:lnTo>
                  <a:lnTo>
                    <a:pt x="73025" y="885977"/>
                  </a:lnTo>
                  <a:lnTo>
                    <a:pt x="48895" y="885977"/>
                  </a:lnTo>
                  <a:lnTo>
                    <a:pt x="60071" y="866818"/>
                  </a:lnTo>
                  <a:lnTo>
                    <a:pt x="47117" y="844611"/>
                  </a:lnTo>
                  <a:close/>
                </a:path>
                <a:path w="120650" h="918845">
                  <a:moveTo>
                    <a:pt x="105790" y="799985"/>
                  </a:moveTo>
                  <a:lnTo>
                    <a:pt x="97789" y="802081"/>
                  </a:lnTo>
                  <a:lnTo>
                    <a:pt x="94234" y="808253"/>
                  </a:lnTo>
                  <a:lnTo>
                    <a:pt x="73025" y="844611"/>
                  </a:lnTo>
                  <a:lnTo>
                    <a:pt x="73025" y="892505"/>
                  </a:lnTo>
                  <a:lnTo>
                    <a:pt x="75068" y="892505"/>
                  </a:lnTo>
                  <a:lnTo>
                    <a:pt x="116586" y="821309"/>
                  </a:lnTo>
                  <a:lnTo>
                    <a:pt x="120141" y="815136"/>
                  </a:lnTo>
                  <a:lnTo>
                    <a:pt x="118110" y="807199"/>
                  </a:lnTo>
                  <a:lnTo>
                    <a:pt x="111887" y="803592"/>
                  </a:lnTo>
                  <a:lnTo>
                    <a:pt x="105790" y="799985"/>
                  </a:lnTo>
                  <a:close/>
                </a:path>
                <a:path w="120650" h="918845">
                  <a:moveTo>
                    <a:pt x="60071" y="866818"/>
                  </a:moveTo>
                  <a:lnTo>
                    <a:pt x="48895" y="885977"/>
                  </a:lnTo>
                  <a:lnTo>
                    <a:pt x="71247" y="885977"/>
                  </a:lnTo>
                  <a:lnTo>
                    <a:pt x="60071" y="866818"/>
                  </a:lnTo>
                  <a:close/>
                </a:path>
                <a:path w="120650" h="918845">
                  <a:moveTo>
                    <a:pt x="73025" y="844611"/>
                  </a:moveTo>
                  <a:lnTo>
                    <a:pt x="60071" y="866818"/>
                  </a:lnTo>
                  <a:lnTo>
                    <a:pt x="71247" y="885977"/>
                  </a:lnTo>
                  <a:lnTo>
                    <a:pt x="73025" y="885977"/>
                  </a:lnTo>
                  <a:lnTo>
                    <a:pt x="73025" y="844611"/>
                  </a:lnTo>
                  <a:close/>
                </a:path>
                <a:path w="120650" h="918845">
                  <a:moveTo>
                    <a:pt x="73025" y="0"/>
                  </a:moveTo>
                  <a:lnTo>
                    <a:pt x="47116" y="0"/>
                  </a:lnTo>
                  <a:lnTo>
                    <a:pt x="47117" y="844611"/>
                  </a:lnTo>
                  <a:lnTo>
                    <a:pt x="60071" y="866818"/>
                  </a:lnTo>
                  <a:lnTo>
                    <a:pt x="73025" y="84461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855207" y="1714500"/>
              <a:ext cx="2337816" cy="25191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12941" y="1792351"/>
              <a:ext cx="2137410" cy="2378710"/>
            </a:xfrm>
            <a:custGeom>
              <a:avLst/>
              <a:gdLst/>
              <a:ahLst/>
              <a:cxnLst/>
              <a:rect l="l" t="t" r="r" b="b"/>
              <a:pathLst>
                <a:path w="2137409" h="2378710">
                  <a:moveTo>
                    <a:pt x="2111248" y="60071"/>
                  </a:moveTo>
                  <a:lnTo>
                    <a:pt x="2111248" y="2378710"/>
                  </a:lnTo>
                  <a:lnTo>
                    <a:pt x="2137156" y="2378710"/>
                  </a:lnTo>
                  <a:lnTo>
                    <a:pt x="2137156" y="73025"/>
                  </a:lnTo>
                  <a:lnTo>
                    <a:pt x="2124202" y="73025"/>
                  </a:lnTo>
                  <a:lnTo>
                    <a:pt x="2111248" y="60071"/>
                  </a:lnTo>
                  <a:close/>
                </a:path>
                <a:path w="2137409" h="237871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2137409" h="237871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</a:path>
                <a:path w="2137409" h="2378710">
                  <a:moveTo>
                    <a:pt x="2131441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111248" y="73025"/>
                  </a:lnTo>
                  <a:lnTo>
                    <a:pt x="2111248" y="60071"/>
                  </a:lnTo>
                  <a:lnTo>
                    <a:pt x="2137156" y="60071"/>
                  </a:lnTo>
                  <a:lnTo>
                    <a:pt x="2137156" y="52959"/>
                  </a:lnTo>
                  <a:lnTo>
                    <a:pt x="2131441" y="47116"/>
                  </a:lnTo>
                  <a:close/>
                </a:path>
                <a:path w="2137409" h="2378710">
                  <a:moveTo>
                    <a:pt x="2137156" y="60071"/>
                  </a:moveTo>
                  <a:lnTo>
                    <a:pt x="2111248" y="60071"/>
                  </a:lnTo>
                  <a:lnTo>
                    <a:pt x="2124202" y="73025"/>
                  </a:lnTo>
                  <a:lnTo>
                    <a:pt x="2137156" y="73025"/>
                  </a:lnTo>
                  <a:lnTo>
                    <a:pt x="2137156" y="60071"/>
                  </a:lnTo>
                  <a:close/>
                </a:path>
                <a:path w="2137409" h="237871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2137409" h="237871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137409" h="237871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119445" y="2709069"/>
            <a:ext cx="368935" cy="10077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Escalonador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17297" y="2815208"/>
            <a:ext cx="368935" cy="100774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Escalonador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74129" y="5303901"/>
            <a:ext cx="2066289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Método </a:t>
            </a:r>
            <a:r>
              <a:rPr sz="1200" b="1" dirty="0">
                <a:solidFill>
                  <a:srgbClr val="375F92"/>
                </a:solidFill>
                <a:latin typeface="Georgia"/>
                <a:cs typeface="Georgia"/>
              </a:rPr>
              <a:t>run</a:t>
            </a:r>
            <a:r>
              <a:rPr sz="1200" b="1" spc="-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acabar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Morta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1684" y="3940555"/>
            <a:ext cx="10668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sleep(tempo)</a:t>
            </a:r>
            <a:endParaRPr sz="1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75F92"/>
                </a:solidFill>
                <a:latin typeface="Georgia"/>
                <a:cs typeface="Georgia"/>
              </a:rPr>
              <a:t>wait()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89468" y="1974037"/>
            <a:ext cx="124904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Tempo do</a:t>
            </a:r>
            <a:r>
              <a:rPr sz="1200" b="1" spc="-4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sleep</a:t>
            </a:r>
            <a:endParaRPr sz="1200">
              <a:latin typeface="Georgia"/>
              <a:cs typeface="Georgia"/>
            </a:endParaRPr>
          </a:p>
          <a:p>
            <a:pPr marL="36195" algn="ct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375F92"/>
                </a:solidFill>
                <a:latin typeface="Georgia"/>
                <a:cs typeface="Georgia"/>
              </a:rPr>
              <a:t>decorrido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32280" y="3075305"/>
            <a:ext cx="4147185" cy="3069590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8915400" y="4267200"/>
            <a:ext cx="161925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b="1" spc="-10" dirty="0">
                <a:solidFill>
                  <a:srgbClr val="FFFFFF"/>
                </a:solidFill>
                <a:latin typeface="Georgia"/>
                <a:cs typeface="Georgia"/>
                <a:sym typeface="+mn-ea"/>
              </a:rPr>
              <a:t>Dormindo</a:t>
            </a:r>
            <a:endParaRPr lang="pt-PT" b="1" spc="-10" dirty="0">
              <a:solidFill>
                <a:srgbClr val="FFFFFF"/>
              </a:solidFill>
              <a:latin typeface="Georgia"/>
              <a:cs typeface="Georgi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8131" y="4049267"/>
            <a:ext cx="4678680" cy="22692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7859" y="1287780"/>
            <a:ext cx="4358528" cy="212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8495" y="401955"/>
            <a:ext cx="78460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Criando</a:t>
            </a:r>
            <a:r>
              <a:rPr spc="-80" dirty="0"/>
              <a:t> </a:t>
            </a:r>
            <a:r>
              <a:rPr dirty="0"/>
              <a:t>Threads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0305" y="3616125"/>
            <a:ext cx="8853170" cy="2385695"/>
            <a:chOff x="146305" y="3616125"/>
            <a:chExt cx="8853170" cy="2385695"/>
          </a:xfrm>
        </p:grpSpPr>
        <p:sp>
          <p:nvSpPr>
            <p:cNvPr id="6" name="object 6"/>
            <p:cNvSpPr/>
            <p:nvPr/>
          </p:nvSpPr>
          <p:spPr>
            <a:xfrm>
              <a:off x="146305" y="3616125"/>
              <a:ext cx="8852909" cy="105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0594" y="3646169"/>
              <a:ext cx="8785225" cy="0"/>
            </a:xfrm>
            <a:custGeom>
              <a:avLst/>
              <a:gdLst/>
              <a:ahLst/>
              <a:cxnLst/>
              <a:rect l="l" t="t" r="r" b="b"/>
              <a:pathLst>
                <a:path w="8785225">
                  <a:moveTo>
                    <a:pt x="0" y="0"/>
                  </a:moveTo>
                  <a:lnTo>
                    <a:pt x="8784971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58383" y="3715511"/>
              <a:ext cx="2714243" cy="2286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6810755" y="1071372"/>
            <a:ext cx="2714244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72020" y="1491386"/>
            <a:ext cx="1268730" cy="16122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300" spc="-5" dirty="0">
                <a:latin typeface="Georgia"/>
                <a:cs typeface="Georgia"/>
              </a:rPr>
              <a:t>Estender a</a:t>
            </a:r>
            <a:r>
              <a:rPr sz="1300" spc="-5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classe</a:t>
            </a:r>
            <a:endParaRPr sz="1300">
              <a:latin typeface="Georgia"/>
              <a:cs typeface="Georgia"/>
            </a:endParaRPr>
          </a:p>
          <a:p>
            <a:pPr marL="41275" algn="ctr">
              <a:lnSpc>
                <a:spcPct val="100000"/>
              </a:lnSpc>
              <a:spcBef>
                <a:spcPts val="785"/>
              </a:spcBef>
            </a:pPr>
            <a:r>
              <a:rPr sz="1300" b="1" spc="-10" dirty="0">
                <a:latin typeface="Georgia"/>
                <a:cs typeface="Georgia"/>
              </a:rPr>
              <a:t>Thread</a:t>
            </a:r>
            <a:endParaRPr sz="13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/>
                <a:cs typeface="Georgia"/>
              </a:rPr>
              <a:t>A classe </a:t>
            </a:r>
            <a:r>
              <a:rPr sz="1300" b="1" spc="-5" dirty="0">
                <a:latin typeface="Georgia"/>
                <a:cs typeface="Georgia"/>
              </a:rPr>
              <a:t>É</a:t>
            </a:r>
            <a:r>
              <a:rPr sz="1300" b="1" spc="-70" dirty="0">
                <a:latin typeface="Georgia"/>
                <a:cs typeface="Georgia"/>
              </a:rPr>
              <a:t> </a:t>
            </a:r>
            <a:r>
              <a:rPr sz="1300" b="1" spc="-10" dirty="0">
                <a:latin typeface="Georgia"/>
                <a:cs typeface="Georgia"/>
              </a:rPr>
              <a:t>UMA</a:t>
            </a:r>
            <a:endParaRPr sz="1300">
              <a:latin typeface="Georgia"/>
              <a:cs typeface="Georgia"/>
            </a:endParaRPr>
          </a:p>
          <a:p>
            <a:pPr marL="41910" algn="ctr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/>
                <a:cs typeface="Georgia"/>
              </a:rPr>
              <a:t>hread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0153" y="3777058"/>
            <a:ext cx="1194435" cy="195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90"/>
              </a:spcBef>
            </a:pPr>
            <a:r>
              <a:rPr sz="1400" dirty="0">
                <a:latin typeface="Georgia"/>
                <a:cs typeface="Georgia"/>
              </a:rPr>
              <a:t>Implementar</a:t>
            </a:r>
            <a:r>
              <a:rPr sz="1400" spc="-10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  </a:t>
            </a:r>
            <a:r>
              <a:rPr sz="1400" spc="-5" dirty="0">
                <a:latin typeface="Georgia"/>
                <a:cs typeface="Georgia"/>
              </a:rPr>
              <a:t>interface  </a:t>
            </a:r>
            <a:r>
              <a:rPr sz="1400" b="1" dirty="0">
                <a:latin typeface="Georgia"/>
                <a:cs typeface="Georgia"/>
              </a:rPr>
              <a:t>Runnable</a:t>
            </a:r>
            <a:endParaRPr sz="1400">
              <a:latin typeface="Georgia"/>
              <a:cs typeface="Georgia"/>
            </a:endParaRPr>
          </a:p>
          <a:p>
            <a:pPr marL="47625" marR="43180" algn="ctr">
              <a:lnSpc>
                <a:spcPct val="150000"/>
              </a:lnSpc>
            </a:pPr>
            <a:r>
              <a:rPr sz="1400" dirty="0">
                <a:latin typeface="Georgia"/>
                <a:cs typeface="Georgia"/>
              </a:rPr>
              <a:t>A </a:t>
            </a:r>
            <a:r>
              <a:rPr sz="1400" spc="-5" dirty="0">
                <a:latin typeface="Georgia"/>
                <a:cs typeface="Georgia"/>
              </a:rPr>
              <a:t>classe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TEM  </a:t>
            </a:r>
            <a:r>
              <a:rPr sz="1400" b="1" dirty="0">
                <a:latin typeface="Georgia"/>
                <a:cs typeface="Georgia"/>
              </a:rPr>
              <a:t>UMA</a:t>
            </a:r>
            <a:r>
              <a:rPr sz="1400" b="1" spc="-9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thread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2744" y="778073"/>
            <a:ext cx="4403287" cy="30227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60" y="186055"/>
            <a:ext cx="75565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Iniciando</a:t>
            </a:r>
            <a:r>
              <a:rPr spc="-70" dirty="0"/>
              <a:t> </a:t>
            </a:r>
            <a:r>
              <a:rPr dirty="0"/>
              <a:t>Threads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052827" y="2502407"/>
            <a:ext cx="6400800" cy="2685415"/>
            <a:chOff x="528827" y="2502407"/>
            <a:chExt cx="6400800" cy="2685415"/>
          </a:xfrm>
        </p:grpSpPr>
        <p:sp>
          <p:nvSpPr>
            <p:cNvPr id="5" name="object 5"/>
            <p:cNvSpPr/>
            <p:nvPr/>
          </p:nvSpPr>
          <p:spPr>
            <a:xfrm>
              <a:off x="528827" y="2502407"/>
              <a:ext cx="6400800" cy="2063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16223" y="4251959"/>
              <a:ext cx="1856231" cy="935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58133" y="4274819"/>
              <a:ext cx="1656714" cy="794385"/>
            </a:xfrm>
            <a:custGeom>
              <a:avLst/>
              <a:gdLst/>
              <a:ahLst/>
              <a:cxnLst/>
              <a:rect l="l" t="t" r="r" b="b"/>
              <a:pathLst>
                <a:path w="1656714" h="794385">
                  <a:moveTo>
                    <a:pt x="1604790" y="734186"/>
                  </a:moveTo>
                  <a:lnTo>
                    <a:pt x="1540128" y="771905"/>
                  </a:lnTo>
                  <a:lnTo>
                    <a:pt x="1537969" y="779906"/>
                  </a:lnTo>
                  <a:lnTo>
                    <a:pt x="1541652" y="786002"/>
                  </a:lnTo>
                  <a:lnTo>
                    <a:pt x="1545208" y="792225"/>
                  </a:lnTo>
                  <a:lnTo>
                    <a:pt x="1553210" y="794257"/>
                  </a:lnTo>
                  <a:lnTo>
                    <a:pt x="1633996" y="747140"/>
                  </a:lnTo>
                  <a:lnTo>
                    <a:pt x="1630552" y="747140"/>
                  </a:lnTo>
                  <a:lnTo>
                    <a:pt x="1630552" y="745362"/>
                  </a:lnTo>
                  <a:lnTo>
                    <a:pt x="1623949" y="745362"/>
                  </a:lnTo>
                  <a:lnTo>
                    <a:pt x="1604790" y="734186"/>
                  </a:lnTo>
                  <a:close/>
                </a:path>
                <a:path w="1656714" h="794385">
                  <a:moveTo>
                    <a:pt x="815086" y="12953"/>
                  </a:moveTo>
                  <a:lnTo>
                    <a:pt x="815086" y="741298"/>
                  </a:lnTo>
                  <a:lnTo>
                    <a:pt x="820927" y="747140"/>
                  </a:lnTo>
                  <a:lnTo>
                    <a:pt x="1582583" y="747140"/>
                  </a:lnTo>
                  <a:lnTo>
                    <a:pt x="1604790" y="734186"/>
                  </a:lnTo>
                  <a:lnTo>
                    <a:pt x="840993" y="734186"/>
                  </a:lnTo>
                  <a:lnTo>
                    <a:pt x="828039" y="721232"/>
                  </a:lnTo>
                  <a:lnTo>
                    <a:pt x="840993" y="721232"/>
                  </a:lnTo>
                  <a:lnTo>
                    <a:pt x="840993" y="25907"/>
                  </a:lnTo>
                  <a:lnTo>
                    <a:pt x="828039" y="25907"/>
                  </a:lnTo>
                  <a:lnTo>
                    <a:pt x="815086" y="12953"/>
                  </a:lnTo>
                  <a:close/>
                </a:path>
                <a:path w="1656714" h="794385">
                  <a:moveTo>
                    <a:pt x="1633995" y="721232"/>
                  </a:moveTo>
                  <a:lnTo>
                    <a:pt x="1630552" y="721232"/>
                  </a:lnTo>
                  <a:lnTo>
                    <a:pt x="1630552" y="747140"/>
                  </a:lnTo>
                  <a:lnTo>
                    <a:pt x="1633996" y="747140"/>
                  </a:lnTo>
                  <a:lnTo>
                    <a:pt x="1656206" y="734186"/>
                  </a:lnTo>
                  <a:lnTo>
                    <a:pt x="1633995" y="721232"/>
                  </a:lnTo>
                  <a:close/>
                </a:path>
                <a:path w="1656714" h="794385">
                  <a:moveTo>
                    <a:pt x="1623949" y="723010"/>
                  </a:moveTo>
                  <a:lnTo>
                    <a:pt x="1604790" y="734186"/>
                  </a:lnTo>
                  <a:lnTo>
                    <a:pt x="1623949" y="745362"/>
                  </a:lnTo>
                  <a:lnTo>
                    <a:pt x="1623949" y="723010"/>
                  </a:lnTo>
                  <a:close/>
                </a:path>
                <a:path w="1656714" h="794385">
                  <a:moveTo>
                    <a:pt x="1630552" y="723010"/>
                  </a:moveTo>
                  <a:lnTo>
                    <a:pt x="1623949" y="723010"/>
                  </a:lnTo>
                  <a:lnTo>
                    <a:pt x="1623949" y="745362"/>
                  </a:lnTo>
                  <a:lnTo>
                    <a:pt x="1630552" y="745362"/>
                  </a:lnTo>
                  <a:lnTo>
                    <a:pt x="1630552" y="723010"/>
                  </a:lnTo>
                  <a:close/>
                </a:path>
                <a:path w="1656714" h="794385">
                  <a:moveTo>
                    <a:pt x="840993" y="721232"/>
                  </a:moveTo>
                  <a:lnTo>
                    <a:pt x="828039" y="721232"/>
                  </a:lnTo>
                  <a:lnTo>
                    <a:pt x="840993" y="734186"/>
                  </a:lnTo>
                  <a:lnTo>
                    <a:pt x="840993" y="721232"/>
                  </a:lnTo>
                  <a:close/>
                </a:path>
                <a:path w="1656714" h="794385">
                  <a:moveTo>
                    <a:pt x="1582583" y="721232"/>
                  </a:moveTo>
                  <a:lnTo>
                    <a:pt x="840993" y="721232"/>
                  </a:lnTo>
                  <a:lnTo>
                    <a:pt x="840993" y="734186"/>
                  </a:lnTo>
                  <a:lnTo>
                    <a:pt x="1604790" y="734186"/>
                  </a:lnTo>
                  <a:lnTo>
                    <a:pt x="1582583" y="721232"/>
                  </a:lnTo>
                  <a:close/>
                </a:path>
                <a:path w="1656714" h="794385">
                  <a:moveTo>
                    <a:pt x="1553210" y="673988"/>
                  </a:moveTo>
                  <a:lnTo>
                    <a:pt x="1545208" y="676147"/>
                  </a:lnTo>
                  <a:lnTo>
                    <a:pt x="1541652" y="682243"/>
                  </a:lnTo>
                  <a:lnTo>
                    <a:pt x="1537969" y="688466"/>
                  </a:lnTo>
                  <a:lnTo>
                    <a:pt x="1540128" y="696467"/>
                  </a:lnTo>
                  <a:lnTo>
                    <a:pt x="1604790" y="734186"/>
                  </a:lnTo>
                  <a:lnTo>
                    <a:pt x="1623949" y="723010"/>
                  </a:lnTo>
                  <a:lnTo>
                    <a:pt x="1630552" y="723010"/>
                  </a:lnTo>
                  <a:lnTo>
                    <a:pt x="1630552" y="721232"/>
                  </a:lnTo>
                  <a:lnTo>
                    <a:pt x="1633995" y="721232"/>
                  </a:lnTo>
                  <a:lnTo>
                    <a:pt x="1559305" y="677671"/>
                  </a:lnTo>
                  <a:lnTo>
                    <a:pt x="1553210" y="673988"/>
                  </a:lnTo>
                  <a:close/>
                </a:path>
                <a:path w="1656714" h="794385">
                  <a:moveTo>
                    <a:pt x="835278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815086" y="25907"/>
                  </a:lnTo>
                  <a:lnTo>
                    <a:pt x="815086" y="12953"/>
                  </a:lnTo>
                  <a:lnTo>
                    <a:pt x="840993" y="12953"/>
                  </a:lnTo>
                  <a:lnTo>
                    <a:pt x="840993" y="5841"/>
                  </a:lnTo>
                  <a:lnTo>
                    <a:pt x="835278" y="0"/>
                  </a:lnTo>
                  <a:close/>
                </a:path>
                <a:path w="1656714" h="794385">
                  <a:moveTo>
                    <a:pt x="840993" y="12953"/>
                  </a:moveTo>
                  <a:lnTo>
                    <a:pt x="815086" y="12953"/>
                  </a:lnTo>
                  <a:lnTo>
                    <a:pt x="828039" y="25907"/>
                  </a:lnTo>
                  <a:lnTo>
                    <a:pt x="840993" y="25907"/>
                  </a:lnTo>
                  <a:lnTo>
                    <a:pt x="840993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34844" y="5593181"/>
            <a:ext cx="2936875" cy="99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Inicia </a:t>
            </a:r>
            <a:r>
              <a:rPr sz="1600" spc="-10" dirty="0">
                <a:solidFill>
                  <a:srgbClr val="E36C09"/>
                </a:solidFill>
                <a:latin typeface="Georgia"/>
                <a:cs typeface="Georgia"/>
              </a:rPr>
              <a:t>execução </a:t>
            </a: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do método</a:t>
            </a:r>
            <a:r>
              <a:rPr sz="1600" spc="8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run()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E36C09"/>
                </a:solidFill>
                <a:latin typeface="Georgia"/>
                <a:cs typeface="Georgia"/>
              </a:rPr>
              <a:t>presente </a:t>
            </a: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nas</a:t>
            </a:r>
            <a:r>
              <a:rPr sz="1600" spc="3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E36C09"/>
                </a:solidFill>
                <a:latin typeface="Georgia"/>
                <a:cs typeface="Georgia"/>
              </a:rPr>
              <a:t>Threads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7260" y="3835908"/>
            <a:ext cx="2988945" cy="2275840"/>
            <a:chOff x="3223260" y="3835908"/>
            <a:chExt cx="2988945" cy="2275840"/>
          </a:xfrm>
        </p:grpSpPr>
        <p:sp>
          <p:nvSpPr>
            <p:cNvPr id="10" name="object 10"/>
            <p:cNvSpPr/>
            <p:nvPr/>
          </p:nvSpPr>
          <p:spPr>
            <a:xfrm>
              <a:off x="4992624" y="4343400"/>
              <a:ext cx="1219200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23260" y="3835908"/>
              <a:ext cx="2537460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65170" y="3858768"/>
              <a:ext cx="2398395" cy="485140"/>
            </a:xfrm>
            <a:custGeom>
              <a:avLst/>
              <a:gdLst/>
              <a:ahLst/>
              <a:cxnLst/>
              <a:rect l="l" t="t" r="r" b="b"/>
              <a:pathLst>
                <a:path w="2398395" h="485139">
                  <a:moveTo>
                    <a:pt x="2292095" y="366394"/>
                  </a:moveTo>
                  <a:lnTo>
                    <a:pt x="2279777" y="373633"/>
                  </a:lnTo>
                  <a:lnTo>
                    <a:pt x="2277617" y="381634"/>
                  </a:lnTo>
                  <a:lnTo>
                    <a:pt x="2281301" y="387730"/>
                  </a:lnTo>
                  <a:lnTo>
                    <a:pt x="2337816" y="484631"/>
                  </a:lnTo>
                  <a:lnTo>
                    <a:pt x="2352778" y="458977"/>
                  </a:lnTo>
                  <a:lnTo>
                    <a:pt x="2324862" y="458977"/>
                  </a:lnTo>
                  <a:lnTo>
                    <a:pt x="2324862" y="411008"/>
                  </a:lnTo>
                  <a:lnTo>
                    <a:pt x="2300096" y="368553"/>
                  </a:lnTo>
                  <a:lnTo>
                    <a:pt x="2292095" y="366394"/>
                  </a:lnTo>
                  <a:close/>
                </a:path>
                <a:path w="2398395" h="485139">
                  <a:moveTo>
                    <a:pt x="2324862" y="411008"/>
                  </a:moveTo>
                  <a:lnTo>
                    <a:pt x="2324862" y="458977"/>
                  </a:lnTo>
                  <a:lnTo>
                    <a:pt x="2350769" y="458977"/>
                  </a:lnTo>
                  <a:lnTo>
                    <a:pt x="2350769" y="452373"/>
                  </a:lnTo>
                  <a:lnTo>
                    <a:pt x="2326640" y="452373"/>
                  </a:lnTo>
                  <a:lnTo>
                    <a:pt x="2337816" y="433215"/>
                  </a:lnTo>
                  <a:lnTo>
                    <a:pt x="2324862" y="411008"/>
                  </a:lnTo>
                  <a:close/>
                </a:path>
                <a:path w="2398395" h="485139">
                  <a:moveTo>
                    <a:pt x="2383535" y="366394"/>
                  </a:moveTo>
                  <a:lnTo>
                    <a:pt x="2375534" y="368553"/>
                  </a:lnTo>
                  <a:lnTo>
                    <a:pt x="2350769" y="411008"/>
                  </a:lnTo>
                  <a:lnTo>
                    <a:pt x="2350769" y="458977"/>
                  </a:lnTo>
                  <a:lnTo>
                    <a:pt x="2352778" y="458977"/>
                  </a:lnTo>
                  <a:lnTo>
                    <a:pt x="2397887" y="381634"/>
                  </a:lnTo>
                  <a:lnTo>
                    <a:pt x="2395854" y="373633"/>
                  </a:lnTo>
                  <a:lnTo>
                    <a:pt x="2389631" y="370077"/>
                  </a:lnTo>
                  <a:lnTo>
                    <a:pt x="2383535" y="366394"/>
                  </a:lnTo>
                  <a:close/>
                </a:path>
                <a:path w="2398395" h="485139">
                  <a:moveTo>
                    <a:pt x="2337816" y="433215"/>
                  </a:moveTo>
                  <a:lnTo>
                    <a:pt x="2326640" y="452373"/>
                  </a:lnTo>
                  <a:lnTo>
                    <a:pt x="2348991" y="452373"/>
                  </a:lnTo>
                  <a:lnTo>
                    <a:pt x="2337816" y="433215"/>
                  </a:lnTo>
                  <a:close/>
                </a:path>
                <a:path w="2398395" h="485139">
                  <a:moveTo>
                    <a:pt x="2350769" y="411008"/>
                  </a:moveTo>
                  <a:lnTo>
                    <a:pt x="2337816" y="433215"/>
                  </a:lnTo>
                  <a:lnTo>
                    <a:pt x="2348991" y="452373"/>
                  </a:lnTo>
                  <a:lnTo>
                    <a:pt x="2350769" y="452373"/>
                  </a:lnTo>
                  <a:lnTo>
                    <a:pt x="2350769" y="411008"/>
                  </a:lnTo>
                  <a:close/>
                </a:path>
                <a:path w="2398395" h="485139">
                  <a:moveTo>
                    <a:pt x="2324862" y="12953"/>
                  </a:moveTo>
                  <a:lnTo>
                    <a:pt x="2324862" y="411008"/>
                  </a:lnTo>
                  <a:lnTo>
                    <a:pt x="2337816" y="433215"/>
                  </a:lnTo>
                  <a:lnTo>
                    <a:pt x="2350769" y="411008"/>
                  </a:lnTo>
                  <a:lnTo>
                    <a:pt x="2350769" y="25907"/>
                  </a:lnTo>
                  <a:lnTo>
                    <a:pt x="2337816" y="25907"/>
                  </a:lnTo>
                  <a:lnTo>
                    <a:pt x="2324862" y="12953"/>
                  </a:lnTo>
                  <a:close/>
                </a:path>
                <a:path w="2398395" h="485139">
                  <a:moveTo>
                    <a:pt x="2344928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2324862" y="25907"/>
                  </a:lnTo>
                  <a:lnTo>
                    <a:pt x="2324862" y="12953"/>
                  </a:lnTo>
                  <a:lnTo>
                    <a:pt x="2350769" y="12953"/>
                  </a:lnTo>
                  <a:lnTo>
                    <a:pt x="2350769" y="5841"/>
                  </a:lnTo>
                  <a:lnTo>
                    <a:pt x="2344928" y="0"/>
                  </a:lnTo>
                  <a:close/>
                </a:path>
                <a:path w="2398395" h="485139">
                  <a:moveTo>
                    <a:pt x="2350769" y="12953"/>
                  </a:moveTo>
                  <a:lnTo>
                    <a:pt x="2324862" y="12953"/>
                  </a:lnTo>
                  <a:lnTo>
                    <a:pt x="2337816" y="25907"/>
                  </a:lnTo>
                  <a:lnTo>
                    <a:pt x="2350769" y="25907"/>
                  </a:lnTo>
                  <a:lnTo>
                    <a:pt x="2350769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84092" y="5541264"/>
              <a:ext cx="1874519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41826" y="5563362"/>
              <a:ext cx="1674495" cy="430530"/>
            </a:xfrm>
            <a:custGeom>
              <a:avLst/>
              <a:gdLst/>
              <a:ahLst/>
              <a:cxnLst/>
              <a:rect l="l" t="t" r="r" b="b"/>
              <a:pathLst>
                <a:path w="1674495" h="430529">
                  <a:moveTo>
                    <a:pt x="102997" y="309651"/>
                  </a:moveTo>
                  <a:lnTo>
                    <a:pt x="0" y="369773"/>
                  </a:lnTo>
                  <a:lnTo>
                    <a:pt x="102997" y="429907"/>
                  </a:lnTo>
                  <a:lnTo>
                    <a:pt x="110998" y="427824"/>
                  </a:lnTo>
                  <a:lnTo>
                    <a:pt x="118110" y="415467"/>
                  </a:lnTo>
                  <a:lnTo>
                    <a:pt x="116077" y="407530"/>
                  </a:lnTo>
                  <a:lnTo>
                    <a:pt x="73518" y="382727"/>
                  </a:lnTo>
                  <a:lnTo>
                    <a:pt x="25653" y="382727"/>
                  </a:lnTo>
                  <a:lnTo>
                    <a:pt x="25653" y="356819"/>
                  </a:lnTo>
                  <a:lnTo>
                    <a:pt x="73540" y="356819"/>
                  </a:lnTo>
                  <a:lnTo>
                    <a:pt x="116077" y="332028"/>
                  </a:lnTo>
                  <a:lnTo>
                    <a:pt x="118110" y="324091"/>
                  </a:lnTo>
                  <a:lnTo>
                    <a:pt x="110998" y="311734"/>
                  </a:lnTo>
                  <a:lnTo>
                    <a:pt x="102997" y="309651"/>
                  </a:lnTo>
                  <a:close/>
                </a:path>
                <a:path w="1674495" h="430529">
                  <a:moveTo>
                    <a:pt x="73540" y="356819"/>
                  </a:moveTo>
                  <a:lnTo>
                    <a:pt x="25653" y="356819"/>
                  </a:lnTo>
                  <a:lnTo>
                    <a:pt x="25653" y="382727"/>
                  </a:lnTo>
                  <a:lnTo>
                    <a:pt x="73518" y="382727"/>
                  </a:lnTo>
                  <a:lnTo>
                    <a:pt x="70514" y="380974"/>
                  </a:lnTo>
                  <a:lnTo>
                    <a:pt x="32131" y="380974"/>
                  </a:lnTo>
                  <a:lnTo>
                    <a:pt x="32131" y="358584"/>
                  </a:lnTo>
                  <a:lnTo>
                    <a:pt x="70514" y="358584"/>
                  </a:lnTo>
                  <a:lnTo>
                    <a:pt x="73540" y="356819"/>
                  </a:lnTo>
                  <a:close/>
                </a:path>
                <a:path w="1674495" h="430529">
                  <a:moveTo>
                    <a:pt x="1648587" y="356819"/>
                  </a:moveTo>
                  <a:lnTo>
                    <a:pt x="73540" y="356819"/>
                  </a:lnTo>
                  <a:lnTo>
                    <a:pt x="51322" y="369779"/>
                  </a:lnTo>
                  <a:lnTo>
                    <a:pt x="73518" y="382727"/>
                  </a:lnTo>
                  <a:lnTo>
                    <a:pt x="1668652" y="382727"/>
                  </a:lnTo>
                  <a:lnTo>
                    <a:pt x="1674495" y="376935"/>
                  </a:lnTo>
                  <a:lnTo>
                    <a:pt x="1674495" y="369773"/>
                  </a:lnTo>
                  <a:lnTo>
                    <a:pt x="1648587" y="369773"/>
                  </a:lnTo>
                  <a:lnTo>
                    <a:pt x="1648587" y="356819"/>
                  </a:lnTo>
                  <a:close/>
                </a:path>
                <a:path w="1674495" h="430529">
                  <a:moveTo>
                    <a:pt x="32131" y="358584"/>
                  </a:moveTo>
                  <a:lnTo>
                    <a:pt x="32131" y="380974"/>
                  </a:lnTo>
                  <a:lnTo>
                    <a:pt x="51322" y="369779"/>
                  </a:lnTo>
                  <a:lnTo>
                    <a:pt x="32131" y="358584"/>
                  </a:lnTo>
                  <a:close/>
                </a:path>
                <a:path w="1674495" h="430529">
                  <a:moveTo>
                    <a:pt x="51322" y="369779"/>
                  </a:moveTo>
                  <a:lnTo>
                    <a:pt x="32131" y="380974"/>
                  </a:lnTo>
                  <a:lnTo>
                    <a:pt x="70514" y="380974"/>
                  </a:lnTo>
                  <a:lnTo>
                    <a:pt x="51322" y="369779"/>
                  </a:lnTo>
                  <a:close/>
                </a:path>
                <a:path w="1674495" h="430529">
                  <a:moveTo>
                    <a:pt x="70514" y="358584"/>
                  </a:moveTo>
                  <a:lnTo>
                    <a:pt x="32131" y="358584"/>
                  </a:lnTo>
                  <a:lnTo>
                    <a:pt x="51333" y="369773"/>
                  </a:lnTo>
                  <a:lnTo>
                    <a:pt x="70514" y="358584"/>
                  </a:lnTo>
                  <a:close/>
                </a:path>
                <a:path w="1674495" h="430529">
                  <a:moveTo>
                    <a:pt x="1674495" y="0"/>
                  </a:moveTo>
                  <a:lnTo>
                    <a:pt x="1648587" y="0"/>
                  </a:lnTo>
                  <a:lnTo>
                    <a:pt x="1648587" y="369773"/>
                  </a:lnTo>
                  <a:lnTo>
                    <a:pt x="1661540" y="356819"/>
                  </a:lnTo>
                  <a:lnTo>
                    <a:pt x="1674495" y="356819"/>
                  </a:lnTo>
                  <a:lnTo>
                    <a:pt x="1674495" y="0"/>
                  </a:lnTo>
                  <a:close/>
                </a:path>
                <a:path w="1674495" h="430529">
                  <a:moveTo>
                    <a:pt x="1674495" y="356819"/>
                  </a:moveTo>
                  <a:lnTo>
                    <a:pt x="1661540" y="356819"/>
                  </a:lnTo>
                  <a:lnTo>
                    <a:pt x="1648587" y="369773"/>
                  </a:lnTo>
                  <a:lnTo>
                    <a:pt x="1674495" y="369773"/>
                  </a:lnTo>
                  <a:lnTo>
                    <a:pt x="1674495" y="356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137981"/>
            <a:ext cx="9144000" cy="4720590"/>
            <a:chOff x="0" y="2137981"/>
            <a:chExt cx="9144000" cy="4720590"/>
          </a:xfrm>
        </p:grpSpPr>
        <p:sp>
          <p:nvSpPr>
            <p:cNvPr id="3" name="object 3"/>
            <p:cNvSpPr/>
            <p:nvPr/>
          </p:nvSpPr>
          <p:spPr>
            <a:xfrm>
              <a:off x="1214627" y="2142744"/>
              <a:ext cx="6286500" cy="3694429"/>
            </a:xfrm>
            <a:custGeom>
              <a:avLst/>
              <a:gdLst/>
              <a:ahLst/>
              <a:cxnLst/>
              <a:rect l="l" t="t" r="r" b="b"/>
              <a:pathLst>
                <a:path w="6286500" h="3694429">
                  <a:moveTo>
                    <a:pt x="628650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6286500" y="3694176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14627" y="2142744"/>
              <a:ext cx="6286500" cy="3694429"/>
            </a:xfrm>
            <a:custGeom>
              <a:avLst/>
              <a:gdLst/>
              <a:ahLst/>
              <a:cxnLst/>
              <a:rect l="l" t="t" r="r" b="b"/>
              <a:pathLst>
                <a:path w="6286500" h="3694429">
                  <a:moveTo>
                    <a:pt x="0" y="3694176"/>
                  </a:moveTo>
                  <a:lnTo>
                    <a:pt x="6286500" y="3694176"/>
                  </a:lnTo>
                  <a:lnTo>
                    <a:pt x="628650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62755" y="4197095"/>
              <a:ext cx="1303020" cy="5303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45635" y="4259579"/>
              <a:ext cx="937260" cy="458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0000" y="4224527"/>
              <a:ext cx="1208531" cy="435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0000" y="4224527"/>
              <a:ext cx="1209040" cy="436245"/>
            </a:xfrm>
            <a:custGeom>
              <a:avLst/>
              <a:gdLst/>
              <a:ahLst/>
              <a:cxnLst/>
              <a:rect l="l" t="t" r="r" b="b"/>
              <a:pathLst>
                <a:path w="1209039" h="436245">
                  <a:moveTo>
                    <a:pt x="0" y="435864"/>
                  </a:moveTo>
                  <a:lnTo>
                    <a:pt x="1208531" y="435864"/>
                  </a:lnTo>
                  <a:lnTo>
                    <a:pt x="1208531" y="0"/>
                  </a:lnTo>
                  <a:lnTo>
                    <a:pt x="0" y="0"/>
                  </a:lnTo>
                  <a:lnTo>
                    <a:pt x="0" y="43586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96490" y="401955"/>
            <a:ext cx="74028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Escalonamento </a:t>
            </a:r>
            <a:r>
              <a:rPr spc="-5" dirty="0"/>
              <a:t>da</a:t>
            </a:r>
            <a:r>
              <a:rPr spc="-95" dirty="0"/>
              <a:t> </a:t>
            </a:r>
            <a:r>
              <a:rPr dirty="0"/>
              <a:t>Thread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19115" y="4318000"/>
            <a:ext cx="84391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Pronto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3284" y="3134867"/>
            <a:ext cx="1303020" cy="530860"/>
            <a:chOff x="4939284" y="3134867"/>
            <a:chExt cx="1303020" cy="530860"/>
          </a:xfrm>
        </p:grpSpPr>
        <p:sp>
          <p:nvSpPr>
            <p:cNvPr id="12" name="object 12"/>
            <p:cNvSpPr/>
            <p:nvPr/>
          </p:nvSpPr>
          <p:spPr>
            <a:xfrm>
              <a:off x="4939284" y="3134867"/>
              <a:ext cx="1303019" cy="5303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09388" y="3197351"/>
              <a:ext cx="1162812" cy="458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86528" y="3162299"/>
              <a:ext cx="1208531" cy="435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86528" y="3162299"/>
              <a:ext cx="1209040" cy="436245"/>
            </a:xfrm>
            <a:custGeom>
              <a:avLst/>
              <a:gdLst/>
              <a:ahLst/>
              <a:cxnLst/>
              <a:rect l="l" t="t" r="r" b="b"/>
              <a:pathLst>
                <a:path w="1209039" h="436245">
                  <a:moveTo>
                    <a:pt x="0" y="435863"/>
                  </a:moveTo>
                  <a:lnTo>
                    <a:pt x="1208531" y="435863"/>
                  </a:lnTo>
                  <a:lnTo>
                    <a:pt x="1208531" y="0"/>
                  </a:lnTo>
                  <a:lnTo>
                    <a:pt x="0" y="0"/>
                  </a:lnTo>
                  <a:lnTo>
                    <a:pt x="0" y="435863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683375" y="3256280"/>
            <a:ext cx="101219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E</a:t>
            </a:r>
            <a:r>
              <a:rPr sz="1400" b="1" dirty="0">
                <a:latin typeface="Georgia"/>
                <a:cs typeface="Georgia"/>
              </a:rPr>
              <a:t>xecução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70604" y="3134867"/>
            <a:ext cx="1303020" cy="530860"/>
            <a:chOff x="2546604" y="3134867"/>
            <a:chExt cx="1303020" cy="530860"/>
          </a:xfrm>
        </p:grpSpPr>
        <p:sp>
          <p:nvSpPr>
            <p:cNvPr id="18" name="object 18"/>
            <p:cNvSpPr/>
            <p:nvPr/>
          </p:nvSpPr>
          <p:spPr>
            <a:xfrm>
              <a:off x="2546604" y="3134867"/>
              <a:ext cx="1303020" cy="5303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54224" y="3197351"/>
              <a:ext cx="1284731" cy="458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93848" y="3162299"/>
              <a:ext cx="1208531" cy="4358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93848" y="3162299"/>
              <a:ext cx="1209040" cy="436245"/>
            </a:xfrm>
            <a:custGeom>
              <a:avLst/>
              <a:gdLst/>
              <a:ahLst/>
              <a:cxnLst/>
              <a:rect l="l" t="t" r="r" b="b"/>
              <a:pathLst>
                <a:path w="1209039" h="436245">
                  <a:moveTo>
                    <a:pt x="0" y="435863"/>
                  </a:moveTo>
                  <a:lnTo>
                    <a:pt x="1208531" y="435863"/>
                  </a:lnTo>
                  <a:lnTo>
                    <a:pt x="1208531" y="0"/>
                  </a:lnTo>
                  <a:lnTo>
                    <a:pt x="0" y="0"/>
                  </a:lnTo>
                  <a:lnTo>
                    <a:pt x="0" y="435863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78935" y="3256280"/>
            <a:ext cx="114744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Bloqueado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86755" y="5108447"/>
            <a:ext cx="1303020" cy="530860"/>
            <a:chOff x="3762755" y="5108447"/>
            <a:chExt cx="1303020" cy="530860"/>
          </a:xfrm>
        </p:grpSpPr>
        <p:sp>
          <p:nvSpPr>
            <p:cNvPr id="24" name="object 24"/>
            <p:cNvSpPr/>
            <p:nvPr/>
          </p:nvSpPr>
          <p:spPr>
            <a:xfrm>
              <a:off x="3762755" y="5108447"/>
              <a:ext cx="1303020" cy="5303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69435" y="5170931"/>
              <a:ext cx="1089660" cy="458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09999" y="5135879"/>
              <a:ext cx="1208531" cy="4358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09999" y="5135879"/>
              <a:ext cx="1209040" cy="436245"/>
            </a:xfrm>
            <a:custGeom>
              <a:avLst/>
              <a:gdLst/>
              <a:ahLst/>
              <a:cxnLst/>
              <a:rect l="l" t="t" r="r" b="b"/>
              <a:pathLst>
                <a:path w="1209039" h="436245">
                  <a:moveTo>
                    <a:pt x="0" y="435864"/>
                  </a:moveTo>
                  <a:lnTo>
                    <a:pt x="1208531" y="435864"/>
                  </a:lnTo>
                  <a:lnTo>
                    <a:pt x="1208531" y="0"/>
                  </a:lnTo>
                  <a:lnTo>
                    <a:pt x="0" y="0"/>
                  </a:lnTo>
                  <a:lnTo>
                    <a:pt x="0" y="43586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543041" y="5229605"/>
            <a:ext cx="80264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Termina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66488" y="2604516"/>
            <a:ext cx="2613660" cy="2710180"/>
            <a:chOff x="3142488" y="2604516"/>
            <a:chExt cx="2613660" cy="2710180"/>
          </a:xfrm>
        </p:grpSpPr>
        <p:sp>
          <p:nvSpPr>
            <p:cNvPr id="30" name="object 30"/>
            <p:cNvSpPr/>
            <p:nvPr/>
          </p:nvSpPr>
          <p:spPr>
            <a:xfrm>
              <a:off x="3148584" y="2604516"/>
              <a:ext cx="2607564" cy="7299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91256" y="2626741"/>
              <a:ext cx="2466975" cy="541655"/>
            </a:xfrm>
            <a:custGeom>
              <a:avLst/>
              <a:gdLst/>
              <a:ahLst/>
              <a:cxnLst/>
              <a:rect l="l" t="t" r="r" b="b"/>
              <a:pathLst>
                <a:path w="2466975" h="541655">
                  <a:moveTo>
                    <a:pt x="241350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541274"/>
                  </a:lnTo>
                  <a:lnTo>
                    <a:pt x="25907" y="541274"/>
                  </a:lnTo>
                  <a:lnTo>
                    <a:pt x="25907" y="25908"/>
                  </a:lnTo>
                  <a:lnTo>
                    <a:pt x="12954" y="25908"/>
                  </a:lnTo>
                  <a:lnTo>
                    <a:pt x="25907" y="12954"/>
                  </a:lnTo>
                  <a:lnTo>
                    <a:pt x="2419222" y="12954"/>
                  </a:lnTo>
                  <a:lnTo>
                    <a:pt x="2419222" y="5842"/>
                  </a:lnTo>
                  <a:lnTo>
                    <a:pt x="2413508" y="0"/>
                  </a:lnTo>
                  <a:close/>
                </a:path>
                <a:path w="2466975" h="541655">
                  <a:moveTo>
                    <a:pt x="2360676" y="412114"/>
                  </a:moveTo>
                  <a:lnTo>
                    <a:pt x="2348230" y="419226"/>
                  </a:lnTo>
                  <a:lnTo>
                    <a:pt x="2346197" y="427228"/>
                  </a:lnTo>
                  <a:lnTo>
                    <a:pt x="2406269" y="530225"/>
                  </a:lnTo>
                  <a:lnTo>
                    <a:pt x="2421231" y="504571"/>
                  </a:lnTo>
                  <a:lnTo>
                    <a:pt x="2393315" y="504571"/>
                  </a:lnTo>
                  <a:lnTo>
                    <a:pt x="2393315" y="456728"/>
                  </a:lnTo>
                  <a:lnTo>
                    <a:pt x="2372106" y="420370"/>
                  </a:lnTo>
                  <a:lnTo>
                    <a:pt x="2368549" y="414147"/>
                  </a:lnTo>
                  <a:lnTo>
                    <a:pt x="2360676" y="412114"/>
                  </a:lnTo>
                  <a:close/>
                </a:path>
                <a:path w="2466975" h="541655">
                  <a:moveTo>
                    <a:pt x="2393315" y="456728"/>
                  </a:moveTo>
                  <a:lnTo>
                    <a:pt x="2393315" y="504571"/>
                  </a:lnTo>
                  <a:lnTo>
                    <a:pt x="2419222" y="504571"/>
                  </a:lnTo>
                  <a:lnTo>
                    <a:pt x="2419222" y="498094"/>
                  </a:lnTo>
                  <a:lnTo>
                    <a:pt x="2395093" y="498094"/>
                  </a:lnTo>
                  <a:lnTo>
                    <a:pt x="2406269" y="478935"/>
                  </a:lnTo>
                  <a:lnTo>
                    <a:pt x="2393315" y="456728"/>
                  </a:lnTo>
                  <a:close/>
                </a:path>
                <a:path w="2466975" h="541655">
                  <a:moveTo>
                    <a:pt x="2451989" y="412114"/>
                  </a:moveTo>
                  <a:lnTo>
                    <a:pt x="2444115" y="414147"/>
                  </a:lnTo>
                  <a:lnTo>
                    <a:pt x="2440432" y="420370"/>
                  </a:lnTo>
                  <a:lnTo>
                    <a:pt x="2419222" y="456728"/>
                  </a:lnTo>
                  <a:lnTo>
                    <a:pt x="2419222" y="504571"/>
                  </a:lnTo>
                  <a:lnTo>
                    <a:pt x="2421231" y="504571"/>
                  </a:lnTo>
                  <a:lnTo>
                    <a:pt x="2462784" y="433324"/>
                  </a:lnTo>
                  <a:lnTo>
                    <a:pt x="2466467" y="427228"/>
                  </a:lnTo>
                  <a:lnTo>
                    <a:pt x="2464308" y="419226"/>
                  </a:lnTo>
                  <a:lnTo>
                    <a:pt x="2458211" y="415671"/>
                  </a:lnTo>
                  <a:lnTo>
                    <a:pt x="2451989" y="412114"/>
                  </a:lnTo>
                  <a:close/>
                </a:path>
                <a:path w="2466975" h="541655">
                  <a:moveTo>
                    <a:pt x="2406269" y="478935"/>
                  </a:moveTo>
                  <a:lnTo>
                    <a:pt x="2395093" y="498094"/>
                  </a:lnTo>
                  <a:lnTo>
                    <a:pt x="2417445" y="498094"/>
                  </a:lnTo>
                  <a:lnTo>
                    <a:pt x="2406269" y="478935"/>
                  </a:lnTo>
                  <a:close/>
                </a:path>
                <a:path w="2466975" h="541655">
                  <a:moveTo>
                    <a:pt x="2419222" y="456728"/>
                  </a:moveTo>
                  <a:lnTo>
                    <a:pt x="2406269" y="478935"/>
                  </a:lnTo>
                  <a:lnTo>
                    <a:pt x="2417445" y="498094"/>
                  </a:lnTo>
                  <a:lnTo>
                    <a:pt x="2419222" y="498094"/>
                  </a:lnTo>
                  <a:lnTo>
                    <a:pt x="2419222" y="456728"/>
                  </a:lnTo>
                  <a:close/>
                </a:path>
                <a:path w="2466975" h="541655">
                  <a:moveTo>
                    <a:pt x="2393315" y="12954"/>
                  </a:moveTo>
                  <a:lnTo>
                    <a:pt x="2393315" y="456728"/>
                  </a:lnTo>
                  <a:lnTo>
                    <a:pt x="2406269" y="478935"/>
                  </a:lnTo>
                  <a:lnTo>
                    <a:pt x="2419222" y="456728"/>
                  </a:lnTo>
                  <a:lnTo>
                    <a:pt x="2419222" y="25908"/>
                  </a:lnTo>
                  <a:lnTo>
                    <a:pt x="2406269" y="25908"/>
                  </a:lnTo>
                  <a:lnTo>
                    <a:pt x="2393315" y="12954"/>
                  </a:lnTo>
                  <a:close/>
                </a:path>
                <a:path w="2466975" h="541655">
                  <a:moveTo>
                    <a:pt x="25907" y="12954"/>
                  </a:moveTo>
                  <a:lnTo>
                    <a:pt x="12954" y="25908"/>
                  </a:lnTo>
                  <a:lnTo>
                    <a:pt x="25907" y="25908"/>
                  </a:lnTo>
                  <a:lnTo>
                    <a:pt x="25907" y="12954"/>
                  </a:lnTo>
                  <a:close/>
                </a:path>
                <a:path w="2466975" h="541655">
                  <a:moveTo>
                    <a:pt x="2393315" y="12954"/>
                  </a:moveTo>
                  <a:lnTo>
                    <a:pt x="25907" y="12954"/>
                  </a:lnTo>
                  <a:lnTo>
                    <a:pt x="25907" y="25908"/>
                  </a:lnTo>
                  <a:lnTo>
                    <a:pt x="2393315" y="25908"/>
                  </a:lnTo>
                  <a:lnTo>
                    <a:pt x="2393315" y="12954"/>
                  </a:lnTo>
                  <a:close/>
                </a:path>
                <a:path w="2466975" h="541655">
                  <a:moveTo>
                    <a:pt x="2419222" y="12954"/>
                  </a:moveTo>
                  <a:lnTo>
                    <a:pt x="2393315" y="12954"/>
                  </a:lnTo>
                  <a:lnTo>
                    <a:pt x="2406269" y="25908"/>
                  </a:lnTo>
                  <a:lnTo>
                    <a:pt x="2419222" y="25908"/>
                  </a:lnTo>
                  <a:lnTo>
                    <a:pt x="2419222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45408" y="3243072"/>
              <a:ext cx="1385315" cy="315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03142" y="3320923"/>
              <a:ext cx="1185545" cy="120650"/>
            </a:xfrm>
            <a:custGeom>
              <a:avLst/>
              <a:gdLst/>
              <a:ahLst/>
              <a:cxnLst/>
              <a:rect l="l" t="t" r="r" b="b"/>
              <a:pathLst>
                <a:path w="1185545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1185545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1185545" h="120650">
                  <a:moveTo>
                    <a:pt x="1185037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185037" y="73025"/>
                  </a:lnTo>
                  <a:lnTo>
                    <a:pt x="1185037" y="47116"/>
                  </a:lnTo>
                  <a:close/>
                </a:path>
                <a:path w="1185545" h="120650">
                  <a:moveTo>
                    <a:pt x="32131" y="48894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4"/>
                  </a:lnTo>
                  <a:close/>
                </a:path>
                <a:path w="1185545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185545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1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61560" y="3576827"/>
              <a:ext cx="786384" cy="10439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19294" y="3598926"/>
              <a:ext cx="585470" cy="904240"/>
            </a:xfrm>
            <a:custGeom>
              <a:avLst/>
              <a:gdLst/>
              <a:ahLst/>
              <a:cxnLst/>
              <a:rect l="l" t="t" r="r" b="b"/>
              <a:pathLst>
                <a:path w="585470" h="904239">
                  <a:moveTo>
                    <a:pt x="102996" y="783590"/>
                  </a:moveTo>
                  <a:lnTo>
                    <a:pt x="96900" y="787273"/>
                  </a:lnTo>
                  <a:lnTo>
                    <a:pt x="0" y="843788"/>
                  </a:lnTo>
                  <a:lnTo>
                    <a:pt x="102996" y="903859"/>
                  </a:lnTo>
                  <a:lnTo>
                    <a:pt x="110997" y="901826"/>
                  </a:lnTo>
                  <a:lnTo>
                    <a:pt x="114553" y="895604"/>
                  </a:lnTo>
                  <a:lnTo>
                    <a:pt x="118109" y="889507"/>
                  </a:lnTo>
                  <a:lnTo>
                    <a:pt x="116077" y="881507"/>
                  </a:lnTo>
                  <a:lnTo>
                    <a:pt x="109854" y="877951"/>
                  </a:lnTo>
                  <a:lnTo>
                    <a:pt x="73496" y="856742"/>
                  </a:lnTo>
                  <a:lnTo>
                    <a:pt x="25653" y="856742"/>
                  </a:lnTo>
                  <a:lnTo>
                    <a:pt x="25653" y="830834"/>
                  </a:lnTo>
                  <a:lnTo>
                    <a:pt x="73496" y="830834"/>
                  </a:lnTo>
                  <a:lnTo>
                    <a:pt x="109854" y="809625"/>
                  </a:lnTo>
                  <a:lnTo>
                    <a:pt x="116077" y="806069"/>
                  </a:lnTo>
                  <a:lnTo>
                    <a:pt x="118109" y="798068"/>
                  </a:lnTo>
                  <a:lnTo>
                    <a:pt x="114553" y="791844"/>
                  </a:lnTo>
                  <a:lnTo>
                    <a:pt x="110997" y="785749"/>
                  </a:lnTo>
                  <a:lnTo>
                    <a:pt x="102996" y="783590"/>
                  </a:lnTo>
                  <a:close/>
                </a:path>
                <a:path w="585470" h="904239">
                  <a:moveTo>
                    <a:pt x="73496" y="830834"/>
                  </a:moveTo>
                  <a:lnTo>
                    <a:pt x="25653" y="830834"/>
                  </a:lnTo>
                  <a:lnTo>
                    <a:pt x="25653" y="856742"/>
                  </a:lnTo>
                  <a:lnTo>
                    <a:pt x="73496" y="856742"/>
                  </a:lnTo>
                  <a:lnTo>
                    <a:pt x="70448" y="854963"/>
                  </a:lnTo>
                  <a:lnTo>
                    <a:pt x="32130" y="854963"/>
                  </a:lnTo>
                  <a:lnTo>
                    <a:pt x="32130" y="832612"/>
                  </a:lnTo>
                  <a:lnTo>
                    <a:pt x="70448" y="832612"/>
                  </a:lnTo>
                  <a:lnTo>
                    <a:pt x="73496" y="830834"/>
                  </a:lnTo>
                  <a:close/>
                </a:path>
                <a:path w="585470" h="904239">
                  <a:moveTo>
                    <a:pt x="559561" y="830834"/>
                  </a:moveTo>
                  <a:lnTo>
                    <a:pt x="73496" y="830834"/>
                  </a:lnTo>
                  <a:lnTo>
                    <a:pt x="51289" y="843788"/>
                  </a:lnTo>
                  <a:lnTo>
                    <a:pt x="73496" y="856742"/>
                  </a:lnTo>
                  <a:lnTo>
                    <a:pt x="579627" y="856742"/>
                  </a:lnTo>
                  <a:lnTo>
                    <a:pt x="585469" y="850900"/>
                  </a:lnTo>
                  <a:lnTo>
                    <a:pt x="585469" y="843788"/>
                  </a:lnTo>
                  <a:lnTo>
                    <a:pt x="559561" y="843788"/>
                  </a:lnTo>
                  <a:lnTo>
                    <a:pt x="559561" y="830834"/>
                  </a:lnTo>
                  <a:close/>
                </a:path>
                <a:path w="585470" h="904239">
                  <a:moveTo>
                    <a:pt x="32130" y="832612"/>
                  </a:moveTo>
                  <a:lnTo>
                    <a:pt x="32130" y="854963"/>
                  </a:lnTo>
                  <a:lnTo>
                    <a:pt x="51289" y="843788"/>
                  </a:lnTo>
                  <a:lnTo>
                    <a:pt x="32130" y="832612"/>
                  </a:lnTo>
                  <a:close/>
                </a:path>
                <a:path w="585470" h="904239">
                  <a:moveTo>
                    <a:pt x="51289" y="843788"/>
                  </a:moveTo>
                  <a:lnTo>
                    <a:pt x="32130" y="854963"/>
                  </a:lnTo>
                  <a:lnTo>
                    <a:pt x="70448" y="854963"/>
                  </a:lnTo>
                  <a:lnTo>
                    <a:pt x="51289" y="843788"/>
                  </a:lnTo>
                  <a:close/>
                </a:path>
                <a:path w="585470" h="904239">
                  <a:moveTo>
                    <a:pt x="70448" y="832612"/>
                  </a:moveTo>
                  <a:lnTo>
                    <a:pt x="32130" y="832612"/>
                  </a:lnTo>
                  <a:lnTo>
                    <a:pt x="51289" y="843788"/>
                  </a:lnTo>
                  <a:lnTo>
                    <a:pt x="70448" y="832612"/>
                  </a:lnTo>
                  <a:close/>
                </a:path>
                <a:path w="585470" h="904239">
                  <a:moveTo>
                    <a:pt x="585469" y="0"/>
                  </a:moveTo>
                  <a:lnTo>
                    <a:pt x="559561" y="0"/>
                  </a:lnTo>
                  <a:lnTo>
                    <a:pt x="559561" y="843788"/>
                  </a:lnTo>
                  <a:lnTo>
                    <a:pt x="572515" y="830834"/>
                  </a:lnTo>
                  <a:lnTo>
                    <a:pt x="585469" y="830834"/>
                  </a:lnTo>
                  <a:lnTo>
                    <a:pt x="585469" y="0"/>
                  </a:lnTo>
                  <a:close/>
                </a:path>
                <a:path w="585470" h="904239">
                  <a:moveTo>
                    <a:pt x="585469" y="830834"/>
                  </a:moveTo>
                  <a:lnTo>
                    <a:pt x="572515" y="830834"/>
                  </a:lnTo>
                  <a:lnTo>
                    <a:pt x="559561" y="843788"/>
                  </a:lnTo>
                  <a:lnTo>
                    <a:pt x="585469" y="843788"/>
                  </a:lnTo>
                  <a:lnTo>
                    <a:pt x="585469" y="830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58055" y="4639055"/>
              <a:ext cx="315467" cy="6751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55719" y="4661154"/>
              <a:ext cx="120650" cy="474345"/>
            </a:xfrm>
            <a:custGeom>
              <a:avLst/>
              <a:gdLst/>
              <a:ahLst/>
              <a:cxnLst/>
              <a:rect l="l" t="t" r="r" b="b"/>
              <a:pathLst>
                <a:path w="120650" h="474345">
                  <a:moveTo>
                    <a:pt x="14350" y="356108"/>
                  </a:moveTo>
                  <a:lnTo>
                    <a:pt x="8254" y="359791"/>
                  </a:lnTo>
                  <a:lnTo>
                    <a:pt x="2031" y="363347"/>
                  </a:lnTo>
                  <a:lnTo>
                    <a:pt x="0" y="371221"/>
                  </a:lnTo>
                  <a:lnTo>
                    <a:pt x="3555" y="377444"/>
                  </a:lnTo>
                  <a:lnTo>
                    <a:pt x="60070" y="474345"/>
                  </a:lnTo>
                  <a:lnTo>
                    <a:pt x="75033" y="448691"/>
                  </a:lnTo>
                  <a:lnTo>
                    <a:pt x="47116" y="448691"/>
                  </a:lnTo>
                  <a:lnTo>
                    <a:pt x="47116" y="400721"/>
                  </a:lnTo>
                  <a:lnTo>
                    <a:pt x="22351" y="358267"/>
                  </a:lnTo>
                  <a:lnTo>
                    <a:pt x="14350" y="356108"/>
                  </a:lnTo>
                  <a:close/>
                </a:path>
                <a:path w="120650" h="474345">
                  <a:moveTo>
                    <a:pt x="47116" y="400721"/>
                  </a:moveTo>
                  <a:lnTo>
                    <a:pt x="47116" y="448691"/>
                  </a:lnTo>
                  <a:lnTo>
                    <a:pt x="73025" y="448691"/>
                  </a:lnTo>
                  <a:lnTo>
                    <a:pt x="73025" y="442087"/>
                  </a:lnTo>
                  <a:lnTo>
                    <a:pt x="48894" y="442087"/>
                  </a:lnTo>
                  <a:lnTo>
                    <a:pt x="60070" y="422928"/>
                  </a:lnTo>
                  <a:lnTo>
                    <a:pt x="47116" y="400721"/>
                  </a:lnTo>
                  <a:close/>
                </a:path>
                <a:path w="120650" h="474345">
                  <a:moveTo>
                    <a:pt x="105790" y="356108"/>
                  </a:moveTo>
                  <a:lnTo>
                    <a:pt x="97789" y="358267"/>
                  </a:lnTo>
                  <a:lnTo>
                    <a:pt x="73025" y="400721"/>
                  </a:lnTo>
                  <a:lnTo>
                    <a:pt x="73025" y="448691"/>
                  </a:lnTo>
                  <a:lnTo>
                    <a:pt x="75033" y="448691"/>
                  </a:lnTo>
                  <a:lnTo>
                    <a:pt x="116585" y="377444"/>
                  </a:lnTo>
                  <a:lnTo>
                    <a:pt x="120141" y="371221"/>
                  </a:lnTo>
                  <a:lnTo>
                    <a:pt x="118109" y="363347"/>
                  </a:lnTo>
                  <a:lnTo>
                    <a:pt x="111886" y="359791"/>
                  </a:lnTo>
                  <a:lnTo>
                    <a:pt x="105790" y="356108"/>
                  </a:lnTo>
                  <a:close/>
                </a:path>
                <a:path w="120650" h="474345">
                  <a:moveTo>
                    <a:pt x="60070" y="422928"/>
                  </a:moveTo>
                  <a:lnTo>
                    <a:pt x="48894" y="442087"/>
                  </a:lnTo>
                  <a:lnTo>
                    <a:pt x="71246" y="442087"/>
                  </a:lnTo>
                  <a:lnTo>
                    <a:pt x="60070" y="422928"/>
                  </a:lnTo>
                  <a:close/>
                </a:path>
                <a:path w="120650" h="474345">
                  <a:moveTo>
                    <a:pt x="73025" y="400721"/>
                  </a:moveTo>
                  <a:lnTo>
                    <a:pt x="60070" y="422928"/>
                  </a:lnTo>
                  <a:lnTo>
                    <a:pt x="71246" y="442087"/>
                  </a:lnTo>
                  <a:lnTo>
                    <a:pt x="73025" y="442087"/>
                  </a:lnTo>
                  <a:lnTo>
                    <a:pt x="73025" y="400721"/>
                  </a:lnTo>
                  <a:close/>
                </a:path>
                <a:path w="120650" h="474345">
                  <a:moveTo>
                    <a:pt x="73025" y="0"/>
                  </a:moveTo>
                  <a:lnTo>
                    <a:pt x="47116" y="0"/>
                  </a:lnTo>
                  <a:lnTo>
                    <a:pt x="47116" y="400721"/>
                  </a:lnTo>
                  <a:lnTo>
                    <a:pt x="60070" y="422928"/>
                  </a:lnTo>
                  <a:lnTo>
                    <a:pt x="73025" y="40072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42488" y="3576827"/>
              <a:ext cx="826008" cy="10439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85160" y="3598926"/>
              <a:ext cx="626110" cy="904240"/>
            </a:xfrm>
            <a:custGeom>
              <a:avLst/>
              <a:gdLst/>
              <a:ahLst/>
              <a:cxnLst/>
              <a:rect l="l" t="t" r="r" b="b"/>
              <a:pathLst>
                <a:path w="626110" h="904239">
                  <a:moveTo>
                    <a:pt x="574185" y="843788"/>
                  </a:moveTo>
                  <a:lnTo>
                    <a:pt x="515619" y="877951"/>
                  </a:lnTo>
                  <a:lnTo>
                    <a:pt x="509397" y="881507"/>
                  </a:lnTo>
                  <a:lnTo>
                    <a:pt x="507364" y="889507"/>
                  </a:lnTo>
                  <a:lnTo>
                    <a:pt x="510920" y="895604"/>
                  </a:lnTo>
                  <a:lnTo>
                    <a:pt x="514476" y="901826"/>
                  </a:lnTo>
                  <a:lnTo>
                    <a:pt x="522477" y="903859"/>
                  </a:lnTo>
                  <a:lnTo>
                    <a:pt x="528701" y="900303"/>
                  </a:lnTo>
                  <a:lnTo>
                    <a:pt x="603390" y="856742"/>
                  </a:lnTo>
                  <a:lnTo>
                    <a:pt x="599820" y="856742"/>
                  </a:lnTo>
                  <a:lnTo>
                    <a:pt x="599820" y="854963"/>
                  </a:lnTo>
                  <a:lnTo>
                    <a:pt x="593343" y="854963"/>
                  </a:lnTo>
                  <a:lnTo>
                    <a:pt x="574185" y="843788"/>
                  </a:lnTo>
                  <a:close/>
                </a:path>
                <a:path w="626110" h="904239">
                  <a:moveTo>
                    <a:pt x="25907" y="0"/>
                  </a:moveTo>
                  <a:lnTo>
                    <a:pt x="0" y="0"/>
                  </a:lnTo>
                  <a:lnTo>
                    <a:pt x="0" y="850900"/>
                  </a:lnTo>
                  <a:lnTo>
                    <a:pt x="5841" y="856742"/>
                  </a:lnTo>
                  <a:lnTo>
                    <a:pt x="551978" y="856742"/>
                  </a:lnTo>
                  <a:lnTo>
                    <a:pt x="574185" y="843788"/>
                  </a:lnTo>
                  <a:lnTo>
                    <a:pt x="25907" y="843788"/>
                  </a:lnTo>
                  <a:lnTo>
                    <a:pt x="12953" y="830834"/>
                  </a:lnTo>
                  <a:lnTo>
                    <a:pt x="25907" y="830834"/>
                  </a:lnTo>
                  <a:lnTo>
                    <a:pt x="25907" y="0"/>
                  </a:lnTo>
                  <a:close/>
                </a:path>
                <a:path w="626110" h="904239">
                  <a:moveTo>
                    <a:pt x="603390" y="830834"/>
                  </a:moveTo>
                  <a:lnTo>
                    <a:pt x="599820" y="830834"/>
                  </a:lnTo>
                  <a:lnTo>
                    <a:pt x="599820" y="856742"/>
                  </a:lnTo>
                  <a:lnTo>
                    <a:pt x="603390" y="856742"/>
                  </a:lnTo>
                  <a:lnTo>
                    <a:pt x="625601" y="843788"/>
                  </a:lnTo>
                  <a:lnTo>
                    <a:pt x="603390" y="830834"/>
                  </a:lnTo>
                  <a:close/>
                </a:path>
                <a:path w="626110" h="904239">
                  <a:moveTo>
                    <a:pt x="593343" y="832612"/>
                  </a:moveTo>
                  <a:lnTo>
                    <a:pt x="574185" y="843788"/>
                  </a:lnTo>
                  <a:lnTo>
                    <a:pt x="593343" y="854963"/>
                  </a:lnTo>
                  <a:lnTo>
                    <a:pt x="593343" y="832612"/>
                  </a:lnTo>
                  <a:close/>
                </a:path>
                <a:path w="626110" h="904239">
                  <a:moveTo>
                    <a:pt x="599820" y="832612"/>
                  </a:moveTo>
                  <a:lnTo>
                    <a:pt x="593343" y="832612"/>
                  </a:lnTo>
                  <a:lnTo>
                    <a:pt x="593343" y="854963"/>
                  </a:lnTo>
                  <a:lnTo>
                    <a:pt x="599820" y="854963"/>
                  </a:lnTo>
                  <a:lnTo>
                    <a:pt x="599820" y="832612"/>
                  </a:lnTo>
                  <a:close/>
                </a:path>
                <a:path w="626110" h="904239">
                  <a:moveTo>
                    <a:pt x="25907" y="830834"/>
                  </a:moveTo>
                  <a:lnTo>
                    <a:pt x="12953" y="830834"/>
                  </a:lnTo>
                  <a:lnTo>
                    <a:pt x="25907" y="843788"/>
                  </a:lnTo>
                  <a:lnTo>
                    <a:pt x="25907" y="830834"/>
                  </a:lnTo>
                  <a:close/>
                </a:path>
                <a:path w="626110" h="904239">
                  <a:moveTo>
                    <a:pt x="551978" y="830834"/>
                  </a:moveTo>
                  <a:lnTo>
                    <a:pt x="25907" y="830834"/>
                  </a:lnTo>
                  <a:lnTo>
                    <a:pt x="25907" y="843788"/>
                  </a:lnTo>
                  <a:lnTo>
                    <a:pt x="574185" y="843788"/>
                  </a:lnTo>
                  <a:lnTo>
                    <a:pt x="551978" y="830834"/>
                  </a:lnTo>
                  <a:close/>
                </a:path>
                <a:path w="626110" h="904239">
                  <a:moveTo>
                    <a:pt x="522477" y="783590"/>
                  </a:moveTo>
                  <a:lnTo>
                    <a:pt x="514476" y="785749"/>
                  </a:lnTo>
                  <a:lnTo>
                    <a:pt x="510920" y="791844"/>
                  </a:lnTo>
                  <a:lnTo>
                    <a:pt x="507364" y="798068"/>
                  </a:lnTo>
                  <a:lnTo>
                    <a:pt x="509397" y="806069"/>
                  </a:lnTo>
                  <a:lnTo>
                    <a:pt x="515619" y="809625"/>
                  </a:lnTo>
                  <a:lnTo>
                    <a:pt x="574185" y="843788"/>
                  </a:lnTo>
                  <a:lnTo>
                    <a:pt x="593343" y="832612"/>
                  </a:lnTo>
                  <a:lnTo>
                    <a:pt x="599820" y="832612"/>
                  </a:lnTo>
                  <a:lnTo>
                    <a:pt x="599820" y="830834"/>
                  </a:lnTo>
                  <a:lnTo>
                    <a:pt x="603390" y="830834"/>
                  </a:lnTo>
                  <a:lnTo>
                    <a:pt x="522477" y="783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597775" y="3979545"/>
            <a:ext cx="22993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7272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Georgia"/>
                <a:cs typeface="Georgia"/>
              </a:rPr>
              <a:t>Es</a:t>
            </a:r>
            <a:r>
              <a:rPr sz="1600" spc="-15" dirty="0">
                <a:latin typeface="Georgia"/>
                <a:cs typeface="Georgia"/>
              </a:rPr>
              <a:t>c</a:t>
            </a:r>
            <a:r>
              <a:rPr sz="1600" spc="-5" dirty="0">
                <a:latin typeface="Georgia"/>
                <a:cs typeface="Georgia"/>
              </a:rPr>
              <a:t>alo</a:t>
            </a:r>
            <a:r>
              <a:rPr sz="1600" dirty="0">
                <a:latin typeface="Georgia"/>
                <a:cs typeface="Georgia"/>
              </a:rPr>
              <a:t>n</a:t>
            </a:r>
            <a:r>
              <a:rPr sz="1600" spc="-5" dirty="0">
                <a:latin typeface="Georgia"/>
                <a:cs typeface="Georgia"/>
              </a:rPr>
              <a:t>am</a:t>
            </a:r>
            <a:r>
              <a:rPr sz="1600" spc="-10" dirty="0">
                <a:latin typeface="Georgia"/>
                <a:cs typeface="Georgia"/>
              </a:rPr>
              <a:t>e</a:t>
            </a:r>
            <a:r>
              <a:rPr sz="1600" spc="-5" dirty="0">
                <a:latin typeface="Georgia"/>
                <a:cs typeface="Georgia"/>
              </a:rPr>
              <a:t>n</a:t>
            </a:r>
            <a:r>
              <a:rPr sz="1600" dirty="0">
                <a:latin typeface="Georgia"/>
                <a:cs typeface="Georgia"/>
              </a:rPr>
              <a:t>t</a:t>
            </a:r>
            <a:r>
              <a:rPr sz="1600" spc="-5" dirty="0">
                <a:latin typeface="Georgia"/>
                <a:cs typeface="Georgia"/>
              </a:rPr>
              <a:t>o  Preemptivo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34260" y="3952240"/>
            <a:ext cx="184531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7272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Georgia"/>
                <a:cs typeface="Georgia"/>
              </a:rPr>
              <a:t>Es</a:t>
            </a:r>
            <a:r>
              <a:rPr sz="1600" spc="-15" dirty="0">
                <a:latin typeface="Georgia"/>
                <a:cs typeface="Georgia"/>
              </a:rPr>
              <a:t>c</a:t>
            </a:r>
            <a:r>
              <a:rPr sz="1600" spc="-5" dirty="0">
                <a:latin typeface="Georgia"/>
                <a:cs typeface="Georgia"/>
              </a:rPr>
              <a:t>alo</a:t>
            </a:r>
            <a:r>
              <a:rPr sz="1600" dirty="0">
                <a:latin typeface="Georgia"/>
                <a:cs typeface="Georgia"/>
              </a:rPr>
              <a:t>n</a:t>
            </a:r>
            <a:r>
              <a:rPr sz="1600" spc="-5" dirty="0">
                <a:latin typeface="Georgia"/>
                <a:cs typeface="Georgia"/>
              </a:rPr>
              <a:t>am</a:t>
            </a:r>
            <a:r>
              <a:rPr sz="1600" spc="-10" dirty="0">
                <a:latin typeface="Georgia"/>
                <a:cs typeface="Georgia"/>
              </a:rPr>
              <a:t>e</a:t>
            </a:r>
            <a:r>
              <a:rPr sz="1600" spc="-5" dirty="0">
                <a:latin typeface="Georgia"/>
                <a:cs typeface="Georgia"/>
              </a:rPr>
              <a:t>n</a:t>
            </a:r>
            <a:r>
              <a:rPr sz="1600" dirty="0">
                <a:latin typeface="Georgia"/>
                <a:cs typeface="Georgia"/>
              </a:rPr>
              <a:t>t</a:t>
            </a:r>
            <a:r>
              <a:rPr sz="1600" spc="-5" dirty="0">
                <a:latin typeface="Georgia"/>
                <a:cs typeface="Georgia"/>
              </a:rPr>
              <a:t>o  Preemptivo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58411" y="4192523"/>
            <a:ext cx="3649979" cy="342900"/>
            <a:chOff x="2534411" y="4192523"/>
            <a:chExt cx="3649979" cy="342900"/>
          </a:xfrm>
        </p:grpSpPr>
        <p:sp>
          <p:nvSpPr>
            <p:cNvPr id="43" name="object 43"/>
            <p:cNvSpPr/>
            <p:nvPr/>
          </p:nvSpPr>
          <p:spPr>
            <a:xfrm>
              <a:off x="2534411" y="4192523"/>
              <a:ext cx="713232" cy="3154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692145" y="4270628"/>
              <a:ext cx="513080" cy="120650"/>
            </a:xfrm>
            <a:custGeom>
              <a:avLst/>
              <a:gdLst/>
              <a:ahLst/>
              <a:cxnLst/>
              <a:rect l="l" t="t" r="r" b="b"/>
              <a:pathLst>
                <a:path w="513080" h="120650">
                  <a:moveTo>
                    <a:pt x="434975" y="48006"/>
                  </a:moveTo>
                  <a:lnTo>
                    <a:pt x="434848" y="73914"/>
                  </a:lnTo>
                  <a:lnTo>
                    <a:pt x="512572" y="74168"/>
                  </a:lnTo>
                  <a:lnTo>
                    <a:pt x="512699" y="48260"/>
                  </a:lnTo>
                  <a:lnTo>
                    <a:pt x="434975" y="48006"/>
                  </a:lnTo>
                  <a:close/>
                </a:path>
                <a:path w="513080" h="120650">
                  <a:moveTo>
                    <a:pt x="331343" y="47752"/>
                  </a:moveTo>
                  <a:lnTo>
                    <a:pt x="331216" y="73660"/>
                  </a:lnTo>
                  <a:lnTo>
                    <a:pt x="408940" y="73914"/>
                  </a:lnTo>
                  <a:lnTo>
                    <a:pt x="409067" y="48006"/>
                  </a:lnTo>
                  <a:lnTo>
                    <a:pt x="331343" y="47752"/>
                  </a:lnTo>
                  <a:close/>
                </a:path>
                <a:path w="513080" h="120650">
                  <a:moveTo>
                    <a:pt x="227711" y="47498"/>
                  </a:moveTo>
                  <a:lnTo>
                    <a:pt x="227584" y="73406"/>
                  </a:lnTo>
                  <a:lnTo>
                    <a:pt x="305308" y="73533"/>
                  </a:lnTo>
                  <a:lnTo>
                    <a:pt x="305435" y="47625"/>
                  </a:lnTo>
                  <a:lnTo>
                    <a:pt x="227711" y="47498"/>
                  </a:lnTo>
                  <a:close/>
                </a:path>
                <a:path w="513080" h="120650">
                  <a:moveTo>
                    <a:pt x="124079" y="47244"/>
                  </a:moveTo>
                  <a:lnTo>
                    <a:pt x="123952" y="73152"/>
                  </a:lnTo>
                  <a:lnTo>
                    <a:pt x="201676" y="73279"/>
                  </a:lnTo>
                  <a:lnTo>
                    <a:pt x="201803" y="47371"/>
                  </a:lnTo>
                  <a:lnTo>
                    <a:pt x="124079" y="47244"/>
                  </a:lnTo>
                  <a:close/>
                </a:path>
                <a:path w="513080" h="120650">
                  <a:moveTo>
                    <a:pt x="103124" y="0"/>
                  </a:moveTo>
                  <a:lnTo>
                    <a:pt x="0" y="59817"/>
                  </a:lnTo>
                  <a:lnTo>
                    <a:pt x="102870" y="120269"/>
                  </a:lnTo>
                  <a:lnTo>
                    <a:pt x="110743" y="118110"/>
                  </a:lnTo>
                  <a:lnTo>
                    <a:pt x="114427" y="112014"/>
                  </a:lnTo>
                  <a:lnTo>
                    <a:pt x="117983" y="105791"/>
                  </a:lnTo>
                  <a:lnTo>
                    <a:pt x="115951" y="97917"/>
                  </a:lnTo>
                  <a:lnTo>
                    <a:pt x="109855" y="94234"/>
                  </a:lnTo>
                  <a:lnTo>
                    <a:pt x="73584" y="72982"/>
                  </a:lnTo>
                  <a:lnTo>
                    <a:pt x="25654" y="72898"/>
                  </a:lnTo>
                  <a:lnTo>
                    <a:pt x="25654" y="46990"/>
                  </a:lnTo>
                  <a:lnTo>
                    <a:pt x="73680" y="46990"/>
                  </a:lnTo>
                  <a:lnTo>
                    <a:pt x="116205" y="22352"/>
                  </a:lnTo>
                  <a:lnTo>
                    <a:pt x="118237" y="14478"/>
                  </a:lnTo>
                  <a:lnTo>
                    <a:pt x="111125" y="2032"/>
                  </a:lnTo>
                  <a:lnTo>
                    <a:pt x="103124" y="0"/>
                  </a:lnTo>
                  <a:close/>
                </a:path>
                <a:path w="513080" h="120650">
                  <a:moveTo>
                    <a:pt x="73536" y="47073"/>
                  </a:moveTo>
                  <a:lnTo>
                    <a:pt x="51353" y="59956"/>
                  </a:lnTo>
                  <a:lnTo>
                    <a:pt x="73584" y="72982"/>
                  </a:lnTo>
                  <a:lnTo>
                    <a:pt x="98043" y="73025"/>
                  </a:lnTo>
                  <a:lnTo>
                    <a:pt x="98171" y="47117"/>
                  </a:lnTo>
                  <a:lnTo>
                    <a:pt x="73536" y="47073"/>
                  </a:lnTo>
                  <a:close/>
                </a:path>
                <a:path w="513080" h="120650">
                  <a:moveTo>
                    <a:pt x="25654" y="46990"/>
                  </a:moveTo>
                  <a:lnTo>
                    <a:pt x="25654" y="72898"/>
                  </a:lnTo>
                  <a:lnTo>
                    <a:pt x="73584" y="72982"/>
                  </a:lnTo>
                  <a:lnTo>
                    <a:pt x="70406" y="71120"/>
                  </a:lnTo>
                  <a:lnTo>
                    <a:pt x="32131" y="71120"/>
                  </a:lnTo>
                  <a:lnTo>
                    <a:pt x="32258" y="48768"/>
                  </a:lnTo>
                  <a:lnTo>
                    <a:pt x="70619" y="48768"/>
                  </a:lnTo>
                  <a:lnTo>
                    <a:pt x="73536" y="47073"/>
                  </a:lnTo>
                  <a:lnTo>
                    <a:pt x="25654" y="46990"/>
                  </a:lnTo>
                  <a:close/>
                </a:path>
                <a:path w="513080" h="120650">
                  <a:moveTo>
                    <a:pt x="32258" y="48768"/>
                  </a:moveTo>
                  <a:lnTo>
                    <a:pt x="32131" y="71120"/>
                  </a:lnTo>
                  <a:lnTo>
                    <a:pt x="51353" y="59956"/>
                  </a:lnTo>
                  <a:lnTo>
                    <a:pt x="32258" y="48768"/>
                  </a:lnTo>
                  <a:close/>
                </a:path>
                <a:path w="513080" h="120650">
                  <a:moveTo>
                    <a:pt x="51353" y="59956"/>
                  </a:moveTo>
                  <a:lnTo>
                    <a:pt x="32131" y="71120"/>
                  </a:lnTo>
                  <a:lnTo>
                    <a:pt x="70406" y="71120"/>
                  </a:lnTo>
                  <a:lnTo>
                    <a:pt x="51353" y="59956"/>
                  </a:lnTo>
                  <a:close/>
                </a:path>
                <a:path w="513080" h="120650">
                  <a:moveTo>
                    <a:pt x="70619" y="48768"/>
                  </a:moveTo>
                  <a:lnTo>
                    <a:pt x="32258" y="48768"/>
                  </a:lnTo>
                  <a:lnTo>
                    <a:pt x="51353" y="59956"/>
                  </a:lnTo>
                  <a:lnTo>
                    <a:pt x="70619" y="48768"/>
                  </a:lnTo>
                  <a:close/>
                </a:path>
                <a:path w="513080" h="120650">
                  <a:moveTo>
                    <a:pt x="73680" y="46990"/>
                  </a:moveTo>
                  <a:lnTo>
                    <a:pt x="25654" y="46990"/>
                  </a:lnTo>
                  <a:lnTo>
                    <a:pt x="73536" y="47073"/>
                  </a:lnTo>
                  <a:lnTo>
                    <a:pt x="73680" y="46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554979" y="4219955"/>
              <a:ext cx="629412" cy="315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598032" y="4294123"/>
              <a:ext cx="427990" cy="120650"/>
            </a:xfrm>
            <a:custGeom>
              <a:avLst/>
              <a:gdLst/>
              <a:ahLst/>
              <a:cxnLst/>
              <a:rect l="l" t="t" r="r" b="b"/>
              <a:pathLst>
                <a:path w="427989" h="120650">
                  <a:moveTo>
                    <a:pt x="762" y="37083"/>
                  </a:moveTo>
                  <a:lnTo>
                    <a:pt x="0" y="62992"/>
                  </a:lnTo>
                  <a:lnTo>
                    <a:pt x="77724" y="65405"/>
                  </a:lnTo>
                  <a:lnTo>
                    <a:pt x="78486" y="39496"/>
                  </a:lnTo>
                  <a:lnTo>
                    <a:pt x="762" y="37083"/>
                  </a:lnTo>
                  <a:close/>
                </a:path>
                <a:path w="427989" h="120650">
                  <a:moveTo>
                    <a:pt x="104393" y="40258"/>
                  </a:moveTo>
                  <a:lnTo>
                    <a:pt x="103504" y="66167"/>
                  </a:lnTo>
                  <a:lnTo>
                    <a:pt x="181228" y="68580"/>
                  </a:lnTo>
                  <a:lnTo>
                    <a:pt x="181990" y="42799"/>
                  </a:lnTo>
                  <a:lnTo>
                    <a:pt x="104393" y="40258"/>
                  </a:lnTo>
                  <a:close/>
                </a:path>
                <a:path w="427989" h="120650">
                  <a:moveTo>
                    <a:pt x="207899" y="43561"/>
                  </a:moveTo>
                  <a:lnTo>
                    <a:pt x="207137" y="69468"/>
                  </a:lnTo>
                  <a:lnTo>
                    <a:pt x="284861" y="71881"/>
                  </a:lnTo>
                  <a:lnTo>
                    <a:pt x="285622" y="45974"/>
                  </a:lnTo>
                  <a:lnTo>
                    <a:pt x="207899" y="43561"/>
                  </a:lnTo>
                  <a:close/>
                </a:path>
                <a:path w="427989" h="120650">
                  <a:moveTo>
                    <a:pt x="353710" y="73979"/>
                  </a:moveTo>
                  <a:lnTo>
                    <a:pt x="310261" y="97536"/>
                  </a:lnTo>
                  <a:lnTo>
                    <a:pt x="307975" y="105409"/>
                  </a:lnTo>
                  <a:lnTo>
                    <a:pt x="311403" y="111632"/>
                  </a:lnTo>
                  <a:lnTo>
                    <a:pt x="314832" y="117982"/>
                  </a:lnTo>
                  <a:lnTo>
                    <a:pt x="322706" y="120268"/>
                  </a:lnTo>
                  <a:lnTo>
                    <a:pt x="406044" y="75056"/>
                  </a:lnTo>
                  <a:lnTo>
                    <a:pt x="388365" y="75056"/>
                  </a:lnTo>
                  <a:lnTo>
                    <a:pt x="353710" y="73979"/>
                  </a:lnTo>
                  <a:close/>
                </a:path>
                <a:path w="427989" h="120650">
                  <a:moveTo>
                    <a:pt x="376204" y="61775"/>
                  </a:moveTo>
                  <a:lnTo>
                    <a:pt x="353710" y="73979"/>
                  </a:lnTo>
                  <a:lnTo>
                    <a:pt x="388365" y="75056"/>
                  </a:lnTo>
                  <a:lnTo>
                    <a:pt x="388557" y="69515"/>
                  </a:lnTo>
                  <a:lnTo>
                    <a:pt x="376204" y="61775"/>
                  </a:lnTo>
                  <a:close/>
                </a:path>
                <a:path w="427989" h="120650">
                  <a:moveTo>
                    <a:pt x="388557" y="69515"/>
                  </a:moveTo>
                  <a:lnTo>
                    <a:pt x="388365" y="75056"/>
                  </a:lnTo>
                  <a:lnTo>
                    <a:pt x="406044" y="75056"/>
                  </a:lnTo>
                  <a:lnTo>
                    <a:pt x="408857" y="73532"/>
                  </a:lnTo>
                  <a:lnTo>
                    <a:pt x="394969" y="73532"/>
                  </a:lnTo>
                  <a:lnTo>
                    <a:pt x="388557" y="69515"/>
                  </a:lnTo>
                  <a:close/>
                </a:path>
                <a:path w="427989" h="120650">
                  <a:moveTo>
                    <a:pt x="311530" y="46736"/>
                  </a:moveTo>
                  <a:lnTo>
                    <a:pt x="310768" y="72643"/>
                  </a:lnTo>
                  <a:lnTo>
                    <a:pt x="353710" y="73979"/>
                  </a:lnTo>
                  <a:lnTo>
                    <a:pt x="376204" y="61775"/>
                  </a:lnTo>
                  <a:lnTo>
                    <a:pt x="354438" y="48138"/>
                  </a:lnTo>
                  <a:lnTo>
                    <a:pt x="311530" y="46736"/>
                  </a:lnTo>
                  <a:close/>
                </a:path>
                <a:path w="427989" h="120650">
                  <a:moveTo>
                    <a:pt x="395731" y="51181"/>
                  </a:moveTo>
                  <a:lnTo>
                    <a:pt x="389064" y="54798"/>
                  </a:lnTo>
                  <a:lnTo>
                    <a:pt x="388557" y="69515"/>
                  </a:lnTo>
                  <a:lnTo>
                    <a:pt x="394969" y="73532"/>
                  </a:lnTo>
                  <a:lnTo>
                    <a:pt x="395731" y="51181"/>
                  </a:lnTo>
                  <a:close/>
                </a:path>
                <a:path w="427989" h="120650">
                  <a:moveTo>
                    <a:pt x="408138" y="51181"/>
                  </a:moveTo>
                  <a:lnTo>
                    <a:pt x="395731" y="51181"/>
                  </a:lnTo>
                  <a:lnTo>
                    <a:pt x="394969" y="73532"/>
                  </a:lnTo>
                  <a:lnTo>
                    <a:pt x="408857" y="73532"/>
                  </a:lnTo>
                  <a:lnTo>
                    <a:pt x="427608" y="63373"/>
                  </a:lnTo>
                  <a:lnTo>
                    <a:pt x="408138" y="51181"/>
                  </a:lnTo>
                  <a:close/>
                </a:path>
                <a:path w="427989" h="120650">
                  <a:moveTo>
                    <a:pt x="389064" y="54798"/>
                  </a:moveTo>
                  <a:lnTo>
                    <a:pt x="376204" y="61775"/>
                  </a:lnTo>
                  <a:lnTo>
                    <a:pt x="388557" y="69515"/>
                  </a:lnTo>
                  <a:lnTo>
                    <a:pt x="389064" y="54798"/>
                  </a:lnTo>
                  <a:close/>
                </a:path>
                <a:path w="427989" h="120650">
                  <a:moveTo>
                    <a:pt x="354438" y="48138"/>
                  </a:moveTo>
                  <a:lnTo>
                    <a:pt x="376204" y="61775"/>
                  </a:lnTo>
                  <a:lnTo>
                    <a:pt x="389064" y="54798"/>
                  </a:lnTo>
                  <a:lnTo>
                    <a:pt x="389254" y="49275"/>
                  </a:lnTo>
                  <a:lnTo>
                    <a:pt x="354438" y="48138"/>
                  </a:lnTo>
                  <a:close/>
                </a:path>
                <a:path w="427989" h="120650">
                  <a:moveTo>
                    <a:pt x="326389" y="0"/>
                  </a:moveTo>
                  <a:lnTo>
                    <a:pt x="318388" y="1905"/>
                  </a:lnTo>
                  <a:lnTo>
                    <a:pt x="314578" y="8000"/>
                  </a:lnTo>
                  <a:lnTo>
                    <a:pt x="310768" y="13969"/>
                  </a:lnTo>
                  <a:lnTo>
                    <a:pt x="312674" y="21970"/>
                  </a:lnTo>
                  <a:lnTo>
                    <a:pt x="354438" y="48138"/>
                  </a:lnTo>
                  <a:lnTo>
                    <a:pt x="389254" y="49275"/>
                  </a:lnTo>
                  <a:lnTo>
                    <a:pt x="389064" y="54798"/>
                  </a:lnTo>
                  <a:lnTo>
                    <a:pt x="395731" y="51181"/>
                  </a:lnTo>
                  <a:lnTo>
                    <a:pt x="408138" y="51181"/>
                  </a:lnTo>
                  <a:lnTo>
                    <a:pt x="326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378072" y="1246073"/>
            <a:ext cx="543496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O Escalonador </a:t>
            </a:r>
            <a:r>
              <a:rPr sz="1600" spc="-10" dirty="0">
                <a:latin typeface="Georgia"/>
                <a:cs typeface="Georgia"/>
              </a:rPr>
              <a:t>seleciona </a:t>
            </a:r>
            <a:r>
              <a:rPr sz="1600" spc="-5" dirty="0">
                <a:latin typeface="Georgia"/>
                <a:cs typeface="Georgia"/>
              </a:rPr>
              <a:t>um </a:t>
            </a:r>
            <a:r>
              <a:rPr sz="1600" spc="-10" dirty="0">
                <a:latin typeface="Georgia"/>
                <a:cs typeface="Georgia"/>
              </a:rPr>
              <a:t>entre </a:t>
            </a:r>
            <a:r>
              <a:rPr sz="1600" spc="-5" dirty="0">
                <a:latin typeface="Georgia"/>
                <a:cs typeface="Georgia"/>
              </a:rPr>
              <a:t>os </a:t>
            </a:r>
            <a:r>
              <a:rPr sz="1600" spc="-10" dirty="0">
                <a:latin typeface="Georgia"/>
                <a:cs typeface="Georgia"/>
              </a:rPr>
              <a:t>processos </a:t>
            </a:r>
            <a:r>
              <a:rPr sz="1600" spc="-5" dirty="0">
                <a:latin typeface="Georgia"/>
                <a:cs typeface="Georgia"/>
              </a:rPr>
              <a:t>em</a:t>
            </a:r>
            <a:r>
              <a:rPr sz="1600" spc="19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memória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ts val="1730"/>
              </a:lnSpc>
            </a:pPr>
            <a:r>
              <a:rPr sz="1600" spc="-5" dirty="0">
                <a:latin typeface="Georgia"/>
                <a:cs typeface="Georgia"/>
              </a:rPr>
              <a:t>prontos </a:t>
            </a:r>
            <a:r>
              <a:rPr sz="1600" spc="-10" dirty="0">
                <a:latin typeface="Georgia"/>
                <a:cs typeface="Georgia"/>
              </a:rPr>
              <a:t>para executar </a:t>
            </a:r>
            <a:r>
              <a:rPr sz="1600" spc="-5" dirty="0">
                <a:latin typeface="Georgia"/>
                <a:cs typeface="Georgia"/>
              </a:rPr>
              <a:t>e aloca a </a:t>
            </a:r>
            <a:r>
              <a:rPr sz="1600" spc="-10" dirty="0">
                <a:latin typeface="Georgia"/>
                <a:cs typeface="Georgia"/>
              </a:rPr>
              <a:t>CPU para</a:t>
            </a:r>
            <a:r>
              <a:rPr sz="1600" spc="1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ele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Georgia"/>
              <a:cs typeface="Georgia"/>
            </a:endParaRPr>
          </a:p>
          <a:p>
            <a:pPr marR="21018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Georgia"/>
                <a:cs typeface="Georgia"/>
              </a:rPr>
              <a:t>Processo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77083" y="1143000"/>
            <a:ext cx="661416" cy="8976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810" y="1571244"/>
            <a:ext cx="4892515" cy="21844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9615" y="401955"/>
            <a:ext cx="78339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Prioridades </a:t>
            </a:r>
            <a:r>
              <a:rPr spc="-5" dirty="0"/>
              <a:t>de uma</a:t>
            </a:r>
            <a:r>
              <a:rPr spc="-100" dirty="0"/>
              <a:t> </a:t>
            </a:r>
            <a:r>
              <a:rPr dirty="0"/>
              <a:t>Thread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033005" y="3662298"/>
            <a:ext cx="34664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36C09"/>
                </a:solidFill>
                <a:latin typeface="Georgia"/>
                <a:cs typeface="Georgia"/>
              </a:rPr>
              <a:t>Maior </a:t>
            </a: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a chance de </a:t>
            </a:r>
            <a:r>
              <a:rPr sz="1600" spc="-10" dirty="0">
                <a:solidFill>
                  <a:srgbClr val="E36C09"/>
                </a:solidFill>
                <a:latin typeface="Georgia"/>
                <a:cs typeface="Georgia"/>
              </a:rPr>
              <a:t>ser executado</a:t>
            </a:r>
            <a:r>
              <a:rPr sz="1600" spc="150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E36C09"/>
                </a:solidFill>
                <a:latin typeface="Georgia"/>
                <a:cs typeface="Georgia"/>
              </a:rPr>
              <a:t>antes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4571" y="2563367"/>
            <a:ext cx="1202690" cy="1240790"/>
            <a:chOff x="6100571" y="2563367"/>
            <a:chExt cx="1202690" cy="1240790"/>
          </a:xfrm>
        </p:grpSpPr>
        <p:sp>
          <p:nvSpPr>
            <p:cNvPr id="6" name="object 6"/>
            <p:cNvSpPr/>
            <p:nvPr/>
          </p:nvSpPr>
          <p:spPr>
            <a:xfrm>
              <a:off x="6100571" y="2563367"/>
              <a:ext cx="1202435" cy="1240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43243" y="2585465"/>
              <a:ext cx="1061720" cy="1040130"/>
            </a:xfrm>
            <a:custGeom>
              <a:avLst/>
              <a:gdLst/>
              <a:ahLst/>
              <a:cxnLst/>
              <a:rect l="l" t="t" r="r" b="b"/>
              <a:pathLst>
                <a:path w="1061720" h="1040129">
                  <a:moveTo>
                    <a:pt x="955548" y="921385"/>
                  </a:moveTo>
                  <a:lnTo>
                    <a:pt x="949325" y="925068"/>
                  </a:lnTo>
                  <a:lnTo>
                    <a:pt x="943101" y="928624"/>
                  </a:lnTo>
                  <a:lnTo>
                    <a:pt x="941070" y="936625"/>
                  </a:lnTo>
                  <a:lnTo>
                    <a:pt x="1001140" y="1039622"/>
                  </a:lnTo>
                  <a:lnTo>
                    <a:pt x="1016103" y="1013968"/>
                  </a:lnTo>
                  <a:lnTo>
                    <a:pt x="988186" y="1013968"/>
                  </a:lnTo>
                  <a:lnTo>
                    <a:pt x="988186" y="965998"/>
                  </a:lnTo>
                  <a:lnTo>
                    <a:pt x="963422" y="923544"/>
                  </a:lnTo>
                  <a:lnTo>
                    <a:pt x="955548" y="921385"/>
                  </a:lnTo>
                  <a:close/>
                </a:path>
                <a:path w="1061720" h="1040129">
                  <a:moveTo>
                    <a:pt x="988186" y="965998"/>
                  </a:moveTo>
                  <a:lnTo>
                    <a:pt x="988186" y="1013968"/>
                  </a:lnTo>
                  <a:lnTo>
                    <a:pt x="1014095" y="1013968"/>
                  </a:lnTo>
                  <a:lnTo>
                    <a:pt x="1014095" y="1007363"/>
                  </a:lnTo>
                  <a:lnTo>
                    <a:pt x="989964" y="1007363"/>
                  </a:lnTo>
                  <a:lnTo>
                    <a:pt x="1001140" y="988205"/>
                  </a:lnTo>
                  <a:lnTo>
                    <a:pt x="988186" y="965998"/>
                  </a:lnTo>
                  <a:close/>
                </a:path>
                <a:path w="1061720" h="1040129">
                  <a:moveTo>
                    <a:pt x="1046860" y="921385"/>
                  </a:moveTo>
                  <a:lnTo>
                    <a:pt x="1038986" y="923544"/>
                  </a:lnTo>
                  <a:lnTo>
                    <a:pt x="1035303" y="929639"/>
                  </a:lnTo>
                  <a:lnTo>
                    <a:pt x="1014095" y="965998"/>
                  </a:lnTo>
                  <a:lnTo>
                    <a:pt x="1014095" y="1013968"/>
                  </a:lnTo>
                  <a:lnTo>
                    <a:pt x="1016103" y="1013968"/>
                  </a:lnTo>
                  <a:lnTo>
                    <a:pt x="1057655" y="942721"/>
                  </a:lnTo>
                  <a:lnTo>
                    <a:pt x="1061338" y="936625"/>
                  </a:lnTo>
                  <a:lnTo>
                    <a:pt x="1059179" y="928624"/>
                  </a:lnTo>
                  <a:lnTo>
                    <a:pt x="1046860" y="921385"/>
                  </a:lnTo>
                  <a:close/>
                </a:path>
                <a:path w="1061720" h="1040129">
                  <a:moveTo>
                    <a:pt x="1001140" y="988205"/>
                  </a:moveTo>
                  <a:lnTo>
                    <a:pt x="989964" y="1007363"/>
                  </a:lnTo>
                  <a:lnTo>
                    <a:pt x="1012316" y="1007363"/>
                  </a:lnTo>
                  <a:lnTo>
                    <a:pt x="1001140" y="988205"/>
                  </a:lnTo>
                  <a:close/>
                </a:path>
                <a:path w="1061720" h="1040129">
                  <a:moveTo>
                    <a:pt x="1014095" y="965998"/>
                  </a:moveTo>
                  <a:lnTo>
                    <a:pt x="1001140" y="988205"/>
                  </a:lnTo>
                  <a:lnTo>
                    <a:pt x="1012316" y="1007363"/>
                  </a:lnTo>
                  <a:lnTo>
                    <a:pt x="1014095" y="1007363"/>
                  </a:lnTo>
                  <a:lnTo>
                    <a:pt x="1014095" y="965998"/>
                  </a:lnTo>
                  <a:close/>
                </a:path>
                <a:path w="1061720" h="1040129">
                  <a:moveTo>
                    <a:pt x="988186" y="519811"/>
                  </a:moveTo>
                  <a:lnTo>
                    <a:pt x="988186" y="965998"/>
                  </a:lnTo>
                  <a:lnTo>
                    <a:pt x="1001140" y="988205"/>
                  </a:lnTo>
                  <a:lnTo>
                    <a:pt x="1014094" y="965998"/>
                  </a:lnTo>
                  <a:lnTo>
                    <a:pt x="1014095" y="532764"/>
                  </a:lnTo>
                  <a:lnTo>
                    <a:pt x="1001140" y="532764"/>
                  </a:lnTo>
                  <a:lnTo>
                    <a:pt x="988186" y="519811"/>
                  </a:lnTo>
                  <a:close/>
                </a:path>
                <a:path w="1061720" h="1040129">
                  <a:moveTo>
                    <a:pt x="25907" y="0"/>
                  </a:moveTo>
                  <a:lnTo>
                    <a:pt x="0" y="0"/>
                  </a:lnTo>
                  <a:lnTo>
                    <a:pt x="0" y="526923"/>
                  </a:lnTo>
                  <a:lnTo>
                    <a:pt x="5841" y="532764"/>
                  </a:lnTo>
                  <a:lnTo>
                    <a:pt x="988186" y="532764"/>
                  </a:lnTo>
                  <a:lnTo>
                    <a:pt x="988186" y="519811"/>
                  </a:lnTo>
                  <a:lnTo>
                    <a:pt x="25907" y="519811"/>
                  </a:lnTo>
                  <a:lnTo>
                    <a:pt x="12953" y="506857"/>
                  </a:lnTo>
                  <a:lnTo>
                    <a:pt x="25907" y="506857"/>
                  </a:lnTo>
                  <a:lnTo>
                    <a:pt x="25907" y="0"/>
                  </a:lnTo>
                  <a:close/>
                </a:path>
                <a:path w="1061720" h="1040129">
                  <a:moveTo>
                    <a:pt x="1008379" y="506857"/>
                  </a:moveTo>
                  <a:lnTo>
                    <a:pt x="25907" y="506857"/>
                  </a:lnTo>
                  <a:lnTo>
                    <a:pt x="25907" y="519811"/>
                  </a:lnTo>
                  <a:lnTo>
                    <a:pt x="988186" y="519811"/>
                  </a:lnTo>
                  <a:lnTo>
                    <a:pt x="1001140" y="532764"/>
                  </a:lnTo>
                  <a:lnTo>
                    <a:pt x="1014095" y="532764"/>
                  </a:lnTo>
                  <a:lnTo>
                    <a:pt x="1014095" y="512699"/>
                  </a:lnTo>
                  <a:lnTo>
                    <a:pt x="1008379" y="506857"/>
                  </a:lnTo>
                  <a:close/>
                </a:path>
                <a:path w="1061720" h="1040129">
                  <a:moveTo>
                    <a:pt x="25907" y="506857"/>
                  </a:moveTo>
                  <a:lnTo>
                    <a:pt x="12953" y="506857"/>
                  </a:lnTo>
                  <a:lnTo>
                    <a:pt x="25907" y="519811"/>
                  </a:lnTo>
                  <a:lnTo>
                    <a:pt x="25907" y="50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24000" y="1427988"/>
            <a:ext cx="2494788" cy="5215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305" y="370205"/>
            <a:ext cx="566674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Sincronização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840485" y="5052059"/>
            <a:ext cx="4648200" cy="512445"/>
            <a:chOff x="2316485" y="5052059"/>
            <a:chExt cx="4648200" cy="512445"/>
          </a:xfrm>
        </p:grpSpPr>
        <p:sp>
          <p:nvSpPr>
            <p:cNvPr id="4" name="object 4"/>
            <p:cNvSpPr/>
            <p:nvPr/>
          </p:nvSpPr>
          <p:spPr>
            <a:xfrm>
              <a:off x="2316485" y="5071776"/>
              <a:ext cx="4648188" cy="4162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89503" y="5052059"/>
              <a:ext cx="3499104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4579" y="5090159"/>
              <a:ext cx="4572000" cy="339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78579" y="5090159"/>
            <a:ext cx="4572000" cy="28638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Cada objeto tem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um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lock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de</a:t>
            </a:r>
            <a:r>
              <a:rPr sz="1600" spc="135" dirty="0">
                <a:solidFill>
                  <a:srgbClr val="17375E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acesso.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7405" y="1498091"/>
            <a:ext cx="4653280" cy="1710055"/>
            <a:chOff x="533405" y="1498091"/>
            <a:chExt cx="4653280" cy="1710055"/>
          </a:xfrm>
        </p:grpSpPr>
        <p:sp>
          <p:nvSpPr>
            <p:cNvPr id="9" name="object 9"/>
            <p:cNvSpPr/>
            <p:nvPr/>
          </p:nvSpPr>
          <p:spPr>
            <a:xfrm>
              <a:off x="537977" y="1517924"/>
              <a:ext cx="4648188" cy="65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1143" y="1498091"/>
              <a:ext cx="4232148" cy="755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6071" y="1536191"/>
              <a:ext cx="4572000" cy="5836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6071" y="1536191"/>
              <a:ext cx="4572000" cy="584200"/>
            </a:xfrm>
            <a:custGeom>
              <a:avLst/>
              <a:gdLst/>
              <a:ahLst/>
              <a:cxnLst/>
              <a:rect l="l" t="t" r="r" b="b"/>
              <a:pathLst>
                <a:path w="4572000" h="584200">
                  <a:moveTo>
                    <a:pt x="0" y="583691"/>
                  </a:moveTo>
                  <a:lnTo>
                    <a:pt x="4572000" y="583691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405" y="2471948"/>
              <a:ext cx="4648188" cy="65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7803" y="2452116"/>
              <a:ext cx="4277868" cy="7559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1499" y="2490216"/>
              <a:ext cx="4572000" cy="5836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1499" y="2490216"/>
              <a:ext cx="4572000" cy="584200"/>
            </a:xfrm>
            <a:custGeom>
              <a:avLst/>
              <a:gdLst/>
              <a:ahLst/>
              <a:cxnLst/>
              <a:rect l="l" t="t" r="r" b="b"/>
              <a:pathLst>
                <a:path w="4572000" h="584200">
                  <a:moveTo>
                    <a:pt x="0" y="583691"/>
                  </a:moveTo>
                  <a:lnTo>
                    <a:pt x="4572000" y="583691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94610" y="1562861"/>
            <a:ext cx="3975100" cy="198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4953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Métodos </a:t>
            </a:r>
            <a:r>
              <a:rPr sz="1600" b="1" spc="-5" dirty="0">
                <a:solidFill>
                  <a:srgbClr val="17375E"/>
                </a:solidFill>
                <a:latin typeface="Georgia"/>
                <a:cs typeface="Georgia"/>
              </a:rPr>
              <a:t>synchronized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têm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um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lock para  acesso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ao</a:t>
            </a:r>
            <a:r>
              <a:rPr sz="1600" spc="35" dirty="0">
                <a:solidFill>
                  <a:srgbClr val="17375E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objeto.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métodos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sem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o modificador</a:t>
            </a:r>
            <a:r>
              <a:rPr sz="1600" spc="95" dirty="0">
                <a:solidFill>
                  <a:srgbClr val="17375E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17375E"/>
                </a:solidFill>
                <a:latin typeface="Georgia"/>
                <a:cs typeface="Georgia"/>
              </a:rPr>
              <a:t>synchronized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não exigem o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lock </a:t>
            </a:r>
            <a:r>
              <a:rPr sz="1600" spc="-5" dirty="0">
                <a:solidFill>
                  <a:srgbClr val="17375E"/>
                </a:solidFill>
                <a:latin typeface="Georgia"/>
                <a:cs typeface="Georgia"/>
              </a:rPr>
              <a:t>do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objeto para</a:t>
            </a:r>
            <a:r>
              <a:rPr sz="1600" spc="135" dirty="0">
                <a:solidFill>
                  <a:srgbClr val="17375E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17375E"/>
                </a:solidFill>
                <a:latin typeface="Georgia"/>
                <a:cs typeface="Georgia"/>
              </a:rPr>
              <a:t>acesso.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26635" y="1837944"/>
            <a:ext cx="5457825" cy="3037840"/>
            <a:chOff x="2802635" y="1837944"/>
            <a:chExt cx="5457825" cy="3037840"/>
          </a:xfrm>
        </p:grpSpPr>
        <p:sp>
          <p:nvSpPr>
            <p:cNvPr id="19" name="object 19"/>
            <p:cNvSpPr/>
            <p:nvPr/>
          </p:nvSpPr>
          <p:spPr>
            <a:xfrm>
              <a:off x="4917947" y="1837944"/>
              <a:ext cx="2066544" cy="8305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60365" y="1859915"/>
              <a:ext cx="1865630" cy="655320"/>
            </a:xfrm>
            <a:custGeom>
              <a:avLst/>
              <a:gdLst/>
              <a:ahLst/>
              <a:cxnLst/>
              <a:rect l="l" t="t" r="r" b="b"/>
              <a:pathLst>
                <a:path w="1865629" h="655319">
                  <a:moveTo>
                    <a:pt x="1791618" y="619325"/>
                  </a:moveTo>
                  <a:lnTo>
                    <a:pt x="1750314" y="628014"/>
                  </a:lnTo>
                  <a:lnTo>
                    <a:pt x="1743329" y="629412"/>
                  </a:lnTo>
                  <a:lnTo>
                    <a:pt x="1738884" y="636270"/>
                  </a:lnTo>
                  <a:lnTo>
                    <a:pt x="1740281" y="643382"/>
                  </a:lnTo>
                  <a:lnTo>
                    <a:pt x="1741805" y="650367"/>
                  </a:lnTo>
                  <a:lnTo>
                    <a:pt x="1748663" y="654812"/>
                  </a:lnTo>
                  <a:lnTo>
                    <a:pt x="1845584" y="634364"/>
                  </a:lnTo>
                  <a:lnTo>
                    <a:pt x="1836928" y="634364"/>
                  </a:lnTo>
                  <a:lnTo>
                    <a:pt x="1791618" y="619325"/>
                  </a:lnTo>
                  <a:close/>
                </a:path>
                <a:path w="1865629" h="655319">
                  <a:moveTo>
                    <a:pt x="1816706" y="614047"/>
                  </a:moveTo>
                  <a:lnTo>
                    <a:pt x="1791618" y="619325"/>
                  </a:lnTo>
                  <a:lnTo>
                    <a:pt x="1836928" y="634364"/>
                  </a:lnTo>
                  <a:lnTo>
                    <a:pt x="1838168" y="630682"/>
                  </a:lnTo>
                  <a:lnTo>
                    <a:pt x="1831339" y="630682"/>
                  </a:lnTo>
                  <a:lnTo>
                    <a:pt x="1816706" y="614047"/>
                  </a:lnTo>
                  <a:close/>
                </a:path>
                <a:path w="1865629" h="655319">
                  <a:moveTo>
                    <a:pt x="1778381" y="540131"/>
                  </a:moveTo>
                  <a:lnTo>
                    <a:pt x="1767586" y="549656"/>
                  </a:lnTo>
                  <a:lnTo>
                    <a:pt x="1767078" y="557784"/>
                  </a:lnTo>
                  <a:lnTo>
                    <a:pt x="1771904" y="563118"/>
                  </a:lnTo>
                  <a:lnTo>
                    <a:pt x="1799749" y="594771"/>
                  </a:lnTo>
                  <a:lnTo>
                    <a:pt x="1845183" y="609854"/>
                  </a:lnTo>
                  <a:lnTo>
                    <a:pt x="1836928" y="634364"/>
                  </a:lnTo>
                  <a:lnTo>
                    <a:pt x="1845584" y="634364"/>
                  </a:lnTo>
                  <a:lnTo>
                    <a:pt x="1865503" y="630174"/>
                  </a:lnTo>
                  <a:lnTo>
                    <a:pt x="1791335" y="545973"/>
                  </a:lnTo>
                  <a:lnTo>
                    <a:pt x="1786509" y="540638"/>
                  </a:lnTo>
                  <a:lnTo>
                    <a:pt x="1778381" y="540131"/>
                  </a:lnTo>
                  <a:close/>
                </a:path>
                <a:path w="1865629" h="655319">
                  <a:moveTo>
                    <a:pt x="1838452" y="609473"/>
                  </a:moveTo>
                  <a:lnTo>
                    <a:pt x="1816706" y="614047"/>
                  </a:lnTo>
                  <a:lnTo>
                    <a:pt x="1831339" y="630682"/>
                  </a:lnTo>
                  <a:lnTo>
                    <a:pt x="1838452" y="609473"/>
                  </a:lnTo>
                  <a:close/>
                </a:path>
                <a:path w="1865629" h="655319">
                  <a:moveTo>
                    <a:pt x="1844035" y="609473"/>
                  </a:moveTo>
                  <a:lnTo>
                    <a:pt x="1838452" y="609473"/>
                  </a:lnTo>
                  <a:lnTo>
                    <a:pt x="1831339" y="630682"/>
                  </a:lnTo>
                  <a:lnTo>
                    <a:pt x="1838168" y="630682"/>
                  </a:lnTo>
                  <a:lnTo>
                    <a:pt x="1845183" y="609854"/>
                  </a:lnTo>
                  <a:lnTo>
                    <a:pt x="1844035" y="609473"/>
                  </a:lnTo>
                  <a:close/>
                </a:path>
                <a:path w="1865629" h="655319">
                  <a:moveTo>
                    <a:pt x="8128" y="0"/>
                  </a:moveTo>
                  <a:lnTo>
                    <a:pt x="0" y="24637"/>
                  </a:lnTo>
                  <a:lnTo>
                    <a:pt x="1791618" y="619325"/>
                  </a:lnTo>
                  <a:lnTo>
                    <a:pt x="1816706" y="614047"/>
                  </a:lnTo>
                  <a:lnTo>
                    <a:pt x="1799749" y="594771"/>
                  </a:lnTo>
                  <a:lnTo>
                    <a:pt x="8128" y="0"/>
                  </a:lnTo>
                  <a:close/>
                </a:path>
                <a:path w="1865629" h="655319">
                  <a:moveTo>
                    <a:pt x="1799749" y="594771"/>
                  </a:moveTo>
                  <a:lnTo>
                    <a:pt x="1816706" y="614047"/>
                  </a:lnTo>
                  <a:lnTo>
                    <a:pt x="1838452" y="609473"/>
                  </a:lnTo>
                  <a:lnTo>
                    <a:pt x="1844035" y="609473"/>
                  </a:lnTo>
                  <a:lnTo>
                    <a:pt x="1799749" y="59477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00827" y="2740152"/>
              <a:ext cx="1883664" cy="3169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43500" y="2770632"/>
              <a:ext cx="1682750" cy="162560"/>
            </a:xfrm>
            <a:custGeom>
              <a:avLst/>
              <a:gdLst/>
              <a:ahLst/>
              <a:cxnLst/>
              <a:rect l="l" t="t" r="r" b="b"/>
              <a:pathLst>
                <a:path w="1682750" h="162560">
                  <a:moveTo>
                    <a:pt x="1524" y="0"/>
                  </a:moveTo>
                  <a:lnTo>
                    <a:pt x="0" y="25907"/>
                  </a:lnTo>
                  <a:lnTo>
                    <a:pt x="77597" y="30225"/>
                  </a:lnTo>
                  <a:lnTo>
                    <a:pt x="79121" y="4444"/>
                  </a:lnTo>
                  <a:lnTo>
                    <a:pt x="1524" y="0"/>
                  </a:lnTo>
                  <a:close/>
                </a:path>
                <a:path w="1682750" h="162560">
                  <a:moveTo>
                    <a:pt x="104901" y="5841"/>
                  </a:moveTo>
                  <a:lnTo>
                    <a:pt x="103504" y="31750"/>
                  </a:lnTo>
                  <a:lnTo>
                    <a:pt x="181101" y="36067"/>
                  </a:lnTo>
                  <a:lnTo>
                    <a:pt x="182499" y="10287"/>
                  </a:lnTo>
                  <a:lnTo>
                    <a:pt x="104901" y="5841"/>
                  </a:lnTo>
                  <a:close/>
                </a:path>
                <a:path w="1682750" h="162560">
                  <a:moveTo>
                    <a:pt x="208407" y="11683"/>
                  </a:moveTo>
                  <a:lnTo>
                    <a:pt x="207010" y="37591"/>
                  </a:lnTo>
                  <a:lnTo>
                    <a:pt x="284607" y="42037"/>
                  </a:lnTo>
                  <a:lnTo>
                    <a:pt x="286003" y="16128"/>
                  </a:lnTo>
                  <a:lnTo>
                    <a:pt x="208407" y="11683"/>
                  </a:lnTo>
                  <a:close/>
                </a:path>
                <a:path w="1682750" h="162560">
                  <a:moveTo>
                    <a:pt x="311912" y="17525"/>
                  </a:moveTo>
                  <a:lnTo>
                    <a:pt x="310388" y="43433"/>
                  </a:lnTo>
                  <a:lnTo>
                    <a:pt x="387985" y="47878"/>
                  </a:lnTo>
                  <a:lnTo>
                    <a:pt x="389509" y="21970"/>
                  </a:lnTo>
                  <a:lnTo>
                    <a:pt x="311912" y="17525"/>
                  </a:lnTo>
                  <a:close/>
                </a:path>
                <a:path w="1682750" h="162560">
                  <a:moveTo>
                    <a:pt x="415416" y="23367"/>
                  </a:moveTo>
                  <a:lnTo>
                    <a:pt x="413892" y="49275"/>
                  </a:lnTo>
                  <a:lnTo>
                    <a:pt x="491489" y="53720"/>
                  </a:lnTo>
                  <a:lnTo>
                    <a:pt x="493013" y="27812"/>
                  </a:lnTo>
                  <a:lnTo>
                    <a:pt x="415416" y="23367"/>
                  </a:lnTo>
                  <a:close/>
                </a:path>
                <a:path w="1682750" h="162560">
                  <a:moveTo>
                    <a:pt x="518795" y="29209"/>
                  </a:moveTo>
                  <a:lnTo>
                    <a:pt x="517398" y="55117"/>
                  </a:lnTo>
                  <a:lnTo>
                    <a:pt x="594995" y="59562"/>
                  </a:lnTo>
                  <a:lnTo>
                    <a:pt x="596391" y="33654"/>
                  </a:lnTo>
                  <a:lnTo>
                    <a:pt x="518795" y="29209"/>
                  </a:lnTo>
                  <a:close/>
                </a:path>
                <a:path w="1682750" h="162560">
                  <a:moveTo>
                    <a:pt x="622300" y="35178"/>
                  </a:moveTo>
                  <a:lnTo>
                    <a:pt x="620776" y="60959"/>
                  </a:lnTo>
                  <a:lnTo>
                    <a:pt x="698373" y="65404"/>
                  </a:lnTo>
                  <a:lnTo>
                    <a:pt x="699897" y="39496"/>
                  </a:lnTo>
                  <a:lnTo>
                    <a:pt x="622300" y="35178"/>
                  </a:lnTo>
                  <a:close/>
                </a:path>
                <a:path w="1682750" h="162560">
                  <a:moveTo>
                    <a:pt x="725804" y="41020"/>
                  </a:moveTo>
                  <a:lnTo>
                    <a:pt x="724280" y="66801"/>
                  </a:lnTo>
                  <a:lnTo>
                    <a:pt x="801877" y="71246"/>
                  </a:lnTo>
                  <a:lnTo>
                    <a:pt x="803401" y="45338"/>
                  </a:lnTo>
                  <a:lnTo>
                    <a:pt x="725804" y="41020"/>
                  </a:lnTo>
                  <a:close/>
                </a:path>
                <a:path w="1682750" h="162560">
                  <a:moveTo>
                    <a:pt x="829183" y="46862"/>
                  </a:moveTo>
                  <a:lnTo>
                    <a:pt x="827786" y="72643"/>
                  </a:lnTo>
                  <a:lnTo>
                    <a:pt x="905383" y="77088"/>
                  </a:lnTo>
                  <a:lnTo>
                    <a:pt x="906779" y="51180"/>
                  </a:lnTo>
                  <a:lnTo>
                    <a:pt x="829183" y="46862"/>
                  </a:lnTo>
                  <a:close/>
                </a:path>
                <a:path w="1682750" h="162560">
                  <a:moveTo>
                    <a:pt x="932688" y="52704"/>
                  </a:moveTo>
                  <a:lnTo>
                    <a:pt x="931290" y="78485"/>
                  </a:lnTo>
                  <a:lnTo>
                    <a:pt x="1008888" y="82930"/>
                  </a:lnTo>
                  <a:lnTo>
                    <a:pt x="1010285" y="57022"/>
                  </a:lnTo>
                  <a:lnTo>
                    <a:pt x="932688" y="52704"/>
                  </a:lnTo>
                  <a:close/>
                </a:path>
                <a:path w="1682750" h="162560">
                  <a:moveTo>
                    <a:pt x="1036192" y="58546"/>
                  </a:moveTo>
                  <a:lnTo>
                    <a:pt x="1034669" y="84327"/>
                  </a:lnTo>
                  <a:lnTo>
                    <a:pt x="1112265" y="88772"/>
                  </a:lnTo>
                  <a:lnTo>
                    <a:pt x="1113789" y="62864"/>
                  </a:lnTo>
                  <a:lnTo>
                    <a:pt x="1036192" y="58546"/>
                  </a:lnTo>
                  <a:close/>
                </a:path>
                <a:path w="1682750" h="162560">
                  <a:moveTo>
                    <a:pt x="1139571" y="64388"/>
                  </a:moveTo>
                  <a:lnTo>
                    <a:pt x="1138174" y="90296"/>
                  </a:lnTo>
                  <a:lnTo>
                    <a:pt x="1215771" y="94614"/>
                  </a:lnTo>
                  <a:lnTo>
                    <a:pt x="1217167" y="68706"/>
                  </a:lnTo>
                  <a:lnTo>
                    <a:pt x="1139571" y="64388"/>
                  </a:lnTo>
                  <a:close/>
                </a:path>
                <a:path w="1682750" h="162560">
                  <a:moveTo>
                    <a:pt x="1243076" y="70230"/>
                  </a:moveTo>
                  <a:lnTo>
                    <a:pt x="1241678" y="96138"/>
                  </a:lnTo>
                  <a:lnTo>
                    <a:pt x="1319276" y="100456"/>
                  </a:lnTo>
                  <a:lnTo>
                    <a:pt x="1320673" y="74548"/>
                  </a:lnTo>
                  <a:lnTo>
                    <a:pt x="1243076" y="70230"/>
                  </a:lnTo>
                  <a:close/>
                </a:path>
                <a:path w="1682750" h="162560">
                  <a:moveTo>
                    <a:pt x="1346580" y="76072"/>
                  </a:moveTo>
                  <a:lnTo>
                    <a:pt x="1345057" y="101980"/>
                  </a:lnTo>
                  <a:lnTo>
                    <a:pt x="1422653" y="106298"/>
                  </a:lnTo>
                  <a:lnTo>
                    <a:pt x="1424177" y="80517"/>
                  </a:lnTo>
                  <a:lnTo>
                    <a:pt x="1346580" y="76072"/>
                  </a:lnTo>
                  <a:close/>
                </a:path>
                <a:path w="1682750" h="162560">
                  <a:moveTo>
                    <a:pt x="1450085" y="81914"/>
                  </a:moveTo>
                  <a:lnTo>
                    <a:pt x="1448561" y="107822"/>
                  </a:lnTo>
                  <a:lnTo>
                    <a:pt x="1526158" y="112140"/>
                  </a:lnTo>
                  <a:lnTo>
                    <a:pt x="1527682" y="86359"/>
                  </a:lnTo>
                  <a:lnTo>
                    <a:pt x="1450085" y="81914"/>
                  </a:lnTo>
                  <a:close/>
                </a:path>
                <a:path w="1682750" h="162560">
                  <a:moveTo>
                    <a:pt x="1608397" y="116799"/>
                  </a:moveTo>
                  <a:lnTo>
                    <a:pt x="1564513" y="139191"/>
                  </a:lnTo>
                  <a:lnTo>
                    <a:pt x="1561973" y="146938"/>
                  </a:lnTo>
                  <a:lnTo>
                    <a:pt x="1565275" y="153415"/>
                  </a:lnTo>
                  <a:lnTo>
                    <a:pt x="1568577" y="159765"/>
                  </a:lnTo>
                  <a:lnTo>
                    <a:pt x="1576324" y="162305"/>
                  </a:lnTo>
                  <a:lnTo>
                    <a:pt x="1582674" y="159003"/>
                  </a:lnTo>
                  <a:lnTo>
                    <a:pt x="1660190" y="119506"/>
                  </a:lnTo>
                  <a:lnTo>
                    <a:pt x="1655445" y="119506"/>
                  </a:lnTo>
                  <a:lnTo>
                    <a:pt x="1655534" y="117982"/>
                  </a:lnTo>
                  <a:lnTo>
                    <a:pt x="1629664" y="117982"/>
                  </a:lnTo>
                  <a:lnTo>
                    <a:pt x="1608397" y="116799"/>
                  </a:lnTo>
                  <a:close/>
                </a:path>
                <a:path w="1682750" h="162560">
                  <a:moveTo>
                    <a:pt x="1656969" y="93598"/>
                  </a:moveTo>
                  <a:lnTo>
                    <a:pt x="1655445" y="119506"/>
                  </a:lnTo>
                  <a:lnTo>
                    <a:pt x="1656206" y="119506"/>
                  </a:lnTo>
                  <a:lnTo>
                    <a:pt x="1657730" y="93725"/>
                  </a:lnTo>
                  <a:lnTo>
                    <a:pt x="1656969" y="93598"/>
                  </a:lnTo>
                  <a:close/>
                </a:path>
                <a:path w="1682750" h="162560">
                  <a:moveTo>
                    <a:pt x="1660787" y="93598"/>
                  </a:moveTo>
                  <a:lnTo>
                    <a:pt x="1656969" y="93598"/>
                  </a:lnTo>
                  <a:lnTo>
                    <a:pt x="1657730" y="93725"/>
                  </a:lnTo>
                  <a:lnTo>
                    <a:pt x="1656206" y="119506"/>
                  </a:lnTo>
                  <a:lnTo>
                    <a:pt x="1660190" y="119506"/>
                  </a:lnTo>
                  <a:lnTo>
                    <a:pt x="1682623" y="108076"/>
                  </a:lnTo>
                  <a:lnTo>
                    <a:pt x="1660787" y="93598"/>
                  </a:lnTo>
                  <a:close/>
                </a:path>
                <a:path w="1682750" h="162560">
                  <a:moveTo>
                    <a:pt x="1630334" y="105605"/>
                  </a:moveTo>
                  <a:lnTo>
                    <a:pt x="1608397" y="116799"/>
                  </a:lnTo>
                  <a:lnTo>
                    <a:pt x="1629664" y="117982"/>
                  </a:lnTo>
                  <a:lnTo>
                    <a:pt x="1630334" y="105605"/>
                  </a:lnTo>
                  <a:close/>
                </a:path>
                <a:path w="1682750" h="162560">
                  <a:moveTo>
                    <a:pt x="1631333" y="105095"/>
                  </a:moveTo>
                  <a:lnTo>
                    <a:pt x="1630334" y="105605"/>
                  </a:lnTo>
                  <a:lnTo>
                    <a:pt x="1629664" y="117982"/>
                  </a:lnTo>
                  <a:lnTo>
                    <a:pt x="1655534" y="117982"/>
                  </a:lnTo>
                  <a:lnTo>
                    <a:pt x="1655572" y="117347"/>
                  </a:lnTo>
                  <a:lnTo>
                    <a:pt x="1649856" y="117347"/>
                  </a:lnTo>
                  <a:lnTo>
                    <a:pt x="1631333" y="105095"/>
                  </a:lnTo>
                  <a:close/>
                </a:path>
                <a:path w="1682750" h="162560">
                  <a:moveTo>
                    <a:pt x="1651127" y="94995"/>
                  </a:moveTo>
                  <a:lnTo>
                    <a:pt x="1631333" y="105095"/>
                  </a:lnTo>
                  <a:lnTo>
                    <a:pt x="1649856" y="117347"/>
                  </a:lnTo>
                  <a:lnTo>
                    <a:pt x="1651127" y="94995"/>
                  </a:lnTo>
                  <a:close/>
                </a:path>
                <a:path w="1682750" h="162560">
                  <a:moveTo>
                    <a:pt x="1656886" y="94995"/>
                  </a:moveTo>
                  <a:lnTo>
                    <a:pt x="1651127" y="94995"/>
                  </a:lnTo>
                  <a:lnTo>
                    <a:pt x="1649856" y="117347"/>
                  </a:lnTo>
                  <a:lnTo>
                    <a:pt x="1655572" y="117347"/>
                  </a:lnTo>
                  <a:lnTo>
                    <a:pt x="1656886" y="94995"/>
                  </a:lnTo>
                  <a:close/>
                </a:path>
                <a:path w="1682750" h="162560">
                  <a:moveTo>
                    <a:pt x="1553464" y="87756"/>
                  </a:moveTo>
                  <a:lnTo>
                    <a:pt x="1552067" y="113664"/>
                  </a:lnTo>
                  <a:lnTo>
                    <a:pt x="1608397" y="116799"/>
                  </a:lnTo>
                  <a:lnTo>
                    <a:pt x="1630334" y="105605"/>
                  </a:lnTo>
                  <a:lnTo>
                    <a:pt x="1630395" y="104475"/>
                  </a:lnTo>
                  <a:lnTo>
                    <a:pt x="1610017" y="90996"/>
                  </a:lnTo>
                  <a:lnTo>
                    <a:pt x="1553464" y="87756"/>
                  </a:lnTo>
                  <a:close/>
                </a:path>
                <a:path w="1682750" h="162560">
                  <a:moveTo>
                    <a:pt x="1583181" y="42163"/>
                  </a:moveTo>
                  <a:lnTo>
                    <a:pt x="1575053" y="43814"/>
                  </a:lnTo>
                  <a:lnTo>
                    <a:pt x="1567179" y="55752"/>
                  </a:lnTo>
                  <a:lnTo>
                    <a:pt x="1568830" y="63753"/>
                  </a:lnTo>
                  <a:lnTo>
                    <a:pt x="1610017" y="90996"/>
                  </a:lnTo>
                  <a:lnTo>
                    <a:pt x="1631060" y="92201"/>
                  </a:lnTo>
                  <a:lnTo>
                    <a:pt x="1630395" y="104475"/>
                  </a:lnTo>
                  <a:lnTo>
                    <a:pt x="1631333" y="105095"/>
                  </a:lnTo>
                  <a:lnTo>
                    <a:pt x="1651127" y="94995"/>
                  </a:lnTo>
                  <a:lnTo>
                    <a:pt x="1656886" y="94995"/>
                  </a:lnTo>
                  <a:lnTo>
                    <a:pt x="1656969" y="93598"/>
                  </a:lnTo>
                  <a:lnTo>
                    <a:pt x="1660787" y="93598"/>
                  </a:lnTo>
                  <a:lnTo>
                    <a:pt x="1583181" y="42163"/>
                  </a:lnTo>
                  <a:close/>
                </a:path>
                <a:path w="1682750" h="162560">
                  <a:moveTo>
                    <a:pt x="1610017" y="90996"/>
                  </a:moveTo>
                  <a:lnTo>
                    <a:pt x="1630395" y="104475"/>
                  </a:lnTo>
                  <a:lnTo>
                    <a:pt x="1631060" y="92201"/>
                  </a:lnTo>
                  <a:lnTo>
                    <a:pt x="1610017" y="9099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87567" y="2549652"/>
              <a:ext cx="492251" cy="5638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2635" y="3052572"/>
              <a:ext cx="1996439" cy="12420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45307" y="3074669"/>
              <a:ext cx="1856105" cy="1041400"/>
            </a:xfrm>
            <a:custGeom>
              <a:avLst/>
              <a:gdLst/>
              <a:ahLst/>
              <a:cxnLst/>
              <a:rect l="l" t="t" r="r" b="b"/>
              <a:pathLst>
                <a:path w="1856104" h="1041400">
                  <a:moveTo>
                    <a:pt x="25908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25908" y="77724"/>
                  </a:lnTo>
                  <a:lnTo>
                    <a:pt x="25908" y="0"/>
                  </a:lnTo>
                  <a:close/>
                </a:path>
                <a:path w="1856104" h="1041400">
                  <a:moveTo>
                    <a:pt x="25908" y="103631"/>
                  </a:moveTo>
                  <a:lnTo>
                    <a:pt x="0" y="103631"/>
                  </a:lnTo>
                  <a:lnTo>
                    <a:pt x="0" y="181355"/>
                  </a:lnTo>
                  <a:lnTo>
                    <a:pt x="25908" y="181355"/>
                  </a:lnTo>
                  <a:lnTo>
                    <a:pt x="25908" y="103631"/>
                  </a:lnTo>
                  <a:close/>
                </a:path>
                <a:path w="1856104" h="1041400">
                  <a:moveTo>
                    <a:pt x="25908" y="207263"/>
                  </a:moveTo>
                  <a:lnTo>
                    <a:pt x="0" y="207263"/>
                  </a:lnTo>
                  <a:lnTo>
                    <a:pt x="0" y="284988"/>
                  </a:lnTo>
                  <a:lnTo>
                    <a:pt x="25908" y="284988"/>
                  </a:lnTo>
                  <a:lnTo>
                    <a:pt x="25908" y="207263"/>
                  </a:lnTo>
                  <a:close/>
                </a:path>
                <a:path w="1856104" h="1041400">
                  <a:moveTo>
                    <a:pt x="25908" y="310895"/>
                  </a:moveTo>
                  <a:lnTo>
                    <a:pt x="0" y="310895"/>
                  </a:lnTo>
                  <a:lnTo>
                    <a:pt x="0" y="388619"/>
                  </a:lnTo>
                  <a:lnTo>
                    <a:pt x="25908" y="388619"/>
                  </a:lnTo>
                  <a:lnTo>
                    <a:pt x="25908" y="310895"/>
                  </a:lnTo>
                  <a:close/>
                </a:path>
                <a:path w="1856104" h="1041400">
                  <a:moveTo>
                    <a:pt x="25908" y="414527"/>
                  </a:moveTo>
                  <a:lnTo>
                    <a:pt x="0" y="414527"/>
                  </a:lnTo>
                  <a:lnTo>
                    <a:pt x="0" y="492251"/>
                  </a:lnTo>
                  <a:lnTo>
                    <a:pt x="25908" y="492251"/>
                  </a:lnTo>
                  <a:lnTo>
                    <a:pt x="25908" y="414527"/>
                  </a:lnTo>
                  <a:close/>
                </a:path>
                <a:path w="1856104" h="1041400">
                  <a:moveTo>
                    <a:pt x="23367" y="518159"/>
                  </a:moveTo>
                  <a:lnTo>
                    <a:pt x="0" y="518159"/>
                  </a:lnTo>
                  <a:lnTo>
                    <a:pt x="0" y="527812"/>
                  </a:lnTo>
                  <a:lnTo>
                    <a:pt x="5842" y="533653"/>
                  </a:lnTo>
                  <a:lnTo>
                    <a:pt x="88137" y="533653"/>
                  </a:lnTo>
                  <a:lnTo>
                    <a:pt x="88137" y="520700"/>
                  </a:lnTo>
                  <a:lnTo>
                    <a:pt x="25908" y="520700"/>
                  </a:lnTo>
                  <a:lnTo>
                    <a:pt x="23367" y="518159"/>
                  </a:lnTo>
                  <a:close/>
                </a:path>
                <a:path w="1856104" h="1041400">
                  <a:moveTo>
                    <a:pt x="88137" y="507745"/>
                  </a:moveTo>
                  <a:lnTo>
                    <a:pt x="12954" y="507745"/>
                  </a:lnTo>
                  <a:lnTo>
                    <a:pt x="25908" y="520700"/>
                  </a:lnTo>
                  <a:lnTo>
                    <a:pt x="25908" y="518159"/>
                  </a:lnTo>
                  <a:lnTo>
                    <a:pt x="88137" y="518159"/>
                  </a:lnTo>
                  <a:lnTo>
                    <a:pt x="88137" y="507745"/>
                  </a:lnTo>
                  <a:close/>
                </a:path>
                <a:path w="1856104" h="1041400">
                  <a:moveTo>
                    <a:pt x="88137" y="518159"/>
                  </a:moveTo>
                  <a:lnTo>
                    <a:pt x="25908" y="518159"/>
                  </a:lnTo>
                  <a:lnTo>
                    <a:pt x="25908" y="520700"/>
                  </a:lnTo>
                  <a:lnTo>
                    <a:pt x="88137" y="520700"/>
                  </a:lnTo>
                  <a:lnTo>
                    <a:pt x="88137" y="518159"/>
                  </a:lnTo>
                  <a:close/>
                </a:path>
                <a:path w="1856104" h="1041400">
                  <a:moveTo>
                    <a:pt x="191769" y="507745"/>
                  </a:moveTo>
                  <a:lnTo>
                    <a:pt x="114046" y="507745"/>
                  </a:lnTo>
                  <a:lnTo>
                    <a:pt x="114046" y="533653"/>
                  </a:lnTo>
                  <a:lnTo>
                    <a:pt x="191769" y="533653"/>
                  </a:lnTo>
                  <a:lnTo>
                    <a:pt x="191769" y="507745"/>
                  </a:lnTo>
                  <a:close/>
                </a:path>
                <a:path w="1856104" h="1041400">
                  <a:moveTo>
                    <a:pt x="295402" y="507745"/>
                  </a:moveTo>
                  <a:lnTo>
                    <a:pt x="217678" y="507745"/>
                  </a:lnTo>
                  <a:lnTo>
                    <a:pt x="217678" y="533653"/>
                  </a:lnTo>
                  <a:lnTo>
                    <a:pt x="295402" y="533653"/>
                  </a:lnTo>
                  <a:lnTo>
                    <a:pt x="295402" y="507745"/>
                  </a:lnTo>
                  <a:close/>
                </a:path>
                <a:path w="1856104" h="1041400">
                  <a:moveTo>
                    <a:pt x="399034" y="507745"/>
                  </a:moveTo>
                  <a:lnTo>
                    <a:pt x="321310" y="507745"/>
                  </a:lnTo>
                  <a:lnTo>
                    <a:pt x="321310" y="533653"/>
                  </a:lnTo>
                  <a:lnTo>
                    <a:pt x="399034" y="533653"/>
                  </a:lnTo>
                  <a:lnTo>
                    <a:pt x="399034" y="507745"/>
                  </a:lnTo>
                  <a:close/>
                </a:path>
                <a:path w="1856104" h="1041400">
                  <a:moveTo>
                    <a:pt x="502666" y="507745"/>
                  </a:moveTo>
                  <a:lnTo>
                    <a:pt x="424942" y="507745"/>
                  </a:lnTo>
                  <a:lnTo>
                    <a:pt x="424942" y="533653"/>
                  </a:lnTo>
                  <a:lnTo>
                    <a:pt x="502666" y="533653"/>
                  </a:lnTo>
                  <a:lnTo>
                    <a:pt x="502666" y="507745"/>
                  </a:lnTo>
                  <a:close/>
                </a:path>
                <a:path w="1856104" h="1041400">
                  <a:moveTo>
                    <a:pt x="606297" y="507745"/>
                  </a:moveTo>
                  <a:lnTo>
                    <a:pt x="528574" y="507745"/>
                  </a:lnTo>
                  <a:lnTo>
                    <a:pt x="528574" y="533653"/>
                  </a:lnTo>
                  <a:lnTo>
                    <a:pt x="606297" y="533653"/>
                  </a:lnTo>
                  <a:lnTo>
                    <a:pt x="606297" y="507745"/>
                  </a:lnTo>
                  <a:close/>
                </a:path>
                <a:path w="1856104" h="1041400">
                  <a:moveTo>
                    <a:pt x="709930" y="507745"/>
                  </a:moveTo>
                  <a:lnTo>
                    <a:pt x="632206" y="507745"/>
                  </a:lnTo>
                  <a:lnTo>
                    <a:pt x="632206" y="533653"/>
                  </a:lnTo>
                  <a:lnTo>
                    <a:pt x="709930" y="533653"/>
                  </a:lnTo>
                  <a:lnTo>
                    <a:pt x="709930" y="507745"/>
                  </a:lnTo>
                  <a:close/>
                </a:path>
                <a:path w="1856104" h="1041400">
                  <a:moveTo>
                    <a:pt x="813562" y="507745"/>
                  </a:moveTo>
                  <a:lnTo>
                    <a:pt x="735838" y="507745"/>
                  </a:lnTo>
                  <a:lnTo>
                    <a:pt x="735838" y="533653"/>
                  </a:lnTo>
                  <a:lnTo>
                    <a:pt x="813562" y="533653"/>
                  </a:lnTo>
                  <a:lnTo>
                    <a:pt x="813562" y="507745"/>
                  </a:lnTo>
                  <a:close/>
                </a:path>
                <a:path w="1856104" h="1041400">
                  <a:moveTo>
                    <a:pt x="917194" y="507745"/>
                  </a:moveTo>
                  <a:lnTo>
                    <a:pt x="839469" y="507745"/>
                  </a:lnTo>
                  <a:lnTo>
                    <a:pt x="839469" y="533653"/>
                  </a:lnTo>
                  <a:lnTo>
                    <a:pt x="917194" y="533653"/>
                  </a:lnTo>
                  <a:lnTo>
                    <a:pt x="917194" y="507745"/>
                  </a:lnTo>
                  <a:close/>
                </a:path>
                <a:path w="1856104" h="1041400">
                  <a:moveTo>
                    <a:pt x="1020826" y="507745"/>
                  </a:moveTo>
                  <a:lnTo>
                    <a:pt x="943102" y="507745"/>
                  </a:lnTo>
                  <a:lnTo>
                    <a:pt x="943102" y="533653"/>
                  </a:lnTo>
                  <a:lnTo>
                    <a:pt x="1020826" y="533653"/>
                  </a:lnTo>
                  <a:lnTo>
                    <a:pt x="1020826" y="507745"/>
                  </a:lnTo>
                  <a:close/>
                </a:path>
                <a:path w="1856104" h="1041400">
                  <a:moveTo>
                    <a:pt x="1124458" y="507745"/>
                  </a:moveTo>
                  <a:lnTo>
                    <a:pt x="1046733" y="507745"/>
                  </a:lnTo>
                  <a:lnTo>
                    <a:pt x="1046733" y="533653"/>
                  </a:lnTo>
                  <a:lnTo>
                    <a:pt x="1124458" y="533653"/>
                  </a:lnTo>
                  <a:lnTo>
                    <a:pt x="1124458" y="507745"/>
                  </a:lnTo>
                  <a:close/>
                </a:path>
                <a:path w="1856104" h="1041400">
                  <a:moveTo>
                    <a:pt x="1228090" y="507745"/>
                  </a:moveTo>
                  <a:lnTo>
                    <a:pt x="1150366" y="507745"/>
                  </a:lnTo>
                  <a:lnTo>
                    <a:pt x="1150366" y="533653"/>
                  </a:lnTo>
                  <a:lnTo>
                    <a:pt x="1228090" y="533653"/>
                  </a:lnTo>
                  <a:lnTo>
                    <a:pt x="1228090" y="507745"/>
                  </a:lnTo>
                  <a:close/>
                </a:path>
                <a:path w="1856104" h="1041400">
                  <a:moveTo>
                    <a:pt x="1331721" y="507745"/>
                  </a:moveTo>
                  <a:lnTo>
                    <a:pt x="1253997" y="507745"/>
                  </a:lnTo>
                  <a:lnTo>
                    <a:pt x="1253997" y="533653"/>
                  </a:lnTo>
                  <a:lnTo>
                    <a:pt x="1331721" y="533653"/>
                  </a:lnTo>
                  <a:lnTo>
                    <a:pt x="1331721" y="507745"/>
                  </a:lnTo>
                  <a:close/>
                </a:path>
                <a:path w="1856104" h="1041400">
                  <a:moveTo>
                    <a:pt x="1435354" y="507745"/>
                  </a:moveTo>
                  <a:lnTo>
                    <a:pt x="1357630" y="507745"/>
                  </a:lnTo>
                  <a:lnTo>
                    <a:pt x="1357630" y="533653"/>
                  </a:lnTo>
                  <a:lnTo>
                    <a:pt x="1435354" y="533653"/>
                  </a:lnTo>
                  <a:lnTo>
                    <a:pt x="1435354" y="507745"/>
                  </a:lnTo>
                  <a:close/>
                </a:path>
                <a:path w="1856104" h="1041400">
                  <a:moveTo>
                    <a:pt x="1538986" y="507745"/>
                  </a:moveTo>
                  <a:lnTo>
                    <a:pt x="1461262" y="507745"/>
                  </a:lnTo>
                  <a:lnTo>
                    <a:pt x="1461262" y="533653"/>
                  </a:lnTo>
                  <a:lnTo>
                    <a:pt x="1538986" y="533653"/>
                  </a:lnTo>
                  <a:lnTo>
                    <a:pt x="1538986" y="507745"/>
                  </a:lnTo>
                  <a:close/>
                </a:path>
                <a:path w="1856104" h="1041400">
                  <a:moveTo>
                    <a:pt x="1642618" y="507745"/>
                  </a:moveTo>
                  <a:lnTo>
                    <a:pt x="1564894" y="507745"/>
                  </a:lnTo>
                  <a:lnTo>
                    <a:pt x="1564894" y="533653"/>
                  </a:lnTo>
                  <a:lnTo>
                    <a:pt x="1642618" y="533653"/>
                  </a:lnTo>
                  <a:lnTo>
                    <a:pt x="1642618" y="507745"/>
                  </a:lnTo>
                  <a:close/>
                </a:path>
                <a:path w="1856104" h="1041400">
                  <a:moveTo>
                    <a:pt x="1746250" y="507745"/>
                  </a:moveTo>
                  <a:lnTo>
                    <a:pt x="1668526" y="507745"/>
                  </a:lnTo>
                  <a:lnTo>
                    <a:pt x="1668526" y="533653"/>
                  </a:lnTo>
                  <a:lnTo>
                    <a:pt x="1746250" y="533653"/>
                  </a:lnTo>
                  <a:lnTo>
                    <a:pt x="1746250" y="507745"/>
                  </a:lnTo>
                  <a:close/>
                </a:path>
                <a:path w="1856104" h="1041400">
                  <a:moveTo>
                    <a:pt x="1782445" y="520700"/>
                  </a:moveTo>
                  <a:lnTo>
                    <a:pt x="1782445" y="575182"/>
                  </a:lnTo>
                  <a:lnTo>
                    <a:pt x="1808353" y="575182"/>
                  </a:lnTo>
                  <a:lnTo>
                    <a:pt x="1808353" y="533653"/>
                  </a:lnTo>
                  <a:lnTo>
                    <a:pt x="1795399" y="533653"/>
                  </a:lnTo>
                  <a:lnTo>
                    <a:pt x="1782445" y="520700"/>
                  </a:lnTo>
                  <a:close/>
                </a:path>
                <a:path w="1856104" h="1041400">
                  <a:moveTo>
                    <a:pt x="1802511" y="507745"/>
                  </a:moveTo>
                  <a:lnTo>
                    <a:pt x="1772158" y="507745"/>
                  </a:lnTo>
                  <a:lnTo>
                    <a:pt x="1772158" y="533653"/>
                  </a:lnTo>
                  <a:lnTo>
                    <a:pt x="1782445" y="533653"/>
                  </a:lnTo>
                  <a:lnTo>
                    <a:pt x="1782445" y="520700"/>
                  </a:lnTo>
                  <a:lnTo>
                    <a:pt x="1808353" y="520700"/>
                  </a:lnTo>
                  <a:lnTo>
                    <a:pt x="1808353" y="513460"/>
                  </a:lnTo>
                  <a:lnTo>
                    <a:pt x="1802511" y="507745"/>
                  </a:lnTo>
                  <a:close/>
                </a:path>
                <a:path w="1856104" h="1041400">
                  <a:moveTo>
                    <a:pt x="1808353" y="520700"/>
                  </a:moveTo>
                  <a:lnTo>
                    <a:pt x="1782445" y="520700"/>
                  </a:lnTo>
                  <a:lnTo>
                    <a:pt x="1795399" y="533653"/>
                  </a:lnTo>
                  <a:lnTo>
                    <a:pt x="1808353" y="533653"/>
                  </a:lnTo>
                  <a:lnTo>
                    <a:pt x="1808353" y="520700"/>
                  </a:lnTo>
                  <a:close/>
                </a:path>
                <a:path w="1856104" h="1041400">
                  <a:moveTo>
                    <a:pt x="1808353" y="601090"/>
                  </a:moveTo>
                  <a:lnTo>
                    <a:pt x="1782445" y="601090"/>
                  </a:lnTo>
                  <a:lnTo>
                    <a:pt x="1782445" y="678814"/>
                  </a:lnTo>
                  <a:lnTo>
                    <a:pt x="1808353" y="678814"/>
                  </a:lnTo>
                  <a:lnTo>
                    <a:pt x="1808353" y="601090"/>
                  </a:lnTo>
                  <a:close/>
                </a:path>
                <a:path w="1856104" h="1041400">
                  <a:moveTo>
                    <a:pt x="1808353" y="704722"/>
                  </a:moveTo>
                  <a:lnTo>
                    <a:pt x="1782445" y="704722"/>
                  </a:lnTo>
                  <a:lnTo>
                    <a:pt x="1782445" y="782446"/>
                  </a:lnTo>
                  <a:lnTo>
                    <a:pt x="1808353" y="782446"/>
                  </a:lnTo>
                  <a:lnTo>
                    <a:pt x="1808353" y="704722"/>
                  </a:lnTo>
                  <a:close/>
                </a:path>
                <a:path w="1856104" h="1041400">
                  <a:moveTo>
                    <a:pt x="1808353" y="808354"/>
                  </a:moveTo>
                  <a:lnTo>
                    <a:pt x="1782445" y="808354"/>
                  </a:lnTo>
                  <a:lnTo>
                    <a:pt x="1782445" y="886078"/>
                  </a:lnTo>
                  <a:lnTo>
                    <a:pt x="1808353" y="886078"/>
                  </a:lnTo>
                  <a:lnTo>
                    <a:pt x="1808353" y="808354"/>
                  </a:lnTo>
                  <a:close/>
                </a:path>
                <a:path w="1856104" h="1041400">
                  <a:moveTo>
                    <a:pt x="1749679" y="923162"/>
                  </a:moveTo>
                  <a:lnTo>
                    <a:pt x="1743583" y="926845"/>
                  </a:lnTo>
                  <a:lnTo>
                    <a:pt x="1737359" y="930401"/>
                  </a:lnTo>
                  <a:lnTo>
                    <a:pt x="1735328" y="938275"/>
                  </a:lnTo>
                  <a:lnTo>
                    <a:pt x="1738883" y="944498"/>
                  </a:lnTo>
                  <a:lnTo>
                    <a:pt x="1795399" y="1041399"/>
                  </a:lnTo>
                  <a:lnTo>
                    <a:pt x="1810361" y="1015745"/>
                  </a:lnTo>
                  <a:lnTo>
                    <a:pt x="1782445" y="1015745"/>
                  </a:lnTo>
                  <a:lnTo>
                    <a:pt x="1782445" y="1015618"/>
                  </a:lnTo>
                  <a:lnTo>
                    <a:pt x="1810435" y="1015618"/>
                  </a:lnTo>
                  <a:lnTo>
                    <a:pt x="1814212" y="1009141"/>
                  </a:lnTo>
                  <a:lnTo>
                    <a:pt x="1784222" y="1009141"/>
                  </a:lnTo>
                  <a:lnTo>
                    <a:pt x="1795398" y="989983"/>
                  </a:lnTo>
                  <a:lnTo>
                    <a:pt x="1795240" y="989710"/>
                  </a:lnTo>
                  <a:lnTo>
                    <a:pt x="1782445" y="989710"/>
                  </a:lnTo>
                  <a:lnTo>
                    <a:pt x="1782445" y="967776"/>
                  </a:lnTo>
                  <a:lnTo>
                    <a:pt x="1757680" y="925321"/>
                  </a:lnTo>
                  <a:lnTo>
                    <a:pt x="1749679" y="923162"/>
                  </a:lnTo>
                  <a:close/>
                </a:path>
                <a:path w="1856104" h="1041400">
                  <a:moveTo>
                    <a:pt x="1808353" y="1015618"/>
                  </a:moveTo>
                  <a:lnTo>
                    <a:pt x="1782445" y="1015618"/>
                  </a:lnTo>
                  <a:lnTo>
                    <a:pt x="1782445" y="1015745"/>
                  </a:lnTo>
                  <a:lnTo>
                    <a:pt x="1808353" y="1015745"/>
                  </a:lnTo>
                  <a:lnTo>
                    <a:pt x="1808353" y="1015618"/>
                  </a:lnTo>
                  <a:close/>
                </a:path>
                <a:path w="1856104" h="1041400">
                  <a:moveTo>
                    <a:pt x="1810435" y="1015618"/>
                  </a:moveTo>
                  <a:lnTo>
                    <a:pt x="1808353" y="1015618"/>
                  </a:lnTo>
                  <a:lnTo>
                    <a:pt x="1808353" y="1015745"/>
                  </a:lnTo>
                  <a:lnTo>
                    <a:pt x="1810361" y="1015745"/>
                  </a:lnTo>
                  <a:lnTo>
                    <a:pt x="1810435" y="1015618"/>
                  </a:lnTo>
                  <a:close/>
                </a:path>
                <a:path w="1856104" h="1041400">
                  <a:moveTo>
                    <a:pt x="1795398" y="989983"/>
                  </a:moveTo>
                  <a:lnTo>
                    <a:pt x="1784222" y="1009141"/>
                  </a:lnTo>
                  <a:lnTo>
                    <a:pt x="1806575" y="1009141"/>
                  </a:lnTo>
                  <a:lnTo>
                    <a:pt x="1795398" y="989983"/>
                  </a:lnTo>
                  <a:close/>
                </a:path>
                <a:path w="1856104" h="1041400">
                  <a:moveTo>
                    <a:pt x="1808353" y="967776"/>
                  </a:moveTo>
                  <a:lnTo>
                    <a:pt x="1795398" y="989983"/>
                  </a:lnTo>
                  <a:lnTo>
                    <a:pt x="1806575" y="1009141"/>
                  </a:lnTo>
                  <a:lnTo>
                    <a:pt x="1814212" y="1009141"/>
                  </a:lnTo>
                  <a:lnTo>
                    <a:pt x="1825545" y="989710"/>
                  </a:lnTo>
                  <a:lnTo>
                    <a:pt x="1808353" y="989710"/>
                  </a:lnTo>
                  <a:lnTo>
                    <a:pt x="1808353" y="967776"/>
                  </a:lnTo>
                  <a:close/>
                </a:path>
                <a:path w="1856104" h="1041400">
                  <a:moveTo>
                    <a:pt x="1782445" y="967776"/>
                  </a:moveTo>
                  <a:lnTo>
                    <a:pt x="1782445" y="989710"/>
                  </a:lnTo>
                  <a:lnTo>
                    <a:pt x="1795240" y="989710"/>
                  </a:lnTo>
                  <a:lnTo>
                    <a:pt x="1782445" y="967776"/>
                  </a:lnTo>
                  <a:close/>
                </a:path>
                <a:path w="1856104" h="1041400">
                  <a:moveTo>
                    <a:pt x="1808353" y="911986"/>
                  </a:moveTo>
                  <a:lnTo>
                    <a:pt x="1782445" y="911986"/>
                  </a:lnTo>
                  <a:lnTo>
                    <a:pt x="1782445" y="967776"/>
                  </a:lnTo>
                  <a:lnTo>
                    <a:pt x="1795240" y="989710"/>
                  </a:lnTo>
                  <a:lnTo>
                    <a:pt x="1795557" y="989710"/>
                  </a:lnTo>
                  <a:lnTo>
                    <a:pt x="1808353" y="967776"/>
                  </a:lnTo>
                  <a:lnTo>
                    <a:pt x="1808353" y="911986"/>
                  </a:lnTo>
                  <a:close/>
                </a:path>
                <a:path w="1856104" h="1041400">
                  <a:moveTo>
                    <a:pt x="1841119" y="923162"/>
                  </a:moveTo>
                  <a:lnTo>
                    <a:pt x="1833118" y="925321"/>
                  </a:lnTo>
                  <a:lnTo>
                    <a:pt x="1808353" y="967776"/>
                  </a:lnTo>
                  <a:lnTo>
                    <a:pt x="1808353" y="989710"/>
                  </a:lnTo>
                  <a:lnTo>
                    <a:pt x="1825545" y="989710"/>
                  </a:lnTo>
                  <a:lnTo>
                    <a:pt x="1851914" y="944498"/>
                  </a:lnTo>
                  <a:lnTo>
                    <a:pt x="1855596" y="938275"/>
                  </a:lnTo>
                  <a:lnTo>
                    <a:pt x="1853438" y="930401"/>
                  </a:lnTo>
                  <a:lnTo>
                    <a:pt x="1847215" y="926845"/>
                  </a:lnTo>
                  <a:lnTo>
                    <a:pt x="1841119" y="92316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76857" y="3514331"/>
              <a:ext cx="2105969" cy="10592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97245" y="3527298"/>
              <a:ext cx="2052320" cy="993140"/>
            </a:xfrm>
            <a:custGeom>
              <a:avLst/>
              <a:gdLst/>
              <a:ahLst/>
              <a:cxnLst/>
              <a:rect l="l" t="t" r="r" b="b"/>
              <a:pathLst>
                <a:path w="2052320" h="993139">
                  <a:moveTo>
                    <a:pt x="2051811" y="0"/>
                  </a:moveTo>
                  <a:lnTo>
                    <a:pt x="2025903" y="0"/>
                  </a:lnTo>
                  <a:lnTo>
                    <a:pt x="2025903" y="77724"/>
                  </a:lnTo>
                  <a:lnTo>
                    <a:pt x="2051811" y="77724"/>
                  </a:lnTo>
                  <a:lnTo>
                    <a:pt x="2051811" y="0"/>
                  </a:lnTo>
                  <a:close/>
                </a:path>
                <a:path w="2052320" h="993139">
                  <a:moveTo>
                    <a:pt x="2051811" y="103631"/>
                  </a:moveTo>
                  <a:lnTo>
                    <a:pt x="2025903" y="103631"/>
                  </a:lnTo>
                  <a:lnTo>
                    <a:pt x="2025903" y="181356"/>
                  </a:lnTo>
                  <a:lnTo>
                    <a:pt x="2051811" y="181356"/>
                  </a:lnTo>
                  <a:lnTo>
                    <a:pt x="2051811" y="103631"/>
                  </a:lnTo>
                  <a:close/>
                </a:path>
                <a:path w="2052320" h="993139">
                  <a:moveTo>
                    <a:pt x="2051811" y="207263"/>
                  </a:moveTo>
                  <a:lnTo>
                    <a:pt x="2025903" y="207263"/>
                  </a:lnTo>
                  <a:lnTo>
                    <a:pt x="2025903" y="284988"/>
                  </a:lnTo>
                  <a:lnTo>
                    <a:pt x="2051811" y="284988"/>
                  </a:lnTo>
                  <a:lnTo>
                    <a:pt x="2051811" y="207263"/>
                  </a:lnTo>
                  <a:close/>
                </a:path>
                <a:path w="2052320" h="993139">
                  <a:moveTo>
                    <a:pt x="2051811" y="310895"/>
                  </a:moveTo>
                  <a:lnTo>
                    <a:pt x="2025903" y="310895"/>
                  </a:lnTo>
                  <a:lnTo>
                    <a:pt x="2025903" y="388619"/>
                  </a:lnTo>
                  <a:lnTo>
                    <a:pt x="2051811" y="388619"/>
                  </a:lnTo>
                  <a:lnTo>
                    <a:pt x="2051811" y="310895"/>
                  </a:lnTo>
                  <a:close/>
                </a:path>
                <a:path w="2052320" h="993139">
                  <a:moveTo>
                    <a:pt x="2051811" y="414527"/>
                  </a:moveTo>
                  <a:lnTo>
                    <a:pt x="2025903" y="414527"/>
                  </a:lnTo>
                  <a:lnTo>
                    <a:pt x="2025903" y="492251"/>
                  </a:lnTo>
                  <a:lnTo>
                    <a:pt x="2051811" y="492251"/>
                  </a:lnTo>
                  <a:lnTo>
                    <a:pt x="2051811" y="414527"/>
                  </a:lnTo>
                  <a:close/>
                </a:path>
                <a:path w="2052320" h="993139">
                  <a:moveTo>
                    <a:pt x="2051811" y="518159"/>
                  </a:moveTo>
                  <a:lnTo>
                    <a:pt x="2025903" y="518159"/>
                  </a:lnTo>
                  <a:lnTo>
                    <a:pt x="2025903" y="595883"/>
                  </a:lnTo>
                  <a:lnTo>
                    <a:pt x="2051811" y="595883"/>
                  </a:lnTo>
                  <a:lnTo>
                    <a:pt x="2051811" y="518159"/>
                  </a:lnTo>
                  <a:close/>
                </a:path>
                <a:path w="2052320" h="993139">
                  <a:moveTo>
                    <a:pt x="2051811" y="621791"/>
                  </a:moveTo>
                  <a:lnTo>
                    <a:pt x="2025903" y="621791"/>
                  </a:lnTo>
                  <a:lnTo>
                    <a:pt x="2025903" y="699515"/>
                  </a:lnTo>
                  <a:lnTo>
                    <a:pt x="2051811" y="699515"/>
                  </a:lnTo>
                  <a:lnTo>
                    <a:pt x="2051811" y="621791"/>
                  </a:lnTo>
                  <a:close/>
                </a:path>
                <a:path w="2052320" h="993139">
                  <a:moveTo>
                    <a:pt x="2051811" y="725424"/>
                  </a:moveTo>
                  <a:lnTo>
                    <a:pt x="2025903" y="725424"/>
                  </a:lnTo>
                  <a:lnTo>
                    <a:pt x="2025903" y="803147"/>
                  </a:lnTo>
                  <a:lnTo>
                    <a:pt x="2051811" y="803147"/>
                  </a:lnTo>
                  <a:lnTo>
                    <a:pt x="2051811" y="725424"/>
                  </a:lnTo>
                  <a:close/>
                </a:path>
                <a:path w="2052320" h="993139">
                  <a:moveTo>
                    <a:pt x="2051811" y="829056"/>
                  </a:moveTo>
                  <a:lnTo>
                    <a:pt x="2025903" y="829056"/>
                  </a:lnTo>
                  <a:lnTo>
                    <a:pt x="2025903" y="906779"/>
                  </a:lnTo>
                  <a:lnTo>
                    <a:pt x="2051811" y="906779"/>
                  </a:lnTo>
                  <a:lnTo>
                    <a:pt x="2051811" y="829056"/>
                  </a:lnTo>
                  <a:close/>
                </a:path>
                <a:path w="2052320" h="993139">
                  <a:moveTo>
                    <a:pt x="2038857" y="919607"/>
                  </a:moveTo>
                  <a:lnTo>
                    <a:pt x="1961133" y="919607"/>
                  </a:lnTo>
                  <a:lnTo>
                    <a:pt x="1961133" y="945514"/>
                  </a:lnTo>
                  <a:lnTo>
                    <a:pt x="2038857" y="945514"/>
                  </a:lnTo>
                  <a:lnTo>
                    <a:pt x="2038857" y="919607"/>
                  </a:lnTo>
                  <a:close/>
                </a:path>
                <a:path w="2052320" h="993139">
                  <a:moveTo>
                    <a:pt x="1935225" y="919607"/>
                  </a:moveTo>
                  <a:lnTo>
                    <a:pt x="1857501" y="919607"/>
                  </a:lnTo>
                  <a:lnTo>
                    <a:pt x="1857501" y="945514"/>
                  </a:lnTo>
                  <a:lnTo>
                    <a:pt x="1935225" y="945514"/>
                  </a:lnTo>
                  <a:lnTo>
                    <a:pt x="1935225" y="919607"/>
                  </a:lnTo>
                  <a:close/>
                </a:path>
                <a:path w="2052320" h="993139">
                  <a:moveTo>
                    <a:pt x="1831593" y="919607"/>
                  </a:moveTo>
                  <a:lnTo>
                    <a:pt x="1753869" y="919607"/>
                  </a:lnTo>
                  <a:lnTo>
                    <a:pt x="1753869" y="945514"/>
                  </a:lnTo>
                  <a:lnTo>
                    <a:pt x="1831593" y="945514"/>
                  </a:lnTo>
                  <a:lnTo>
                    <a:pt x="1831593" y="919607"/>
                  </a:lnTo>
                  <a:close/>
                </a:path>
                <a:path w="2052320" h="993139">
                  <a:moveTo>
                    <a:pt x="1727961" y="919607"/>
                  </a:moveTo>
                  <a:lnTo>
                    <a:pt x="1650237" y="919607"/>
                  </a:lnTo>
                  <a:lnTo>
                    <a:pt x="1650237" y="945514"/>
                  </a:lnTo>
                  <a:lnTo>
                    <a:pt x="1727961" y="945514"/>
                  </a:lnTo>
                  <a:lnTo>
                    <a:pt x="1727961" y="919607"/>
                  </a:lnTo>
                  <a:close/>
                </a:path>
                <a:path w="2052320" h="993139">
                  <a:moveTo>
                    <a:pt x="1624329" y="919607"/>
                  </a:moveTo>
                  <a:lnTo>
                    <a:pt x="1546605" y="919607"/>
                  </a:lnTo>
                  <a:lnTo>
                    <a:pt x="1546605" y="945514"/>
                  </a:lnTo>
                  <a:lnTo>
                    <a:pt x="1624329" y="945514"/>
                  </a:lnTo>
                  <a:lnTo>
                    <a:pt x="1624329" y="919607"/>
                  </a:lnTo>
                  <a:close/>
                </a:path>
                <a:path w="2052320" h="993139">
                  <a:moveTo>
                    <a:pt x="1520697" y="919607"/>
                  </a:moveTo>
                  <a:lnTo>
                    <a:pt x="1442973" y="919607"/>
                  </a:lnTo>
                  <a:lnTo>
                    <a:pt x="1442973" y="945514"/>
                  </a:lnTo>
                  <a:lnTo>
                    <a:pt x="1520697" y="945514"/>
                  </a:lnTo>
                  <a:lnTo>
                    <a:pt x="1520697" y="919607"/>
                  </a:lnTo>
                  <a:close/>
                </a:path>
                <a:path w="2052320" h="993139">
                  <a:moveTo>
                    <a:pt x="1417065" y="919607"/>
                  </a:moveTo>
                  <a:lnTo>
                    <a:pt x="1339341" y="919607"/>
                  </a:lnTo>
                  <a:lnTo>
                    <a:pt x="1339341" y="945514"/>
                  </a:lnTo>
                  <a:lnTo>
                    <a:pt x="1417065" y="945514"/>
                  </a:lnTo>
                  <a:lnTo>
                    <a:pt x="1417065" y="919607"/>
                  </a:lnTo>
                  <a:close/>
                </a:path>
                <a:path w="2052320" h="993139">
                  <a:moveTo>
                    <a:pt x="1313433" y="919607"/>
                  </a:moveTo>
                  <a:lnTo>
                    <a:pt x="1235709" y="919607"/>
                  </a:lnTo>
                  <a:lnTo>
                    <a:pt x="1235709" y="945514"/>
                  </a:lnTo>
                  <a:lnTo>
                    <a:pt x="1313433" y="945514"/>
                  </a:lnTo>
                  <a:lnTo>
                    <a:pt x="1313433" y="919607"/>
                  </a:lnTo>
                  <a:close/>
                </a:path>
                <a:path w="2052320" h="993139">
                  <a:moveTo>
                    <a:pt x="1209801" y="919607"/>
                  </a:moveTo>
                  <a:lnTo>
                    <a:pt x="1132077" y="919607"/>
                  </a:lnTo>
                  <a:lnTo>
                    <a:pt x="1132077" y="945514"/>
                  </a:lnTo>
                  <a:lnTo>
                    <a:pt x="1209801" y="945514"/>
                  </a:lnTo>
                  <a:lnTo>
                    <a:pt x="1209801" y="919607"/>
                  </a:lnTo>
                  <a:close/>
                </a:path>
                <a:path w="2052320" h="993139">
                  <a:moveTo>
                    <a:pt x="1106169" y="919607"/>
                  </a:moveTo>
                  <a:lnTo>
                    <a:pt x="1028445" y="919607"/>
                  </a:lnTo>
                  <a:lnTo>
                    <a:pt x="1028445" y="945514"/>
                  </a:lnTo>
                  <a:lnTo>
                    <a:pt x="1106169" y="945514"/>
                  </a:lnTo>
                  <a:lnTo>
                    <a:pt x="1106169" y="919607"/>
                  </a:lnTo>
                  <a:close/>
                </a:path>
                <a:path w="2052320" h="993139">
                  <a:moveTo>
                    <a:pt x="1002537" y="919607"/>
                  </a:moveTo>
                  <a:lnTo>
                    <a:pt x="924813" y="919607"/>
                  </a:lnTo>
                  <a:lnTo>
                    <a:pt x="924813" y="945514"/>
                  </a:lnTo>
                  <a:lnTo>
                    <a:pt x="1002537" y="945514"/>
                  </a:lnTo>
                  <a:lnTo>
                    <a:pt x="1002537" y="919607"/>
                  </a:lnTo>
                  <a:close/>
                </a:path>
                <a:path w="2052320" h="993139">
                  <a:moveTo>
                    <a:pt x="898905" y="919607"/>
                  </a:moveTo>
                  <a:lnTo>
                    <a:pt x="821181" y="919607"/>
                  </a:lnTo>
                  <a:lnTo>
                    <a:pt x="821181" y="945514"/>
                  </a:lnTo>
                  <a:lnTo>
                    <a:pt x="898905" y="945514"/>
                  </a:lnTo>
                  <a:lnTo>
                    <a:pt x="898905" y="919607"/>
                  </a:lnTo>
                  <a:close/>
                </a:path>
                <a:path w="2052320" h="993139">
                  <a:moveTo>
                    <a:pt x="795273" y="919607"/>
                  </a:moveTo>
                  <a:lnTo>
                    <a:pt x="717549" y="919607"/>
                  </a:lnTo>
                  <a:lnTo>
                    <a:pt x="717549" y="945514"/>
                  </a:lnTo>
                  <a:lnTo>
                    <a:pt x="795273" y="945514"/>
                  </a:lnTo>
                  <a:lnTo>
                    <a:pt x="795273" y="919607"/>
                  </a:lnTo>
                  <a:close/>
                </a:path>
                <a:path w="2052320" h="993139">
                  <a:moveTo>
                    <a:pt x="691641" y="919607"/>
                  </a:moveTo>
                  <a:lnTo>
                    <a:pt x="613917" y="919607"/>
                  </a:lnTo>
                  <a:lnTo>
                    <a:pt x="613917" y="945514"/>
                  </a:lnTo>
                  <a:lnTo>
                    <a:pt x="691641" y="945514"/>
                  </a:lnTo>
                  <a:lnTo>
                    <a:pt x="691641" y="919607"/>
                  </a:lnTo>
                  <a:close/>
                </a:path>
                <a:path w="2052320" h="993139">
                  <a:moveTo>
                    <a:pt x="588009" y="919607"/>
                  </a:moveTo>
                  <a:lnTo>
                    <a:pt x="510285" y="919607"/>
                  </a:lnTo>
                  <a:lnTo>
                    <a:pt x="510285" y="945514"/>
                  </a:lnTo>
                  <a:lnTo>
                    <a:pt x="588009" y="945514"/>
                  </a:lnTo>
                  <a:lnTo>
                    <a:pt x="588009" y="919607"/>
                  </a:lnTo>
                  <a:close/>
                </a:path>
                <a:path w="2052320" h="993139">
                  <a:moveTo>
                    <a:pt x="484377" y="919607"/>
                  </a:moveTo>
                  <a:lnTo>
                    <a:pt x="406653" y="919607"/>
                  </a:lnTo>
                  <a:lnTo>
                    <a:pt x="406653" y="945514"/>
                  </a:lnTo>
                  <a:lnTo>
                    <a:pt x="484377" y="945514"/>
                  </a:lnTo>
                  <a:lnTo>
                    <a:pt x="484377" y="919607"/>
                  </a:lnTo>
                  <a:close/>
                </a:path>
                <a:path w="2052320" h="993139">
                  <a:moveTo>
                    <a:pt x="380745" y="919607"/>
                  </a:moveTo>
                  <a:lnTo>
                    <a:pt x="303021" y="919607"/>
                  </a:lnTo>
                  <a:lnTo>
                    <a:pt x="303021" y="945514"/>
                  </a:lnTo>
                  <a:lnTo>
                    <a:pt x="380745" y="945514"/>
                  </a:lnTo>
                  <a:lnTo>
                    <a:pt x="380745" y="919607"/>
                  </a:lnTo>
                  <a:close/>
                </a:path>
                <a:path w="2052320" h="993139">
                  <a:moveTo>
                    <a:pt x="277113" y="919607"/>
                  </a:moveTo>
                  <a:lnTo>
                    <a:pt x="199389" y="919607"/>
                  </a:lnTo>
                  <a:lnTo>
                    <a:pt x="199389" y="945514"/>
                  </a:lnTo>
                  <a:lnTo>
                    <a:pt x="277113" y="945514"/>
                  </a:lnTo>
                  <a:lnTo>
                    <a:pt x="277113" y="919607"/>
                  </a:lnTo>
                  <a:close/>
                </a:path>
                <a:path w="2052320" h="993139">
                  <a:moveTo>
                    <a:pt x="102996" y="872489"/>
                  </a:moveTo>
                  <a:lnTo>
                    <a:pt x="0" y="932561"/>
                  </a:lnTo>
                  <a:lnTo>
                    <a:pt x="96900" y="989076"/>
                  </a:lnTo>
                  <a:lnTo>
                    <a:pt x="102996" y="992758"/>
                  </a:lnTo>
                  <a:lnTo>
                    <a:pt x="110997" y="990600"/>
                  </a:lnTo>
                  <a:lnTo>
                    <a:pt x="114553" y="984503"/>
                  </a:lnTo>
                  <a:lnTo>
                    <a:pt x="118109" y="978281"/>
                  </a:lnTo>
                  <a:lnTo>
                    <a:pt x="116077" y="970407"/>
                  </a:lnTo>
                  <a:lnTo>
                    <a:pt x="73496" y="945514"/>
                  </a:lnTo>
                  <a:lnTo>
                    <a:pt x="25653" y="945514"/>
                  </a:lnTo>
                  <a:lnTo>
                    <a:pt x="25653" y="919607"/>
                  </a:lnTo>
                  <a:lnTo>
                    <a:pt x="73496" y="919607"/>
                  </a:lnTo>
                  <a:lnTo>
                    <a:pt x="109854" y="898397"/>
                  </a:lnTo>
                  <a:lnTo>
                    <a:pt x="116077" y="894841"/>
                  </a:lnTo>
                  <a:lnTo>
                    <a:pt x="118109" y="886840"/>
                  </a:lnTo>
                  <a:lnTo>
                    <a:pt x="114553" y="880744"/>
                  </a:lnTo>
                  <a:lnTo>
                    <a:pt x="110997" y="874521"/>
                  </a:lnTo>
                  <a:lnTo>
                    <a:pt x="102996" y="872489"/>
                  </a:lnTo>
                  <a:close/>
                </a:path>
                <a:path w="2052320" h="993139">
                  <a:moveTo>
                    <a:pt x="69849" y="919607"/>
                  </a:moveTo>
                  <a:lnTo>
                    <a:pt x="25653" y="919607"/>
                  </a:lnTo>
                  <a:lnTo>
                    <a:pt x="25653" y="945514"/>
                  </a:lnTo>
                  <a:lnTo>
                    <a:pt x="69849" y="945514"/>
                  </a:lnTo>
                  <a:lnTo>
                    <a:pt x="69849" y="943737"/>
                  </a:lnTo>
                  <a:lnTo>
                    <a:pt x="32130" y="943737"/>
                  </a:lnTo>
                  <a:lnTo>
                    <a:pt x="32130" y="921384"/>
                  </a:lnTo>
                  <a:lnTo>
                    <a:pt x="69849" y="921384"/>
                  </a:lnTo>
                  <a:lnTo>
                    <a:pt x="69849" y="919607"/>
                  </a:lnTo>
                  <a:close/>
                </a:path>
                <a:path w="2052320" h="993139">
                  <a:moveTo>
                    <a:pt x="69849" y="943387"/>
                  </a:moveTo>
                  <a:lnTo>
                    <a:pt x="69849" y="945514"/>
                  </a:lnTo>
                  <a:lnTo>
                    <a:pt x="73496" y="945514"/>
                  </a:lnTo>
                  <a:lnTo>
                    <a:pt x="69849" y="943387"/>
                  </a:lnTo>
                  <a:close/>
                </a:path>
                <a:path w="2052320" h="993139">
                  <a:moveTo>
                    <a:pt x="173481" y="919607"/>
                  </a:moveTo>
                  <a:lnTo>
                    <a:pt x="95757" y="919607"/>
                  </a:lnTo>
                  <a:lnTo>
                    <a:pt x="95757" y="945514"/>
                  </a:lnTo>
                  <a:lnTo>
                    <a:pt x="173481" y="945514"/>
                  </a:lnTo>
                  <a:lnTo>
                    <a:pt x="173481" y="919607"/>
                  </a:lnTo>
                  <a:close/>
                </a:path>
                <a:path w="2052320" h="993139">
                  <a:moveTo>
                    <a:pt x="32130" y="921384"/>
                  </a:moveTo>
                  <a:lnTo>
                    <a:pt x="32130" y="943737"/>
                  </a:lnTo>
                  <a:lnTo>
                    <a:pt x="51289" y="932561"/>
                  </a:lnTo>
                  <a:lnTo>
                    <a:pt x="32130" y="921384"/>
                  </a:lnTo>
                  <a:close/>
                </a:path>
                <a:path w="2052320" h="993139">
                  <a:moveTo>
                    <a:pt x="51289" y="932561"/>
                  </a:moveTo>
                  <a:lnTo>
                    <a:pt x="32130" y="943737"/>
                  </a:lnTo>
                  <a:lnTo>
                    <a:pt x="69849" y="943737"/>
                  </a:lnTo>
                  <a:lnTo>
                    <a:pt x="69849" y="943387"/>
                  </a:lnTo>
                  <a:lnTo>
                    <a:pt x="51289" y="932561"/>
                  </a:lnTo>
                  <a:close/>
                </a:path>
                <a:path w="2052320" h="993139">
                  <a:moveTo>
                    <a:pt x="69849" y="921734"/>
                  </a:moveTo>
                  <a:lnTo>
                    <a:pt x="51289" y="932561"/>
                  </a:lnTo>
                  <a:lnTo>
                    <a:pt x="69849" y="943387"/>
                  </a:lnTo>
                  <a:lnTo>
                    <a:pt x="69849" y="921734"/>
                  </a:lnTo>
                  <a:close/>
                </a:path>
                <a:path w="2052320" h="993139">
                  <a:moveTo>
                    <a:pt x="69849" y="921384"/>
                  </a:moveTo>
                  <a:lnTo>
                    <a:pt x="32130" y="921384"/>
                  </a:lnTo>
                  <a:lnTo>
                    <a:pt x="51289" y="932561"/>
                  </a:lnTo>
                  <a:lnTo>
                    <a:pt x="69849" y="921734"/>
                  </a:lnTo>
                  <a:lnTo>
                    <a:pt x="69849" y="921384"/>
                  </a:lnTo>
                  <a:close/>
                </a:path>
                <a:path w="2052320" h="993139">
                  <a:moveTo>
                    <a:pt x="73496" y="919607"/>
                  </a:moveTo>
                  <a:lnTo>
                    <a:pt x="69849" y="919607"/>
                  </a:lnTo>
                  <a:lnTo>
                    <a:pt x="69849" y="921734"/>
                  </a:lnTo>
                  <a:lnTo>
                    <a:pt x="73496" y="91960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09588" y="1876044"/>
              <a:ext cx="1650492" cy="1650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232909" y="4147566"/>
              <a:ext cx="1143000" cy="715010"/>
            </a:xfrm>
            <a:custGeom>
              <a:avLst/>
              <a:gdLst/>
              <a:ahLst/>
              <a:cxnLst/>
              <a:rect l="l" t="t" r="r" b="b"/>
              <a:pathLst>
                <a:path w="1143000" h="715010">
                  <a:moveTo>
                    <a:pt x="1143000" y="0"/>
                  </a:moveTo>
                  <a:lnTo>
                    <a:pt x="119125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5"/>
                  </a:lnTo>
                  <a:lnTo>
                    <a:pt x="0" y="714755"/>
                  </a:lnTo>
                  <a:lnTo>
                    <a:pt x="1023874" y="714755"/>
                  </a:lnTo>
                  <a:lnTo>
                    <a:pt x="1070240" y="705393"/>
                  </a:lnTo>
                  <a:lnTo>
                    <a:pt x="1108106" y="679862"/>
                  </a:lnTo>
                  <a:lnTo>
                    <a:pt x="1133637" y="641996"/>
                  </a:lnTo>
                  <a:lnTo>
                    <a:pt x="1143000" y="59562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32909" y="4147566"/>
              <a:ext cx="1143000" cy="715010"/>
            </a:xfrm>
            <a:custGeom>
              <a:avLst/>
              <a:gdLst/>
              <a:ahLst/>
              <a:cxnLst/>
              <a:rect l="l" t="t" r="r" b="b"/>
              <a:pathLst>
                <a:path w="1143000" h="715010">
                  <a:moveTo>
                    <a:pt x="119125" y="0"/>
                  </a:moveTo>
                  <a:lnTo>
                    <a:pt x="1143000" y="0"/>
                  </a:lnTo>
                  <a:lnTo>
                    <a:pt x="1143000" y="595629"/>
                  </a:lnTo>
                  <a:lnTo>
                    <a:pt x="1133637" y="641996"/>
                  </a:lnTo>
                  <a:lnTo>
                    <a:pt x="1108106" y="679862"/>
                  </a:lnTo>
                  <a:lnTo>
                    <a:pt x="1070240" y="705393"/>
                  </a:lnTo>
                  <a:lnTo>
                    <a:pt x="1023874" y="714755"/>
                  </a:lnTo>
                  <a:lnTo>
                    <a:pt x="0" y="714755"/>
                  </a:lnTo>
                  <a:lnTo>
                    <a:pt x="0" y="119125"/>
                  </a:ln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close/>
                </a:path>
              </a:pathLst>
            </a:custGeom>
            <a:ln w="25908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850890" y="4294505"/>
            <a:ext cx="954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Obje</a:t>
            </a:r>
            <a:r>
              <a:rPr sz="1800" b="1" spc="5" dirty="0">
                <a:latin typeface="Georgia"/>
                <a:cs typeface="Georgia"/>
              </a:rPr>
              <a:t>t</a:t>
            </a:r>
            <a:r>
              <a:rPr sz="1800" b="1" dirty="0">
                <a:latin typeface="Georgia"/>
                <a:cs typeface="Georgia"/>
              </a:rPr>
              <a:t>o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5853" y="1281493"/>
            <a:ext cx="8440420" cy="4257040"/>
            <a:chOff x="351853" y="1281493"/>
            <a:chExt cx="8440420" cy="4257040"/>
          </a:xfrm>
        </p:grpSpPr>
        <p:sp>
          <p:nvSpPr>
            <p:cNvPr id="3" name="object 3"/>
            <p:cNvSpPr/>
            <p:nvPr/>
          </p:nvSpPr>
          <p:spPr>
            <a:xfrm>
              <a:off x="356615" y="1286255"/>
              <a:ext cx="8430895" cy="4247515"/>
            </a:xfrm>
            <a:custGeom>
              <a:avLst/>
              <a:gdLst/>
              <a:ahLst/>
              <a:cxnLst/>
              <a:rect l="l" t="t" r="r" b="b"/>
              <a:pathLst>
                <a:path w="8430895" h="4247515">
                  <a:moveTo>
                    <a:pt x="8430768" y="0"/>
                  </a:moveTo>
                  <a:lnTo>
                    <a:pt x="0" y="0"/>
                  </a:lnTo>
                  <a:lnTo>
                    <a:pt x="0" y="4247388"/>
                  </a:lnTo>
                  <a:lnTo>
                    <a:pt x="8430768" y="4247388"/>
                  </a:lnTo>
                  <a:lnTo>
                    <a:pt x="8430768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6615" y="1286255"/>
              <a:ext cx="8430895" cy="4247515"/>
            </a:xfrm>
            <a:custGeom>
              <a:avLst/>
              <a:gdLst/>
              <a:ahLst/>
              <a:cxnLst/>
              <a:rect l="l" t="t" r="r" b="b"/>
              <a:pathLst>
                <a:path w="8430895" h="4247515">
                  <a:moveTo>
                    <a:pt x="0" y="4247388"/>
                  </a:moveTo>
                  <a:lnTo>
                    <a:pt x="8430768" y="4247388"/>
                  </a:lnTo>
                  <a:lnTo>
                    <a:pt x="8430768" y="0"/>
                  </a:lnTo>
                  <a:lnTo>
                    <a:pt x="0" y="0"/>
                  </a:lnTo>
                  <a:lnTo>
                    <a:pt x="0" y="4247388"/>
                  </a:lnTo>
                  <a:close/>
                </a:path>
              </a:pathLst>
            </a:custGeom>
            <a:ln w="9144">
              <a:solidFill>
                <a:srgbClr val="92CD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054" y="63500"/>
            <a:ext cx="792099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Bloqueando acesso</a:t>
            </a:r>
            <a:r>
              <a:rPr spc="-55" dirty="0"/>
              <a:t> </a:t>
            </a:r>
            <a:r>
              <a:rPr spc="-5" dirty="0"/>
              <a:t>Concorrente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583304" y="1527429"/>
            <a:ext cx="473837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A coordenação é feita </a:t>
            </a:r>
            <a:r>
              <a:rPr sz="1600" spc="-10" dirty="0">
                <a:latin typeface="Georgia"/>
                <a:cs typeface="Georgia"/>
              </a:rPr>
              <a:t>com </a:t>
            </a:r>
            <a:r>
              <a:rPr sz="1600" spc="-5" dirty="0">
                <a:latin typeface="Georgia"/>
                <a:cs typeface="Georgia"/>
              </a:rPr>
              <a:t>métodos da </a:t>
            </a:r>
            <a:r>
              <a:rPr sz="1600" spc="-10" dirty="0">
                <a:latin typeface="Georgia"/>
                <a:cs typeface="Georgia"/>
              </a:rPr>
              <a:t>classe</a:t>
            </a:r>
            <a:r>
              <a:rPr sz="1600" spc="15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Object: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5372" y="2162555"/>
            <a:ext cx="1673352" cy="627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4769" y="2313558"/>
            <a:ext cx="6534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wai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()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7696" y="2162555"/>
            <a:ext cx="1671827" cy="62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13653" y="2313558"/>
            <a:ext cx="82169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notify()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08391" y="2162555"/>
            <a:ext cx="1671827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88046" y="2313558"/>
            <a:ext cx="111569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600" b="1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tifyA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()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75916" y="4175759"/>
            <a:ext cx="1751330" cy="744220"/>
            <a:chOff x="851916" y="4175759"/>
            <a:chExt cx="1751330" cy="744220"/>
          </a:xfrm>
        </p:grpSpPr>
        <p:sp>
          <p:nvSpPr>
            <p:cNvPr id="14" name="object 14"/>
            <p:cNvSpPr/>
            <p:nvPr/>
          </p:nvSpPr>
          <p:spPr>
            <a:xfrm>
              <a:off x="851916" y="4175759"/>
              <a:ext cx="1751076" cy="743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9160" y="4203191"/>
              <a:ext cx="1656588" cy="649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9160" y="4203191"/>
              <a:ext cx="1656714" cy="649605"/>
            </a:xfrm>
            <a:custGeom>
              <a:avLst/>
              <a:gdLst/>
              <a:ahLst/>
              <a:cxnLst/>
              <a:rect l="l" t="t" r="r" b="b"/>
              <a:pathLst>
                <a:path w="1656714" h="649604">
                  <a:moveTo>
                    <a:pt x="0" y="649223"/>
                  </a:moveTo>
                  <a:lnTo>
                    <a:pt x="1656588" y="649223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64922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18333" y="4403597"/>
            <a:ext cx="12661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Objeto</a:t>
            </a:r>
            <a:r>
              <a:rPr sz="1400" b="1" spc="-10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criado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27320" y="4166615"/>
            <a:ext cx="1751330" cy="742315"/>
            <a:chOff x="3703320" y="4166615"/>
            <a:chExt cx="1751330" cy="742315"/>
          </a:xfrm>
        </p:grpSpPr>
        <p:sp>
          <p:nvSpPr>
            <p:cNvPr id="19" name="object 19"/>
            <p:cNvSpPr/>
            <p:nvPr/>
          </p:nvSpPr>
          <p:spPr>
            <a:xfrm>
              <a:off x="3703320" y="4166615"/>
              <a:ext cx="1751076" cy="742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50564" y="4194047"/>
              <a:ext cx="1656588" cy="64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50564" y="4194047"/>
              <a:ext cx="1656714" cy="647700"/>
            </a:xfrm>
            <a:custGeom>
              <a:avLst/>
              <a:gdLst/>
              <a:ahLst/>
              <a:cxnLst/>
              <a:rect l="l" t="t" r="r" b="b"/>
              <a:pathLst>
                <a:path w="1656714" h="647700">
                  <a:moveTo>
                    <a:pt x="0" y="647700"/>
                  </a:moveTo>
                  <a:lnTo>
                    <a:pt x="1656588" y="647700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26684" y="4394072"/>
            <a:ext cx="7537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E</a:t>
            </a:r>
            <a:r>
              <a:rPr sz="1400" b="1" dirty="0">
                <a:latin typeface="Georgia"/>
                <a:cs typeface="Georgia"/>
              </a:rPr>
              <a:t>xecuta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68056" y="4172711"/>
            <a:ext cx="1744979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519921" y="4394072"/>
            <a:ext cx="8413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Bloqueia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95244" y="3654552"/>
            <a:ext cx="5175885" cy="1042669"/>
            <a:chOff x="1571244" y="3654552"/>
            <a:chExt cx="5175885" cy="1042669"/>
          </a:xfrm>
        </p:grpSpPr>
        <p:sp>
          <p:nvSpPr>
            <p:cNvPr id="26" name="object 26"/>
            <p:cNvSpPr/>
            <p:nvPr/>
          </p:nvSpPr>
          <p:spPr>
            <a:xfrm>
              <a:off x="2513076" y="4381500"/>
              <a:ext cx="1397508" cy="3154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56383" y="4460113"/>
              <a:ext cx="1195705" cy="120650"/>
            </a:xfrm>
            <a:custGeom>
              <a:avLst/>
              <a:gdLst/>
              <a:ahLst/>
              <a:cxnLst/>
              <a:rect l="l" t="t" r="r" b="b"/>
              <a:pathLst>
                <a:path w="1195704" h="120650">
                  <a:moveTo>
                    <a:pt x="1173414" y="46609"/>
                  </a:moveTo>
                  <a:lnTo>
                    <a:pt x="1169796" y="46609"/>
                  </a:lnTo>
                  <a:lnTo>
                    <a:pt x="1170051" y="72517"/>
                  </a:lnTo>
                  <a:lnTo>
                    <a:pt x="1122077" y="72902"/>
                  </a:lnTo>
                  <a:lnTo>
                    <a:pt x="1079754" y="98043"/>
                  </a:lnTo>
                  <a:lnTo>
                    <a:pt x="1077721" y="105918"/>
                  </a:lnTo>
                  <a:lnTo>
                    <a:pt x="1081405" y="112141"/>
                  </a:lnTo>
                  <a:lnTo>
                    <a:pt x="1085088" y="118237"/>
                  </a:lnTo>
                  <a:lnTo>
                    <a:pt x="1092962" y="120268"/>
                  </a:lnTo>
                  <a:lnTo>
                    <a:pt x="1195578" y="59309"/>
                  </a:lnTo>
                  <a:lnTo>
                    <a:pt x="1173414" y="46609"/>
                  </a:lnTo>
                  <a:close/>
                </a:path>
                <a:path w="1195704" h="120650">
                  <a:moveTo>
                    <a:pt x="1121954" y="46993"/>
                  </a:moveTo>
                  <a:lnTo>
                    <a:pt x="0" y="56006"/>
                  </a:lnTo>
                  <a:lnTo>
                    <a:pt x="254" y="81914"/>
                  </a:lnTo>
                  <a:lnTo>
                    <a:pt x="1122077" y="72902"/>
                  </a:lnTo>
                  <a:lnTo>
                    <a:pt x="1144224" y="59737"/>
                  </a:lnTo>
                  <a:lnTo>
                    <a:pt x="1121954" y="46993"/>
                  </a:lnTo>
                  <a:close/>
                </a:path>
                <a:path w="1195704" h="120650">
                  <a:moveTo>
                    <a:pt x="1144224" y="59737"/>
                  </a:moveTo>
                  <a:lnTo>
                    <a:pt x="1122077" y="72902"/>
                  </a:lnTo>
                  <a:lnTo>
                    <a:pt x="1170051" y="72517"/>
                  </a:lnTo>
                  <a:lnTo>
                    <a:pt x="1170033" y="70738"/>
                  </a:lnTo>
                  <a:lnTo>
                    <a:pt x="1163446" y="70738"/>
                  </a:lnTo>
                  <a:lnTo>
                    <a:pt x="1144224" y="59737"/>
                  </a:lnTo>
                  <a:close/>
                </a:path>
                <a:path w="1195704" h="120650">
                  <a:moveTo>
                    <a:pt x="1163320" y="48387"/>
                  </a:moveTo>
                  <a:lnTo>
                    <a:pt x="1144224" y="59737"/>
                  </a:lnTo>
                  <a:lnTo>
                    <a:pt x="1163446" y="70738"/>
                  </a:lnTo>
                  <a:lnTo>
                    <a:pt x="1163320" y="48387"/>
                  </a:lnTo>
                  <a:close/>
                </a:path>
                <a:path w="1195704" h="120650">
                  <a:moveTo>
                    <a:pt x="1169814" y="48387"/>
                  </a:moveTo>
                  <a:lnTo>
                    <a:pt x="1163320" y="48387"/>
                  </a:lnTo>
                  <a:lnTo>
                    <a:pt x="1163446" y="70738"/>
                  </a:lnTo>
                  <a:lnTo>
                    <a:pt x="1170033" y="70738"/>
                  </a:lnTo>
                  <a:lnTo>
                    <a:pt x="1169814" y="48387"/>
                  </a:lnTo>
                  <a:close/>
                </a:path>
                <a:path w="1195704" h="120650">
                  <a:moveTo>
                    <a:pt x="1169796" y="46609"/>
                  </a:moveTo>
                  <a:lnTo>
                    <a:pt x="1121954" y="46993"/>
                  </a:lnTo>
                  <a:lnTo>
                    <a:pt x="1144224" y="59737"/>
                  </a:lnTo>
                  <a:lnTo>
                    <a:pt x="1163320" y="48387"/>
                  </a:lnTo>
                  <a:lnTo>
                    <a:pt x="1169814" y="48387"/>
                  </a:lnTo>
                  <a:lnTo>
                    <a:pt x="1169796" y="46609"/>
                  </a:lnTo>
                  <a:close/>
                </a:path>
                <a:path w="1195704" h="120650">
                  <a:moveTo>
                    <a:pt x="1092072" y="0"/>
                  </a:moveTo>
                  <a:lnTo>
                    <a:pt x="1084071" y="2159"/>
                  </a:lnTo>
                  <a:lnTo>
                    <a:pt x="1076959" y="14605"/>
                  </a:lnTo>
                  <a:lnTo>
                    <a:pt x="1079119" y="22479"/>
                  </a:lnTo>
                  <a:lnTo>
                    <a:pt x="1121954" y="46993"/>
                  </a:lnTo>
                  <a:lnTo>
                    <a:pt x="1173414" y="46609"/>
                  </a:lnTo>
                  <a:lnTo>
                    <a:pt x="1092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64479" y="4247388"/>
              <a:ext cx="1382268" cy="315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07914" y="4325239"/>
              <a:ext cx="1181100" cy="120650"/>
            </a:xfrm>
            <a:custGeom>
              <a:avLst/>
              <a:gdLst/>
              <a:ahLst/>
              <a:cxnLst/>
              <a:rect l="l" t="t" r="r" b="b"/>
              <a:pathLst>
                <a:path w="1181100" h="120650">
                  <a:moveTo>
                    <a:pt x="1129556" y="60071"/>
                  </a:moveTo>
                  <a:lnTo>
                    <a:pt x="1070990" y="94234"/>
                  </a:lnTo>
                  <a:lnTo>
                    <a:pt x="1064768" y="97790"/>
                  </a:lnTo>
                  <a:lnTo>
                    <a:pt x="1062736" y="105791"/>
                  </a:lnTo>
                  <a:lnTo>
                    <a:pt x="1066291" y="111887"/>
                  </a:lnTo>
                  <a:lnTo>
                    <a:pt x="1069848" y="118110"/>
                  </a:lnTo>
                  <a:lnTo>
                    <a:pt x="1077849" y="120142"/>
                  </a:lnTo>
                  <a:lnTo>
                    <a:pt x="1158734" y="73025"/>
                  </a:lnTo>
                  <a:lnTo>
                    <a:pt x="1155191" y="73025"/>
                  </a:lnTo>
                  <a:lnTo>
                    <a:pt x="1155191" y="71247"/>
                  </a:lnTo>
                  <a:lnTo>
                    <a:pt x="1148714" y="71247"/>
                  </a:lnTo>
                  <a:lnTo>
                    <a:pt x="1129556" y="60071"/>
                  </a:lnTo>
                  <a:close/>
                </a:path>
                <a:path w="1181100" h="120650">
                  <a:moveTo>
                    <a:pt x="110734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107349" y="73025"/>
                  </a:lnTo>
                  <a:lnTo>
                    <a:pt x="1129556" y="60071"/>
                  </a:lnTo>
                  <a:lnTo>
                    <a:pt x="1107349" y="47117"/>
                  </a:lnTo>
                  <a:close/>
                </a:path>
                <a:path w="1181100" h="120650">
                  <a:moveTo>
                    <a:pt x="1158732" y="47117"/>
                  </a:moveTo>
                  <a:lnTo>
                    <a:pt x="1155191" y="47117"/>
                  </a:lnTo>
                  <a:lnTo>
                    <a:pt x="1155191" y="73025"/>
                  </a:lnTo>
                  <a:lnTo>
                    <a:pt x="1158734" y="73025"/>
                  </a:lnTo>
                  <a:lnTo>
                    <a:pt x="1180972" y="60071"/>
                  </a:lnTo>
                  <a:lnTo>
                    <a:pt x="1158732" y="47117"/>
                  </a:lnTo>
                  <a:close/>
                </a:path>
                <a:path w="1181100" h="120650">
                  <a:moveTo>
                    <a:pt x="1148714" y="48894"/>
                  </a:moveTo>
                  <a:lnTo>
                    <a:pt x="1129556" y="60071"/>
                  </a:lnTo>
                  <a:lnTo>
                    <a:pt x="1148714" y="71247"/>
                  </a:lnTo>
                  <a:lnTo>
                    <a:pt x="1148714" y="48894"/>
                  </a:lnTo>
                  <a:close/>
                </a:path>
                <a:path w="1181100" h="120650">
                  <a:moveTo>
                    <a:pt x="1155191" y="48894"/>
                  </a:moveTo>
                  <a:lnTo>
                    <a:pt x="1148714" y="48894"/>
                  </a:lnTo>
                  <a:lnTo>
                    <a:pt x="1148714" y="71247"/>
                  </a:lnTo>
                  <a:lnTo>
                    <a:pt x="1155191" y="71247"/>
                  </a:lnTo>
                  <a:lnTo>
                    <a:pt x="1155191" y="48894"/>
                  </a:lnTo>
                  <a:close/>
                </a:path>
                <a:path w="1181100" h="120650">
                  <a:moveTo>
                    <a:pt x="1077849" y="0"/>
                  </a:moveTo>
                  <a:lnTo>
                    <a:pt x="1069848" y="2031"/>
                  </a:lnTo>
                  <a:lnTo>
                    <a:pt x="1066291" y="8255"/>
                  </a:lnTo>
                  <a:lnTo>
                    <a:pt x="1062736" y="14350"/>
                  </a:lnTo>
                  <a:lnTo>
                    <a:pt x="1064768" y="22352"/>
                  </a:lnTo>
                  <a:lnTo>
                    <a:pt x="1070990" y="25908"/>
                  </a:lnTo>
                  <a:lnTo>
                    <a:pt x="1129556" y="60071"/>
                  </a:lnTo>
                  <a:lnTo>
                    <a:pt x="1148714" y="48894"/>
                  </a:lnTo>
                  <a:lnTo>
                    <a:pt x="1155191" y="48894"/>
                  </a:lnTo>
                  <a:lnTo>
                    <a:pt x="1155191" y="47117"/>
                  </a:lnTo>
                  <a:lnTo>
                    <a:pt x="1158732" y="47117"/>
                  </a:lnTo>
                  <a:lnTo>
                    <a:pt x="107784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71244" y="3654552"/>
              <a:ext cx="333756" cy="7284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73352" y="3792474"/>
              <a:ext cx="128905" cy="412115"/>
            </a:xfrm>
            <a:custGeom>
              <a:avLst/>
              <a:gdLst/>
              <a:ahLst/>
              <a:cxnLst/>
              <a:rect l="l" t="t" r="r" b="b"/>
              <a:pathLst>
                <a:path w="128905" h="412114">
                  <a:moveTo>
                    <a:pt x="14986" y="291719"/>
                  </a:moveTo>
                  <a:lnTo>
                    <a:pt x="8762" y="295148"/>
                  </a:lnTo>
                  <a:lnTo>
                    <a:pt x="2412" y="298450"/>
                  </a:lnTo>
                  <a:lnTo>
                    <a:pt x="0" y="306324"/>
                  </a:lnTo>
                  <a:lnTo>
                    <a:pt x="3302" y="312546"/>
                  </a:lnTo>
                  <a:lnTo>
                    <a:pt x="55625" y="411861"/>
                  </a:lnTo>
                  <a:lnTo>
                    <a:pt x="71769" y="386714"/>
                  </a:lnTo>
                  <a:lnTo>
                    <a:pt x="69723" y="386714"/>
                  </a:lnTo>
                  <a:lnTo>
                    <a:pt x="43815" y="385571"/>
                  </a:lnTo>
                  <a:lnTo>
                    <a:pt x="45851" y="337779"/>
                  </a:lnTo>
                  <a:lnTo>
                    <a:pt x="26162" y="300481"/>
                  </a:lnTo>
                  <a:lnTo>
                    <a:pt x="22860" y="294131"/>
                  </a:lnTo>
                  <a:lnTo>
                    <a:pt x="14986" y="291719"/>
                  </a:lnTo>
                  <a:close/>
                </a:path>
                <a:path w="128905" h="412114">
                  <a:moveTo>
                    <a:pt x="45851" y="337779"/>
                  </a:moveTo>
                  <a:lnTo>
                    <a:pt x="43815" y="385571"/>
                  </a:lnTo>
                  <a:lnTo>
                    <a:pt x="69723" y="386714"/>
                  </a:lnTo>
                  <a:lnTo>
                    <a:pt x="70004" y="380111"/>
                  </a:lnTo>
                  <a:lnTo>
                    <a:pt x="68199" y="380111"/>
                  </a:lnTo>
                  <a:lnTo>
                    <a:pt x="45847" y="379094"/>
                  </a:lnTo>
                  <a:lnTo>
                    <a:pt x="57823" y="360457"/>
                  </a:lnTo>
                  <a:lnTo>
                    <a:pt x="45851" y="337779"/>
                  </a:lnTo>
                  <a:close/>
                </a:path>
                <a:path w="128905" h="412114">
                  <a:moveTo>
                    <a:pt x="106299" y="295656"/>
                  </a:moveTo>
                  <a:lnTo>
                    <a:pt x="98298" y="297433"/>
                  </a:lnTo>
                  <a:lnTo>
                    <a:pt x="94487" y="303402"/>
                  </a:lnTo>
                  <a:lnTo>
                    <a:pt x="71766" y="338760"/>
                  </a:lnTo>
                  <a:lnTo>
                    <a:pt x="69723" y="386714"/>
                  </a:lnTo>
                  <a:lnTo>
                    <a:pt x="71769" y="386714"/>
                  </a:lnTo>
                  <a:lnTo>
                    <a:pt x="120142" y="311403"/>
                  </a:lnTo>
                  <a:lnTo>
                    <a:pt x="118364" y="303402"/>
                  </a:lnTo>
                  <a:lnTo>
                    <a:pt x="106299" y="295656"/>
                  </a:lnTo>
                  <a:close/>
                </a:path>
                <a:path w="128905" h="412114">
                  <a:moveTo>
                    <a:pt x="57823" y="360457"/>
                  </a:moveTo>
                  <a:lnTo>
                    <a:pt x="45847" y="379094"/>
                  </a:lnTo>
                  <a:lnTo>
                    <a:pt x="68199" y="380111"/>
                  </a:lnTo>
                  <a:lnTo>
                    <a:pt x="57823" y="360457"/>
                  </a:lnTo>
                  <a:close/>
                </a:path>
                <a:path w="128905" h="412114">
                  <a:moveTo>
                    <a:pt x="71766" y="338760"/>
                  </a:moveTo>
                  <a:lnTo>
                    <a:pt x="57823" y="360457"/>
                  </a:lnTo>
                  <a:lnTo>
                    <a:pt x="68199" y="380111"/>
                  </a:lnTo>
                  <a:lnTo>
                    <a:pt x="70004" y="380111"/>
                  </a:lnTo>
                  <a:lnTo>
                    <a:pt x="71766" y="338760"/>
                  </a:lnTo>
                  <a:close/>
                </a:path>
                <a:path w="128905" h="412114">
                  <a:moveTo>
                    <a:pt x="71064" y="51303"/>
                  </a:moveTo>
                  <a:lnTo>
                    <a:pt x="57138" y="72973"/>
                  </a:lnTo>
                  <a:lnTo>
                    <a:pt x="45851" y="337779"/>
                  </a:lnTo>
                  <a:lnTo>
                    <a:pt x="57823" y="360457"/>
                  </a:lnTo>
                  <a:lnTo>
                    <a:pt x="71766" y="338760"/>
                  </a:lnTo>
                  <a:lnTo>
                    <a:pt x="83048" y="74072"/>
                  </a:lnTo>
                  <a:lnTo>
                    <a:pt x="71064" y="51303"/>
                  </a:lnTo>
                  <a:close/>
                </a:path>
                <a:path w="128905" h="412114">
                  <a:moveTo>
                    <a:pt x="86477" y="25018"/>
                  </a:moveTo>
                  <a:lnTo>
                    <a:pt x="59181" y="25018"/>
                  </a:lnTo>
                  <a:lnTo>
                    <a:pt x="85090" y="26162"/>
                  </a:lnTo>
                  <a:lnTo>
                    <a:pt x="83048" y="74072"/>
                  </a:lnTo>
                  <a:lnTo>
                    <a:pt x="102616" y="111251"/>
                  </a:lnTo>
                  <a:lnTo>
                    <a:pt x="106045" y="117601"/>
                  </a:lnTo>
                  <a:lnTo>
                    <a:pt x="113792" y="120014"/>
                  </a:lnTo>
                  <a:lnTo>
                    <a:pt x="120142" y="116712"/>
                  </a:lnTo>
                  <a:lnTo>
                    <a:pt x="126492" y="113283"/>
                  </a:lnTo>
                  <a:lnTo>
                    <a:pt x="128905" y="105537"/>
                  </a:lnTo>
                  <a:lnTo>
                    <a:pt x="125603" y="99187"/>
                  </a:lnTo>
                  <a:lnTo>
                    <a:pt x="86477" y="25018"/>
                  </a:lnTo>
                  <a:close/>
                </a:path>
                <a:path w="128905" h="412114">
                  <a:moveTo>
                    <a:pt x="73279" y="0"/>
                  </a:moveTo>
                  <a:lnTo>
                    <a:pt x="12700" y="94361"/>
                  </a:lnTo>
                  <a:lnTo>
                    <a:pt x="8762" y="100330"/>
                  </a:lnTo>
                  <a:lnTo>
                    <a:pt x="10541" y="108331"/>
                  </a:lnTo>
                  <a:lnTo>
                    <a:pt x="16510" y="112268"/>
                  </a:lnTo>
                  <a:lnTo>
                    <a:pt x="22606" y="116077"/>
                  </a:lnTo>
                  <a:lnTo>
                    <a:pt x="30606" y="114300"/>
                  </a:lnTo>
                  <a:lnTo>
                    <a:pt x="34417" y="108331"/>
                  </a:lnTo>
                  <a:lnTo>
                    <a:pt x="57138" y="72973"/>
                  </a:lnTo>
                  <a:lnTo>
                    <a:pt x="59181" y="25018"/>
                  </a:lnTo>
                  <a:lnTo>
                    <a:pt x="86477" y="25018"/>
                  </a:lnTo>
                  <a:lnTo>
                    <a:pt x="73279" y="0"/>
                  </a:lnTo>
                  <a:close/>
                </a:path>
                <a:path w="128905" h="412114">
                  <a:moveTo>
                    <a:pt x="84857" y="31623"/>
                  </a:moveTo>
                  <a:lnTo>
                    <a:pt x="60706" y="31623"/>
                  </a:lnTo>
                  <a:lnTo>
                    <a:pt x="83058" y="32638"/>
                  </a:lnTo>
                  <a:lnTo>
                    <a:pt x="71064" y="51303"/>
                  </a:lnTo>
                  <a:lnTo>
                    <a:pt x="83048" y="74072"/>
                  </a:lnTo>
                  <a:lnTo>
                    <a:pt x="84857" y="31623"/>
                  </a:lnTo>
                  <a:close/>
                </a:path>
                <a:path w="128905" h="412114">
                  <a:moveTo>
                    <a:pt x="59181" y="25018"/>
                  </a:moveTo>
                  <a:lnTo>
                    <a:pt x="57138" y="72973"/>
                  </a:lnTo>
                  <a:lnTo>
                    <a:pt x="71064" y="51303"/>
                  </a:lnTo>
                  <a:lnTo>
                    <a:pt x="60706" y="31623"/>
                  </a:lnTo>
                  <a:lnTo>
                    <a:pt x="84857" y="31623"/>
                  </a:lnTo>
                  <a:lnTo>
                    <a:pt x="85090" y="26162"/>
                  </a:lnTo>
                  <a:lnTo>
                    <a:pt x="59181" y="25018"/>
                  </a:lnTo>
                  <a:close/>
                </a:path>
                <a:path w="128905" h="412114">
                  <a:moveTo>
                    <a:pt x="60706" y="31623"/>
                  </a:moveTo>
                  <a:lnTo>
                    <a:pt x="71064" y="51303"/>
                  </a:lnTo>
                  <a:lnTo>
                    <a:pt x="83058" y="32638"/>
                  </a:lnTo>
                  <a:lnTo>
                    <a:pt x="60706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615590" y="3511753"/>
            <a:ext cx="129857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New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Thread()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4001" y="4071620"/>
            <a:ext cx="6191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s</a:t>
            </a:r>
            <a:r>
              <a:rPr sz="1400" b="1" spc="5" dirty="0">
                <a:latin typeface="Georgia"/>
                <a:cs typeface="Georgia"/>
              </a:rPr>
              <a:t>t</a:t>
            </a:r>
            <a:r>
              <a:rPr sz="1400" b="1" dirty="0">
                <a:latin typeface="Georgia"/>
                <a:cs typeface="Georgia"/>
              </a:rPr>
              <a:t>ar</a:t>
            </a:r>
            <a:r>
              <a:rPr sz="1400" b="1" spc="5" dirty="0">
                <a:latin typeface="Georgia"/>
                <a:cs typeface="Georgia"/>
              </a:rPr>
              <a:t>t</a:t>
            </a:r>
            <a:r>
              <a:rPr sz="1400" b="1" dirty="0">
                <a:latin typeface="Georgia"/>
                <a:cs typeface="Georgia"/>
              </a:rPr>
              <a:t>()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3185" y="4041394"/>
            <a:ext cx="57912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wait()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74179" y="4535423"/>
            <a:ext cx="1381125" cy="315595"/>
            <a:chOff x="5250179" y="4535423"/>
            <a:chExt cx="1381125" cy="315595"/>
          </a:xfrm>
        </p:grpSpPr>
        <p:sp>
          <p:nvSpPr>
            <p:cNvPr id="36" name="object 36"/>
            <p:cNvSpPr/>
            <p:nvPr/>
          </p:nvSpPr>
          <p:spPr>
            <a:xfrm>
              <a:off x="5250179" y="4535423"/>
              <a:ext cx="1380744" cy="315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07913" y="4613147"/>
              <a:ext cx="1181100" cy="120650"/>
            </a:xfrm>
            <a:custGeom>
              <a:avLst/>
              <a:gdLst/>
              <a:ahLst/>
              <a:cxnLst/>
              <a:rect l="l" t="t" r="r" b="b"/>
              <a:pathLst>
                <a:path w="1181100" h="120650">
                  <a:moveTo>
                    <a:pt x="102997" y="0"/>
                  </a:moveTo>
                  <a:lnTo>
                    <a:pt x="96900" y="3682"/>
                  </a:lnTo>
                  <a:lnTo>
                    <a:pt x="0" y="60197"/>
                  </a:lnTo>
                  <a:lnTo>
                    <a:pt x="102997" y="120268"/>
                  </a:lnTo>
                  <a:lnTo>
                    <a:pt x="110998" y="118237"/>
                  </a:lnTo>
                  <a:lnTo>
                    <a:pt x="114553" y="112013"/>
                  </a:lnTo>
                  <a:lnTo>
                    <a:pt x="118110" y="105918"/>
                  </a:lnTo>
                  <a:lnTo>
                    <a:pt x="116077" y="97916"/>
                  </a:lnTo>
                  <a:lnTo>
                    <a:pt x="109855" y="94360"/>
                  </a:lnTo>
                  <a:lnTo>
                    <a:pt x="73496" y="73151"/>
                  </a:lnTo>
                  <a:lnTo>
                    <a:pt x="25653" y="73151"/>
                  </a:lnTo>
                  <a:lnTo>
                    <a:pt x="25653" y="47243"/>
                  </a:lnTo>
                  <a:lnTo>
                    <a:pt x="73496" y="47243"/>
                  </a:lnTo>
                  <a:lnTo>
                    <a:pt x="109855" y="26034"/>
                  </a:lnTo>
                  <a:lnTo>
                    <a:pt x="116077" y="22478"/>
                  </a:lnTo>
                  <a:lnTo>
                    <a:pt x="118110" y="14477"/>
                  </a:lnTo>
                  <a:lnTo>
                    <a:pt x="114553" y="8381"/>
                  </a:lnTo>
                  <a:lnTo>
                    <a:pt x="110998" y="2158"/>
                  </a:lnTo>
                  <a:lnTo>
                    <a:pt x="102997" y="0"/>
                  </a:lnTo>
                  <a:close/>
                </a:path>
                <a:path w="1181100" h="120650">
                  <a:moveTo>
                    <a:pt x="73496" y="47243"/>
                  </a:moveTo>
                  <a:lnTo>
                    <a:pt x="25653" y="47243"/>
                  </a:lnTo>
                  <a:lnTo>
                    <a:pt x="25653" y="73151"/>
                  </a:lnTo>
                  <a:lnTo>
                    <a:pt x="73496" y="73151"/>
                  </a:lnTo>
                  <a:lnTo>
                    <a:pt x="70448" y="71374"/>
                  </a:lnTo>
                  <a:lnTo>
                    <a:pt x="32131" y="71374"/>
                  </a:lnTo>
                  <a:lnTo>
                    <a:pt x="32131" y="49021"/>
                  </a:lnTo>
                  <a:lnTo>
                    <a:pt x="70448" y="49021"/>
                  </a:lnTo>
                  <a:lnTo>
                    <a:pt x="73496" y="47243"/>
                  </a:lnTo>
                  <a:close/>
                </a:path>
                <a:path w="1181100" h="120650">
                  <a:moveTo>
                    <a:pt x="1180845" y="47243"/>
                  </a:moveTo>
                  <a:lnTo>
                    <a:pt x="73496" y="47243"/>
                  </a:lnTo>
                  <a:lnTo>
                    <a:pt x="51289" y="60197"/>
                  </a:lnTo>
                  <a:lnTo>
                    <a:pt x="73496" y="73151"/>
                  </a:lnTo>
                  <a:lnTo>
                    <a:pt x="1180845" y="73151"/>
                  </a:lnTo>
                  <a:lnTo>
                    <a:pt x="1180845" y="47243"/>
                  </a:lnTo>
                  <a:close/>
                </a:path>
                <a:path w="1181100" h="120650">
                  <a:moveTo>
                    <a:pt x="32131" y="49021"/>
                  </a:moveTo>
                  <a:lnTo>
                    <a:pt x="32131" y="71374"/>
                  </a:lnTo>
                  <a:lnTo>
                    <a:pt x="51289" y="60197"/>
                  </a:lnTo>
                  <a:lnTo>
                    <a:pt x="32131" y="49021"/>
                  </a:lnTo>
                  <a:close/>
                </a:path>
                <a:path w="1181100" h="120650">
                  <a:moveTo>
                    <a:pt x="51289" y="60197"/>
                  </a:moveTo>
                  <a:lnTo>
                    <a:pt x="32131" y="71374"/>
                  </a:lnTo>
                  <a:lnTo>
                    <a:pt x="70448" y="71374"/>
                  </a:lnTo>
                  <a:lnTo>
                    <a:pt x="51289" y="60197"/>
                  </a:lnTo>
                  <a:close/>
                </a:path>
                <a:path w="1181100" h="120650">
                  <a:moveTo>
                    <a:pt x="70448" y="49021"/>
                  </a:moveTo>
                  <a:lnTo>
                    <a:pt x="32131" y="49021"/>
                  </a:lnTo>
                  <a:lnTo>
                    <a:pt x="51289" y="60197"/>
                  </a:lnTo>
                  <a:lnTo>
                    <a:pt x="70448" y="4902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993128" y="4736719"/>
            <a:ext cx="982980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notify()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400" b="1" spc="-5" dirty="0">
                <a:latin typeface="Georgia"/>
                <a:cs typeface="Georgia"/>
              </a:rPr>
              <a:t>notifyAll()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Presentation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Tema do Office</vt:lpstr>
      <vt:lpstr>Java Orientado a Objetos  Threads</vt:lpstr>
      <vt:lpstr>Threads</vt:lpstr>
      <vt:lpstr>Ciclo de vida de uma Thread</vt:lpstr>
      <vt:lpstr>Criando Threads</vt:lpstr>
      <vt:lpstr>Iniciando Threads</vt:lpstr>
      <vt:lpstr>Escalonamento da Thread</vt:lpstr>
      <vt:lpstr>Prioridades de uma Thread</vt:lpstr>
      <vt:lpstr>Sincronização</vt:lpstr>
      <vt:lpstr>Bloqueando acesso Concorrente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Threads</dc:title>
  <dc:creator>weder</dc:creator>
  <cp:lastModifiedBy>weder</cp:lastModifiedBy>
  <cp:revision>1</cp:revision>
  <dcterms:created xsi:type="dcterms:W3CDTF">2020-03-30T21:34:05Z</dcterms:created>
  <dcterms:modified xsi:type="dcterms:W3CDTF">2020-03-30T21:34:05Z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