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37.jpeg"/><Relationship Id="rId32" Type="http://schemas.openxmlformats.org/officeDocument/2006/relationships/image" Target="../media/image36.png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7.png"/><Relationship Id="rId29" Type="http://schemas.openxmlformats.org/officeDocument/2006/relationships/image" Target="../media/image33.png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85.png"/><Relationship Id="rId22" Type="http://schemas.openxmlformats.org/officeDocument/2006/relationships/image" Target="../media/image84.png"/><Relationship Id="rId21" Type="http://schemas.openxmlformats.org/officeDocument/2006/relationships/image" Target="../media/image83.png"/><Relationship Id="rId20" Type="http://schemas.openxmlformats.org/officeDocument/2006/relationships/image" Target="../media/image82.png"/><Relationship Id="rId2" Type="http://schemas.openxmlformats.org/officeDocument/2006/relationships/image" Target="../media/image64.png"/><Relationship Id="rId19" Type="http://schemas.openxmlformats.org/officeDocument/2006/relationships/image" Target="../media/image81.png"/><Relationship Id="rId18" Type="http://schemas.openxmlformats.org/officeDocument/2006/relationships/image" Target="../media/image80.png"/><Relationship Id="rId17" Type="http://schemas.openxmlformats.org/officeDocument/2006/relationships/image" Target="../media/image79.png"/><Relationship Id="rId16" Type="http://schemas.openxmlformats.org/officeDocument/2006/relationships/image" Target="../media/image78.png"/><Relationship Id="rId15" Type="http://schemas.openxmlformats.org/officeDocument/2006/relationships/image" Target="../media/image77.png"/><Relationship Id="rId14" Type="http://schemas.openxmlformats.org/officeDocument/2006/relationships/image" Target="../media/image76.png"/><Relationship Id="rId13" Type="http://schemas.openxmlformats.org/officeDocument/2006/relationships/image" Target="../media/image75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2675" y="1629155"/>
            <a:ext cx="5760720" cy="42351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8974" y="6236"/>
            <a:ext cx="76695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608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Construindo </a:t>
            </a:r>
            <a:r>
              <a:rPr sz="3200" dirty="0"/>
              <a:t>interfaces </a:t>
            </a:r>
            <a:r>
              <a:rPr sz="3200" spc="-5" dirty="0"/>
              <a:t>gráficas com</a:t>
            </a:r>
            <a:r>
              <a:rPr sz="3200" spc="-80" dirty="0"/>
              <a:t> </a:t>
            </a:r>
            <a:r>
              <a:rPr sz="3200" spc="-5" dirty="0"/>
              <a:t>Swing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625" y="367030"/>
            <a:ext cx="67932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375F92"/>
                </a:solidFill>
                <a:latin typeface="Georgia"/>
                <a:cs typeface="Georgia"/>
              </a:rPr>
              <a:t>Classes</a:t>
            </a:r>
            <a:r>
              <a:rPr sz="4800" spc="-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4800" dirty="0">
                <a:solidFill>
                  <a:srgbClr val="375F92"/>
                </a:solidFill>
                <a:latin typeface="Georgia"/>
                <a:cs typeface="Georgia"/>
              </a:rPr>
              <a:t>Adaptadoras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6311" y="1589532"/>
            <a:ext cx="7127875" cy="777875"/>
          </a:xfrm>
          <a:prstGeom prst="rect">
            <a:avLst/>
          </a:prstGeom>
          <a:solidFill>
            <a:srgbClr val="E6DFEB"/>
          </a:solidFill>
          <a:ln w="9144">
            <a:solidFill>
              <a:srgbClr val="5F497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4145" marR="135255" indent="-1270" algn="ctr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Georgia"/>
                <a:cs typeface="Georgia"/>
              </a:rPr>
              <a:t>Com </a:t>
            </a:r>
            <a:r>
              <a:rPr sz="1600" spc="-5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utilização </a:t>
            </a:r>
            <a:r>
              <a:rPr sz="1600" spc="-5" dirty="0">
                <a:latin typeface="Georgia"/>
                <a:cs typeface="Georgia"/>
              </a:rPr>
              <a:t>de </a:t>
            </a:r>
            <a:r>
              <a:rPr sz="1600" spc="-10" dirty="0">
                <a:latin typeface="Georgia"/>
                <a:cs typeface="Georgia"/>
              </a:rPr>
              <a:t>Classes </a:t>
            </a:r>
            <a:r>
              <a:rPr sz="1600" spc="-5" dirty="0">
                <a:latin typeface="Georgia"/>
                <a:cs typeface="Georgia"/>
              </a:rPr>
              <a:t>Adaptadoras a </a:t>
            </a:r>
            <a:r>
              <a:rPr sz="1600" spc="-10" dirty="0">
                <a:latin typeface="Georgia"/>
                <a:cs typeface="Georgia"/>
              </a:rPr>
              <a:t>classe que </a:t>
            </a:r>
            <a:r>
              <a:rPr sz="1600" spc="-5" dirty="0">
                <a:latin typeface="Georgia"/>
                <a:cs typeface="Georgia"/>
              </a:rPr>
              <a:t>implementa o  manipulador de um evento apenas </a:t>
            </a:r>
            <a:r>
              <a:rPr sz="1600" spc="-10" dirty="0">
                <a:latin typeface="Georgia"/>
                <a:cs typeface="Georgia"/>
              </a:rPr>
              <a:t>herda </a:t>
            </a:r>
            <a:r>
              <a:rPr sz="1600" spc="-5" dirty="0">
                <a:latin typeface="Georgia"/>
                <a:cs typeface="Georgia"/>
              </a:rPr>
              <a:t>da </a:t>
            </a:r>
            <a:r>
              <a:rPr sz="1600" spc="-10" dirty="0">
                <a:latin typeface="Georgia"/>
                <a:cs typeface="Georgia"/>
              </a:rPr>
              <a:t>classe adaptadora </a:t>
            </a:r>
            <a:r>
              <a:rPr sz="1600" spc="-5" dirty="0">
                <a:latin typeface="Georgia"/>
                <a:cs typeface="Georgia"/>
              </a:rPr>
              <a:t>e </a:t>
            </a:r>
            <a:r>
              <a:rPr sz="1600" spc="-10" dirty="0">
                <a:latin typeface="Georgia"/>
                <a:cs typeface="Georgia"/>
              </a:rPr>
              <a:t>sobrescreve  </a:t>
            </a:r>
            <a:r>
              <a:rPr sz="1600" spc="-5" dirty="0">
                <a:latin typeface="Georgia"/>
                <a:cs typeface="Georgia"/>
              </a:rPr>
              <a:t>os </a:t>
            </a:r>
            <a:r>
              <a:rPr sz="1600" spc="-10" dirty="0">
                <a:latin typeface="Georgia"/>
                <a:cs typeface="Georgia"/>
              </a:rPr>
              <a:t>métodos que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precisar.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3744" y="2500883"/>
            <a:ext cx="7573009" cy="2543810"/>
            <a:chOff x="999744" y="2500883"/>
            <a:chExt cx="7573009" cy="2543810"/>
          </a:xfrm>
        </p:grpSpPr>
        <p:sp>
          <p:nvSpPr>
            <p:cNvPr id="5" name="object 5"/>
            <p:cNvSpPr/>
            <p:nvPr/>
          </p:nvSpPr>
          <p:spPr>
            <a:xfrm>
              <a:off x="999744" y="2785871"/>
              <a:ext cx="6097872" cy="225856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43115" y="2500883"/>
              <a:ext cx="1929383" cy="1927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536" y="63500"/>
            <a:ext cx="46450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AWT </a:t>
            </a:r>
            <a:r>
              <a:rPr spc="-5" dirty="0"/>
              <a:t>versus</a:t>
            </a:r>
            <a:r>
              <a:rPr spc="-105" dirty="0"/>
              <a:t> </a:t>
            </a:r>
            <a:r>
              <a:rPr dirty="0"/>
              <a:t>Swing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093708" y="1764735"/>
            <a:ext cx="1717571" cy="714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78682" y="1956561"/>
            <a:ext cx="5473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AWT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5540" y="1764735"/>
            <a:ext cx="1717571" cy="71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75142" y="1956561"/>
            <a:ext cx="66040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Swing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75" y="2952749"/>
            <a:ext cx="126682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Código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nativo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4650" y="2935300"/>
            <a:ext cx="144780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Escrito </a:t>
            </a:r>
            <a:r>
              <a:rPr sz="1600" spc="-5" dirty="0">
                <a:latin typeface="Georgia"/>
                <a:cs typeface="Georgia"/>
              </a:rPr>
              <a:t>em Java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6920" y="2311889"/>
            <a:ext cx="1412748" cy="2923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48854" y="3687826"/>
            <a:ext cx="258000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Independente </a:t>
            </a:r>
            <a:r>
              <a:rPr sz="1600" spc="-5" dirty="0">
                <a:latin typeface="Georgia"/>
                <a:cs typeface="Georgia"/>
              </a:rPr>
              <a:t>de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plataforma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7366" y="3647313"/>
            <a:ext cx="276415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São </a:t>
            </a:r>
            <a:r>
              <a:rPr sz="1600" spc="-10" dirty="0">
                <a:latin typeface="Georgia"/>
                <a:cs typeface="Georgia"/>
              </a:rPr>
              <a:t>dependente </a:t>
            </a:r>
            <a:r>
              <a:rPr sz="1600" spc="-5" dirty="0">
                <a:latin typeface="Georgia"/>
                <a:cs typeface="Georgia"/>
              </a:rPr>
              <a:t>de</a:t>
            </a:r>
            <a:r>
              <a:rPr sz="1600" spc="9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plataforma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492" y="4321302"/>
            <a:ext cx="2047239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Mesma aparência em  plataformas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diferentes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2942" y="4180078"/>
            <a:ext cx="389636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Assegura que </a:t>
            </a:r>
            <a:r>
              <a:rPr sz="1600" spc="-5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aparência </a:t>
            </a:r>
            <a:r>
              <a:rPr sz="1600" spc="-5" dirty="0">
                <a:latin typeface="Georgia"/>
                <a:cs typeface="Georgia"/>
              </a:rPr>
              <a:t>de uma aplicação  </a:t>
            </a:r>
            <a:r>
              <a:rPr sz="1600" spc="-10" dirty="0">
                <a:latin typeface="Georgia"/>
                <a:cs typeface="Georgia"/>
              </a:rPr>
              <a:t>executada em diferentes </a:t>
            </a:r>
            <a:r>
              <a:rPr sz="1600" spc="-5" dirty="0">
                <a:latin typeface="Georgia"/>
                <a:cs typeface="Georgia"/>
              </a:rPr>
              <a:t>máquinas </a:t>
            </a:r>
            <a:r>
              <a:rPr sz="1600" spc="-10" dirty="0">
                <a:latin typeface="Georgia"/>
                <a:cs typeface="Georgia"/>
              </a:rPr>
              <a:t>seja  comparável, </a:t>
            </a:r>
            <a:r>
              <a:rPr sz="1600" spc="-5" dirty="0">
                <a:latin typeface="Georgia"/>
                <a:cs typeface="Georgia"/>
              </a:rPr>
              <a:t>mutável </a:t>
            </a:r>
            <a:r>
              <a:rPr sz="1600" spc="-10" dirty="0">
                <a:latin typeface="Georgia"/>
                <a:cs typeface="Georgia"/>
              </a:rPr>
              <a:t>baseado </a:t>
            </a:r>
            <a:r>
              <a:rPr sz="1600" spc="-5" dirty="0">
                <a:latin typeface="Georgia"/>
                <a:cs typeface="Georgia"/>
              </a:rPr>
              <a:t>no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SO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644332"/>
            <a:ext cx="9144000" cy="5213985"/>
            <a:chOff x="0" y="1644332"/>
            <a:chExt cx="9144000" cy="5213985"/>
          </a:xfrm>
        </p:grpSpPr>
        <p:sp>
          <p:nvSpPr>
            <p:cNvPr id="3" name="object 3"/>
            <p:cNvSpPr/>
            <p:nvPr/>
          </p:nvSpPr>
          <p:spPr>
            <a:xfrm>
              <a:off x="2234945" y="5282946"/>
              <a:ext cx="1568450" cy="640080"/>
            </a:xfrm>
            <a:custGeom>
              <a:avLst/>
              <a:gdLst/>
              <a:ahLst/>
              <a:cxnLst/>
              <a:rect l="l" t="t" r="r" b="b"/>
              <a:pathLst>
                <a:path w="1568450" h="640079">
                  <a:moveTo>
                    <a:pt x="1344168" y="426719"/>
                  </a:moveTo>
                  <a:lnTo>
                    <a:pt x="1456055" y="426719"/>
                  </a:lnTo>
                  <a:lnTo>
                    <a:pt x="1456055" y="639952"/>
                  </a:lnTo>
                  <a:lnTo>
                    <a:pt x="1567942" y="639952"/>
                  </a:lnTo>
                </a:path>
                <a:path w="1568450" h="640079">
                  <a:moveTo>
                    <a:pt x="1344168" y="426592"/>
                  </a:moveTo>
                  <a:lnTo>
                    <a:pt x="1456055" y="426592"/>
                  </a:lnTo>
                  <a:lnTo>
                    <a:pt x="1456055" y="213359"/>
                  </a:lnTo>
                  <a:lnTo>
                    <a:pt x="1567942" y="213359"/>
                  </a:lnTo>
                </a:path>
                <a:path w="1568450" h="640079">
                  <a:moveTo>
                    <a:pt x="0" y="213359"/>
                  </a:moveTo>
                  <a:lnTo>
                    <a:pt x="111887" y="213359"/>
                  </a:lnTo>
                  <a:lnTo>
                    <a:pt x="111887" y="426592"/>
                  </a:lnTo>
                  <a:lnTo>
                    <a:pt x="223774" y="426592"/>
                  </a:lnTo>
                </a:path>
                <a:path w="1568450" h="640079">
                  <a:moveTo>
                    <a:pt x="0" y="213232"/>
                  </a:moveTo>
                  <a:lnTo>
                    <a:pt x="111887" y="213232"/>
                  </a:lnTo>
                  <a:lnTo>
                    <a:pt x="111887" y="0"/>
                  </a:lnTo>
                  <a:lnTo>
                    <a:pt x="223774" y="0"/>
                  </a:lnTo>
                </a:path>
              </a:pathLst>
            </a:custGeom>
            <a:ln w="25908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92302" y="3576066"/>
              <a:ext cx="224154" cy="1919605"/>
            </a:xfrm>
            <a:custGeom>
              <a:avLst/>
              <a:gdLst/>
              <a:ahLst/>
              <a:cxnLst/>
              <a:rect l="l" t="t" r="r" b="b"/>
              <a:pathLst>
                <a:path w="224155" h="1919604">
                  <a:moveTo>
                    <a:pt x="0" y="0"/>
                  </a:moveTo>
                  <a:lnTo>
                    <a:pt x="111912" y="0"/>
                  </a:lnTo>
                  <a:lnTo>
                    <a:pt x="111912" y="1919097"/>
                  </a:lnTo>
                  <a:lnTo>
                    <a:pt x="223812" y="1919097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34945" y="4429505"/>
              <a:ext cx="224154" cy="426720"/>
            </a:xfrm>
            <a:custGeom>
              <a:avLst/>
              <a:gdLst/>
              <a:ahLst/>
              <a:cxnLst/>
              <a:rect l="l" t="t" r="r" b="b"/>
              <a:pathLst>
                <a:path w="224155" h="426720">
                  <a:moveTo>
                    <a:pt x="0" y="213360"/>
                  </a:moveTo>
                  <a:lnTo>
                    <a:pt x="111887" y="213360"/>
                  </a:lnTo>
                  <a:lnTo>
                    <a:pt x="111887" y="426593"/>
                  </a:lnTo>
                  <a:lnTo>
                    <a:pt x="223774" y="426593"/>
                  </a:lnTo>
                </a:path>
                <a:path w="224155" h="426720">
                  <a:moveTo>
                    <a:pt x="0" y="213233"/>
                  </a:moveTo>
                  <a:lnTo>
                    <a:pt x="111887" y="213233"/>
                  </a:lnTo>
                  <a:lnTo>
                    <a:pt x="111887" y="0"/>
                  </a:lnTo>
                  <a:lnTo>
                    <a:pt x="223774" y="0"/>
                  </a:lnTo>
                </a:path>
              </a:pathLst>
            </a:custGeom>
            <a:ln w="25908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2302" y="1657350"/>
              <a:ext cx="224154" cy="2985135"/>
            </a:xfrm>
            <a:custGeom>
              <a:avLst/>
              <a:gdLst/>
              <a:ahLst/>
              <a:cxnLst/>
              <a:rect l="l" t="t" r="r" b="b"/>
              <a:pathLst>
                <a:path w="224155" h="2985135">
                  <a:moveTo>
                    <a:pt x="0" y="1918715"/>
                  </a:moveTo>
                  <a:lnTo>
                    <a:pt x="111912" y="1918715"/>
                  </a:lnTo>
                  <a:lnTo>
                    <a:pt x="111912" y="2984881"/>
                  </a:lnTo>
                  <a:lnTo>
                    <a:pt x="223812" y="2984881"/>
                  </a:lnTo>
                </a:path>
                <a:path w="224155" h="2985135">
                  <a:moveTo>
                    <a:pt x="0" y="1918715"/>
                  </a:moveTo>
                  <a:lnTo>
                    <a:pt x="111912" y="1918715"/>
                  </a:lnTo>
                  <a:lnTo>
                    <a:pt x="111912" y="2558415"/>
                  </a:lnTo>
                  <a:lnTo>
                    <a:pt x="223812" y="2558415"/>
                  </a:lnTo>
                </a:path>
                <a:path w="224155" h="2985135">
                  <a:moveTo>
                    <a:pt x="0" y="1918715"/>
                  </a:moveTo>
                  <a:lnTo>
                    <a:pt x="111912" y="1918715"/>
                  </a:lnTo>
                  <a:lnTo>
                    <a:pt x="111912" y="2131949"/>
                  </a:lnTo>
                  <a:lnTo>
                    <a:pt x="223812" y="2131949"/>
                  </a:lnTo>
                </a:path>
                <a:path w="224155" h="2985135">
                  <a:moveTo>
                    <a:pt x="0" y="1918589"/>
                  </a:moveTo>
                  <a:lnTo>
                    <a:pt x="111912" y="1918589"/>
                  </a:lnTo>
                  <a:lnTo>
                    <a:pt x="111912" y="1705355"/>
                  </a:lnTo>
                  <a:lnTo>
                    <a:pt x="223812" y="1705355"/>
                  </a:lnTo>
                </a:path>
                <a:path w="224155" h="2985135">
                  <a:moveTo>
                    <a:pt x="0" y="1919859"/>
                  </a:moveTo>
                  <a:lnTo>
                    <a:pt x="111912" y="1919859"/>
                  </a:lnTo>
                  <a:lnTo>
                    <a:pt x="111912" y="1280160"/>
                  </a:lnTo>
                  <a:lnTo>
                    <a:pt x="223812" y="1280160"/>
                  </a:lnTo>
                </a:path>
                <a:path w="224155" h="2985135">
                  <a:moveTo>
                    <a:pt x="0" y="1919604"/>
                  </a:moveTo>
                  <a:lnTo>
                    <a:pt x="111912" y="1919604"/>
                  </a:lnTo>
                  <a:lnTo>
                    <a:pt x="111912" y="853439"/>
                  </a:lnTo>
                  <a:lnTo>
                    <a:pt x="223812" y="853439"/>
                  </a:lnTo>
                </a:path>
                <a:path w="224155" h="2985135">
                  <a:moveTo>
                    <a:pt x="0" y="1919351"/>
                  </a:moveTo>
                  <a:lnTo>
                    <a:pt x="111912" y="1919351"/>
                  </a:lnTo>
                  <a:lnTo>
                    <a:pt x="111912" y="426720"/>
                  </a:lnTo>
                  <a:lnTo>
                    <a:pt x="223812" y="426720"/>
                  </a:lnTo>
                </a:path>
                <a:path w="224155" h="2985135">
                  <a:moveTo>
                    <a:pt x="0" y="1919097"/>
                  </a:moveTo>
                  <a:lnTo>
                    <a:pt x="111912" y="1919097"/>
                  </a:lnTo>
                  <a:lnTo>
                    <a:pt x="111912" y="0"/>
                  </a:lnTo>
                  <a:lnTo>
                    <a:pt x="223812" y="0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919" y="2650236"/>
              <a:ext cx="435864" cy="18897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8055" y="2747772"/>
              <a:ext cx="591312" cy="1694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0163" y="2677668"/>
              <a:ext cx="341376" cy="1795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0163" y="2677668"/>
              <a:ext cx="341630" cy="1795780"/>
            </a:xfrm>
            <a:custGeom>
              <a:avLst/>
              <a:gdLst/>
              <a:ahLst/>
              <a:cxnLst/>
              <a:rect l="l" t="t" r="r" b="b"/>
              <a:pathLst>
                <a:path w="341630" h="1795779">
                  <a:moveTo>
                    <a:pt x="0" y="1795272"/>
                  </a:moveTo>
                  <a:lnTo>
                    <a:pt x="341376" y="1795272"/>
                  </a:lnTo>
                  <a:lnTo>
                    <a:pt x="341376" y="0"/>
                  </a:lnTo>
                  <a:lnTo>
                    <a:pt x="0" y="0"/>
                  </a:lnTo>
                  <a:lnTo>
                    <a:pt x="0" y="1795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78173" y="63500"/>
            <a:ext cx="483489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Componentes</a:t>
            </a:r>
            <a:r>
              <a:rPr spc="-80" dirty="0"/>
              <a:t> </a:t>
            </a:r>
            <a:r>
              <a:rPr dirty="0"/>
              <a:t>AWT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073750" y="2905050"/>
            <a:ext cx="600075" cy="1344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000" spc="-5" dirty="0">
                <a:latin typeface="Georgia"/>
                <a:cs typeface="Georgia"/>
              </a:rPr>
              <a:t>Component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2324" y="1458467"/>
            <a:ext cx="1213485" cy="436245"/>
            <a:chOff x="1068324" y="1458467"/>
            <a:chExt cx="1213485" cy="436245"/>
          </a:xfrm>
        </p:grpSpPr>
        <p:sp>
          <p:nvSpPr>
            <p:cNvPr id="14" name="object 14"/>
            <p:cNvSpPr/>
            <p:nvPr/>
          </p:nvSpPr>
          <p:spPr>
            <a:xfrm>
              <a:off x="1068324" y="1458467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2164" y="1495043"/>
              <a:ext cx="725424" cy="388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15568" y="1485899"/>
              <a:ext cx="1118616" cy="3413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15568" y="1485899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30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39567" y="1485900"/>
            <a:ext cx="1118870" cy="24701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Button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2324" y="1885188"/>
            <a:ext cx="1213485" cy="436245"/>
            <a:chOff x="1068324" y="1885188"/>
            <a:chExt cx="1213485" cy="436245"/>
          </a:xfrm>
        </p:grpSpPr>
        <p:sp>
          <p:nvSpPr>
            <p:cNvPr id="20" name="object 20"/>
            <p:cNvSpPr/>
            <p:nvPr/>
          </p:nvSpPr>
          <p:spPr>
            <a:xfrm>
              <a:off x="1068324" y="1885188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04544" y="1920240"/>
              <a:ext cx="740663" cy="3901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15568" y="1912620"/>
              <a:ext cx="1118616" cy="341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15568" y="1912620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30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39567" y="1912620"/>
            <a:ext cx="1118870" cy="24701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Canvas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92324" y="2311907"/>
            <a:ext cx="1213485" cy="436245"/>
            <a:chOff x="1068324" y="2311907"/>
            <a:chExt cx="1213485" cy="436245"/>
          </a:xfrm>
        </p:grpSpPr>
        <p:sp>
          <p:nvSpPr>
            <p:cNvPr id="26" name="object 26"/>
            <p:cNvSpPr/>
            <p:nvPr/>
          </p:nvSpPr>
          <p:spPr>
            <a:xfrm>
              <a:off x="1068324" y="2311907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17676" y="2346959"/>
              <a:ext cx="912876" cy="390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15568" y="2339339"/>
              <a:ext cx="1118616" cy="3413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15568" y="2339339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30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639567" y="2339339"/>
            <a:ext cx="1118870" cy="2463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490"/>
              </a:spcBef>
            </a:pPr>
            <a:r>
              <a:rPr sz="1200" spc="-5" dirty="0">
                <a:latin typeface="Georgia"/>
                <a:cs typeface="Georgia"/>
              </a:rPr>
              <a:t>Checkbox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92324" y="2738627"/>
            <a:ext cx="1213485" cy="434340"/>
            <a:chOff x="1068324" y="2738627"/>
            <a:chExt cx="1213485" cy="434340"/>
          </a:xfrm>
        </p:grpSpPr>
        <p:sp>
          <p:nvSpPr>
            <p:cNvPr id="32" name="object 32"/>
            <p:cNvSpPr/>
            <p:nvPr/>
          </p:nvSpPr>
          <p:spPr>
            <a:xfrm>
              <a:off x="1068324" y="2738627"/>
              <a:ext cx="1213103" cy="434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18260" y="2773679"/>
              <a:ext cx="713231" cy="390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15568" y="2766059"/>
              <a:ext cx="1118616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15568" y="2766059"/>
              <a:ext cx="1118870" cy="340360"/>
            </a:xfrm>
            <a:custGeom>
              <a:avLst/>
              <a:gdLst/>
              <a:ahLst/>
              <a:cxnLst/>
              <a:rect l="l" t="t" r="r" b="b"/>
              <a:pathLst>
                <a:path w="1118870" h="340360">
                  <a:moveTo>
                    <a:pt x="0" y="339851"/>
                  </a:moveTo>
                  <a:lnTo>
                    <a:pt x="1118616" y="339851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639567" y="2766060"/>
            <a:ext cx="1118870" cy="2463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490"/>
              </a:spcBef>
            </a:pPr>
            <a:r>
              <a:rPr sz="1200" spc="-5" dirty="0">
                <a:latin typeface="Georgia"/>
                <a:cs typeface="Georgia"/>
              </a:rPr>
              <a:t>Choice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592324" y="3163823"/>
            <a:ext cx="1213485" cy="436245"/>
            <a:chOff x="1068324" y="3163823"/>
            <a:chExt cx="1213485" cy="436245"/>
          </a:xfrm>
        </p:grpSpPr>
        <p:sp>
          <p:nvSpPr>
            <p:cNvPr id="38" name="object 38"/>
            <p:cNvSpPr/>
            <p:nvPr/>
          </p:nvSpPr>
          <p:spPr>
            <a:xfrm>
              <a:off x="1068324" y="3163823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59408" y="3200399"/>
              <a:ext cx="629412" cy="3886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15568" y="3191255"/>
              <a:ext cx="1118616" cy="3413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15568" y="3191255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29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639567" y="3191255"/>
            <a:ext cx="1118870" cy="2476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200" spc="-5" dirty="0">
                <a:latin typeface="Georgia"/>
                <a:cs typeface="Georgia"/>
              </a:rPr>
              <a:t>Label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92324" y="3590544"/>
            <a:ext cx="1213485" cy="436245"/>
            <a:chOff x="1068324" y="3590544"/>
            <a:chExt cx="1213485" cy="436245"/>
          </a:xfrm>
        </p:grpSpPr>
        <p:sp>
          <p:nvSpPr>
            <p:cNvPr id="44" name="object 44"/>
            <p:cNvSpPr/>
            <p:nvPr/>
          </p:nvSpPr>
          <p:spPr>
            <a:xfrm>
              <a:off x="1068324" y="3590544"/>
              <a:ext cx="1213103" cy="435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417320" y="3627120"/>
              <a:ext cx="513588" cy="388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15568" y="3617976"/>
              <a:ext cx="1118616" cy="341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115568" y="3617976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29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639567" y="3617976"/>
            <a:ext cx="1118870" cy="2476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200" spc="-5" dirty="0">
                <a:latin typeface="Georgia"/>
                <a:cs typeface="Georgia"/>
              </a:rPr>
              <a:t>List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592324" y="4017264"/>
            <a:ext cx="1213485" cy="436245"/>
            <a:chOff x="1068324" y="4017264"/>
            <a:chExt cx="1213485" cy="436245"/>
          </a:xfrm>
        </p:grpSpPr>
        <p:sp>
          <p:nvSpPr>
            <p:cNvPr id="50" name="object 50"/>
            <p:cNvSpPr/>
            <p:nvPr/>
          </p:nvSpPr>
          <p:spPr>
            <a:xfrm>
              <a:off x="1068324" y="4017264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239012" y="4053840"/>
              <a:ext cx="870203" cy="388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15568" y="4044696"/>
              <a:ext cx="1118616" cy="3413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15568" y="4044696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29">
                  <a:moveTo>
                    <a:pt x="0" y="341375"/>
                  </a:moveTo>
                  <a:lnTo>
                    <a:pt x="1118616" y="341375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639567" y="4044696"/>
            <a:ext cx="1118870" cy="24765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500"/>
              </a:spcBef>
            </a:pPr>
            <a:r>
              <a:rPr sz="1200" spc="-5" dirty="0">
                <a:latin typeface="Georgia"/>
                <a:cs typeface="Georgia"/>
              </a:rPr>
              <a:t>Scrollbar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525267" y="4443984"/>
            <a:ext cx="1346200" cy="436245"/>
            <a:chOff x="1001267" y="4443984"/>
            <a:chExt cx="1346200" cy="436245"/>
          </a:xfrm>
        </p:grpSpPr>
        <p:sp>
          <p:nvSpPr>
            <p:cNvPr id="56" name="object 56"/>
            <p:cNvSpPr/>
            <p:nvPr/>
          </p:nvSpPr>
          <p:spPr>
            <a:xfrm>
              <a:off x="1068323" y="4443984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01267" y="4479036"/>
              <a:ext cx="1345692" cy="3901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15567" y="4471416"/>
              <a:ext cx="1118616" cy="3413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2639567" y="4472178"/>
            <a:ext cx="1118870" cy="43116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490"/>
              </a:spcBef>
            </a:pPr>
            <a:r>
              <a:rPr sz="1200" spc="-5" dirty="0">
                <a:latin typeface="Georgia"/>
                <a:cs typeface="Georgia"/>
              </a:rPr>
              <a:t>TextComponent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934967" y="4230623"/>
            <a:ext cx="1214755" cy="436245"/>
            <a:chOff x="2410967" y="4230623"/>
            <a:chExt cx="1214755" cy="436245"/>
          </a:xfrm>
        </p:grpSpPr>
        <p:sp>
          <p:nvSpPr>
            <p:cNvPr id="61" name="object 61"/>
            <p:cNvSpPr/>
            <p:nvPr/>
          </p:nvSpPr>
          <p:spPr>
            <a:xfrm>
              <a:off x="2410967" y="4230623"/>
              <a:ext cx="1214628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569463" y="4267199"/>
              <a:ext cx="896112" cy="388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458211" y="4258055"/>
              <a:ext cx="1120139" cy="3413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458211" y="4258055"/>
              <a:ext cx="1120140" cy="341630"/>
            </a:xfrm>
            <a:custGeom>
              <a:avLst/>
              <a:gdLst/>
              <a:ahLst/>
              <a:cxnLst/>
              <a:rect l="l" t="t" r="r" b="b"/>
              <a:pathLst>
                <a:path w="1120139" h="341629">
                  <a:moveTo>
                    <a:pt x="0" y="341376"/>
                  </a:moveTo>
                  <a:lnTo>
                    <a:pt x="1120139" y="341376"/>
                  </a:lnTo>
                  <a:lnTo>
                    <a:pt x="1120139" y="0"/>
                  </a:lnTo>
                  <a:lnTo>
                    <a:pt x="0" y="0"/>
                  </a:lnTo>
                  <a:lnTo>
                    <a:pt x="0" y="341376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3982211" y="4258055"/>
            <a:ext cx="1120140" cy="24765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00"/>
              </a:spcBef>
            </a:pPr>
            <a:r>
              <a:rPr sz="1200" spc="-5" dirty="0">
                <a:latin typeface="Georgia"/>
                <a:cs typeface="Georgia"/>
              </a:rPr>
              <a:t>TextField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934967" y="4657344"/>
            <a:ext cx="1214755" cy="436245"/>
            <a:chOff x="2410967" y="4657344"/>
            <a:chExt cx="1214755" cy="436245"/>
          </a:xfrm>
        </p:grpSpPr>
        <p:sp>
          <p:nvSpPr>
            <p:cNvPr id="67" name="object 67"/>
            <p:cNvSpPr/>
            <p:nvPr/>
          </p:nvSpPr>
          <p:spPr>
            <a:xfrm>
              <a:off x="2410967" y="4657344"/>
              <a:ext cx="1214628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581655" y="4692396"/>
              <a:ext cx="870204" cy="3901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58211" y="4684776"/>
              <a:ext cx="1120139" cy="3413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458211" y="4684776"/>
              <a:ext cx="1120140" cy="341630"/>
            </a:xfrm>
            <a:custGeom>
              <a:avLst/>
              <a:gdLst/>
              <a:ahLst/>
              <a:cxnLst/>
              <a:rect l="l" t="t" r="r" b="b"/>
              <a:pathLst>
                <a:path w="1120139" h="341629">
                  <a:moveTo>
                    <a:pt x="0" y="341375"/>
                  </a:moveTo>
                  <a:lnTo>
                    <a:pt x="1120139" y="341375"/>
                  </a:lnTo>
                  <a:lnTo>
                    <a:pt x="1120139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3982211" y="4684776"/>
            <a:ext cx="1120140" cy="247015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TextArea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592324" y="5297423"/>
            <a:ext cx="1213485" cy="436245"/>
            <a:chOff x="1068324" y="5297423"/>
            <a:chExt cx="1213485" cy="436245"/>
          </a:xfrm>
        </p:grpSpPr>
        <p:sp>
          <p:nvSpPr>
            <p:cNvPr id="73" name="object 73"/>
            <p:cNvSpPr/>
            <p:nvPr/>
          </p:nvSpPr>
          <p:spPr>
            <a:xfrm>
              <a:off x="1068324" y="5297423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210056" y="5332475"/>
              <a:ext cx="928116" cy="3901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15568" y="5324855"/>
              <a:ext cx="1118616" cy="3413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115568" y="5324855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29">
                  <a:moveTo>
                    <a:pt x="0" y="341376"/>
                  </a:moveTo>
                  <a:lnTo>
                    <a:pt x="1118616" y="341376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341376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2639567" y="5324855"/>
            <a:ext cx="1118870" cy="2470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24155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Container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934967" y="5084064"/>
            <a:ext cx="1214755" cy="436245"/>
            <a:chOff x="2410967" y="5084064"/>
            <a:chExt cx="1214755" cy="436245"/>
          </a:xfrm>
        </p:grpSpPr>
        <p:sp>
          <p:nvSpPr>
            <p:cNvPr id="79" name="object 79"/>
            <p:cNvSpPr/>
            <p:nvPr/>
          </p:nvSpPr>
          <p:spPr>
            <a:xfrm>
              <a:off x="2410967" y="5084064"/>
              <a:ext cx="1214628" cy="435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699003" y="5119116"/>
              <a:ext cx="635507" cy="3901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458211" y="5111496"/>
              <a:ext cx="1120139" cy="3413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458211" y="5111496"/>
              <a:ext cx="1120140" cy="341630"/>
            </a:xfrm>
            <a:custGeom>
              <a:avLst/>
              <a:gdLst/>
              <a:ahLst/>
              <a:cxnLst/>
              <a:rect l="l" t="t" r="r" b="b"/>
              <a:pathLst>
                <a:path w="1120139" h="341629">
                  <a:moveTo>
                    <a:pt x="0" y="341375"/>
                  </a:moveTo>
                  <a:lnTo>
                    <a:pt x="1120139" y="341375"/>
                  </a:lnTo>
                  <a:lnTo>
                    <a:pt x="1120139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986783" y="5161915"/>
            <a:ext cx="11112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Panel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934967" y="5510784"/>
            <a:ext cx="1214755" cy="434340"/>
            <a:chOff x="2410967" y="5510784"/>
            <a:chExt cx="1214755" cy="434340"/>
          </a:xfrm>
        </p:grpSpPr>
        <p:sp>
          <p:nvSpPr>
            <p:cNvPr id="85" name="object 85"/>
            <p:cNvSpPr/>
            <p:nvPr/>
          </p:nvSpPr>
          <p:spPr>
            <a:xfrm>
              <a:off x="2410967" y="5510784"/>
              <a:ext cx="1214628" cy="434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604515" y="5545836"/>
              <a:ext cx="824483" cy="3901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458211" y="5538216"/>
              <a:ext cx="1120139" cy="33985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458211" y="5538216"/>
              <a:ext cx="1120140" cy="340360"/>
            </a:xfrm>
            <a:custGeom>
              <a:avLst/>
              <a:gdLst/>
              <a:ahLst/>
              <a:cxnLst/>
              <a:rect l="l" t="t" r="r" b="b"/>
              <a:pathLst>
                <a:path w="1120139" h="340360">
                  <a:moveTo>
                    <a:pt x="0" y="339852"/>
                  </a:moveTo>
                  <a:lnTo>
                    <a:pt x="1120139" y="339852"/>
                  </a:lnTo>
                  <a:lnTo>
                    <a:pt x="1120139" y="0"/>
                  </a:lnTo>
                  <a:lnTo>
                    <a:pt x="0" y="0"/>
                  </a:lnTo>
                  <a:lnTo>
                    <a:pt x="0" y="33985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3986783" y="5588609"/>
            <a:ext cx="11112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Window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279135" y="5297423"/>
            <a:ext cx="1213485" cy="436245"/>
            <a:chOff x="3755135" y="5297423"/>
            <a:chExt cx="1213485" cy="436245"/>
          </a:xfrm>
        </p:grpSpPr>
        <p:sp>
          <p:nvSpPr>
            <p:cNvPr id="91" name="object 91"/>
            <p:cNvSpPr/>
            <p:nvPr/>
          </p:nvSpPr>
          <p:spPr>
            <a:xfrm>
              <a:off x="3755135" y="5297423"/>
              <a:ext cx="1213103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012691" y="5332475"/>
              <a:ext cx="696467" cy="3901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02379" y="5324855"/>
              <a:ext cx="1118615" cy="3413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02379" y="5324855"/>
              <a:ext cx="1118870" cy="341630"/>
            </a:xfrm>
            <a:custGeom>
              <a:avLst/>
              <a:gdLst/>
              <a:ahLst/>
              <a:cxnLst/>
              <a:rect l="l" t="t" r="r" b="b"/>
              <a:pathLst>
                <a:path w="1118870" h="341629">
                  <a:moveTo>
                    <a:pt x="0" y="341376"/>
                  </a:moveTo>
                  <a:lnTo>
                    <a:pt x="1118615" y="341376"/>
                  </a:lnTo>
                  <a:lnTo>
                    <a:pt x="1118615" y="0"/>
                  </a:lnTo>
                  <a:lnTo>
                    <a:pt x="0" y="0"/>
                  </a:lnTo>
                  <a:lnTo>
                    <a:pt x="0" y="34137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5326379" y="5324855"/>
            <a:ext cx="1118870" cy="2470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Frame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279135" y="5724144"/>
            <a:ext cx="1213485" cy="434340"/>
            <a:chOff x="3755135" y="5724144"/>
            <a:chExt cx="1213485" cy="434340"/>
          </a:xfrm>
        </p:grpSpPr>
        <p:sp>
          <p:nvSpPr>
            <p:cNvPr id="97" name="object 97"/>
            <p:cNvSpPr/>
            <p:nvPr/>
          </p:nvSpPr>
          <p:spPr>
            <a:xfrm>
              <a:off x="3755135" y="5724144"/>
              <a:ext cx="1213103" cy="434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012691" y="5759196"/>
              <a:ext cx="697991" cy="38862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802379" y="5751576"/>
              <a:ext cx="1118615" cy="33985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802379" y="5751576"/>
              <a:ext cx="1118870" cy="340360"/>
            </a:xfrm>
            <a:custGeom>
              <a:avLst/>
              <a:gdLst/>
              <a:ahLst/>
              <a:cxnLst/>
              <a:rect l="l" t="t" r="r" b="b"/>
              <a:pathLst>
                <a:path w="1118870" h="340360">
                  <a:moveTo>
                    <a:pt x="0" y="339852"/>
                  </a:moveTo>
                  <a:lnTo>
                    <a:pt x="1118615" y="339852"/>
                  </a:lnTo>
                  <a:lnTo>
                    <a:pt x="1118615" y="0"/>
                  </a:lnTo>
                  <a:lnTo>
                    <a:pt x="0" y="0"/>
                  </a:lnTo>
                  <a:lnTo>
                    <a:pt x="0" y="339852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5326379" y="5751576"/>
            <a:ext cx="1118870" cy="2470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Georgia"/>
                <a:cs typeface="Georgia"/>
              </a:rPr>
              <a:t>Dialog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512564" y="1845564"/>
            <a:ext cx="5471160" cy="19461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456176"/>
            <a:ext cx="9144000" cy="2402205"/>
            <a:chOff x="0" y="4456176"/>
            <a:chExt cx="9144000" cy="2402205"/>
          </a:xfrm>
        </p:grpSpPr>
        <p:sp>
          <p:nvSpPr>
            <p:cNvPr id="3" name="object 3"/>
            <p:cNvSpPr/>
            <p:nvPr/>
          </p:nvSpPr>
          <p:spPr>
            <a:xfrm>
              <a:off x="3436620" y="4456176"/>
              <a:ext cx="2430779" cy="19613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1188" y="4655820"/>
              <a:ext cx="2382012" cy="1562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625" y="63500"/>
            <a:ext cx="598233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Gerenciadores de</a:t>
            </a:r>
            <a:r>
              <a:rPr spc="-95" dirty="0"/>
              <a:t> </a:t>
            </a:r>
            <a:r>
              <a:rPr spc="-5" dirty="0"/>
              <a:t>layout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2496311" y="2548127"/>
            <a:ext cx="4319016" cy="173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1735" y="1700783"/>
            <a:ext cx="3048000" cy="2028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92796" y="4157471"/>
            <a:ext cx="2523744" cy="999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5459" y="1341119"/>
            <a:ext cx="4486656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6492" y="2133599"/>
            <a:ext cx="4030979" cy="4262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777" y="-124829"/>
            <a:ext cx="507492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Componentes</a:t>
            </a:r>
            <a:r>
              <a:rPr spc="-65" dirty="0"/>
              <a:t> </a:t>
            </a:r>
            <a:r>
              <a:rPr spc="-5" dirty="0"/>
              <a:t>Swing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441192" y="1274063"/>
            <a:ext cx="1367027" cy="71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00754" y="1451863"/>
            <a:ext cx="12439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Component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5067" y="1260347"/>
            <a:ext cx="1914525" cy="741045"/>
            <a:chOff x="3211067" y="1260347"/>
            <a:chExt cx="1914525" cy="741045"/>
          </a:xfrm>
        </p:grpSpPr>
        <p:sp>
          <p:nvSpPr>
            <p:cNvPr id="7" name="object 7"/>
            <p:cNvSpPr/>
            <p:nvPr/>
          </p:nvSpPr>
          <p:spPr>
            <a:xfrm>
              <a:off x="3211067" y="1572767"/>
              <a:ext cx="620268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52977" y="1608581"/>
              <a:ext cx="522605" cy="0"/>
            </a:xfrm>
            <a:custGeom>
              <a:avLst/>
              <a:gdLst/>
              <a:ahLst/>
              <a:cxnLst/>
              <a:rect l="l" t="t" r="r" b="b"/>
              <a:pathLst>
                <a:path w="522604">
                  <a:moveTo>
                    <a:pt x="0" y="0"/>
                  </a:moveTo>
                  <a:lnTo>
                    <a:pt x="52247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30751" y="1260347"/>
              <a:ext cx="1394460" cy="7406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15153" y="1451863"/>
            <a:ext cx="107315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Container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3867" y="1260347"/>
            <a:ext cx="1975485" cy="741045"/>
            <a:chOff x="5039867" y="1260347"/>
            <a:chExt cx="1975485" cy="741045"/>
          </a:xfrm>
        </p:grpSpPr>
        <p:sp>
          <p:nvSpPr>
            <p:cNvPr id="12" name="object 12"/>
            <p:cNvSpPr/>
            <p:nvPr/>
          </p:nvSpPr>
          <p:spPr>
            <a:xfrm>
              <a:off x="5039867" y="1572767"/>
              <a:ext cx="620267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81777" y="1608581"/>
              <a:ext cx="522605" cy="0"/>
            </a:xfrm>
            <a:custGeom>
              <a:avLst/>
              <a:gdLst/>
              <a:ahLst/>
              <a:cxnLst/>
              <a:rect l="l" t="t" r="r" b="b"/>
              <a:pathLst>
                <a:path w="522604">
                  <a:moveTo>
                    <a:pt x="0" y="0"/>
                  </a:moveTo>
                  <a:lnTo>
                    <a:pt x="52247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98591" y="1260347"/>
              <a:ext cx="1516380" cy="740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169658" y="1451863"/>
            <a:ext cx="122428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JComponet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27847" y="1580388"/>
            <a:ext cx="1080770" cy="4867910"/>
            <a:chOff x="6403847" y="1580388"/>
            <a:chExt cx="1080770" cy="4867910"/>
          </a:xfrm>
        </p:grpSpPr>
        <p:sp>
          <p:nvSpPr>
            <p:cNvPr id="17" name="object 17"/>
            <p:cNvSpPr/>
            <p:nvPr/>
          </p:nvSpPr>
          <p:spPr>
            <a:xfrm>
              <a:off x="6403847" y="2072640"/>
              <a:ext cx="420624" cy="437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45757" y="2108454"/>
              <a:ext cx="323215" cy="4264660"/>
            </a:xfrm>
            <a:custGeom>
              <a:avLst/>
              <a:gdLst/>
              <a:ahLst/>
              <a:cxnLst/>
              <a:rect l="l" t="t" r="r" b="b"/>
              <a:pathLst>
                <a:path w="323215" h="4264660">
                  <a:moveTo>
                    <a:pt x="0" y="0"/>
                  </a:moveTo>
                  <a:lnTo>
                    <a:pt x="56393" y="22287"/>
                  </a:lnTo>
                  <a:lnTo>
                    <a:pt x="104106" y="83777"/>
                  </a:lnTo>
                  <a:lnTo>
                    <a:pt x="123571" y="126703"/>
                  </a:lnTo>
                  <a:lnTo>
                    <a:pt x="139502" y="176407"/>
                  </a:lnTo>
                  <a:lnTo>
                    <a:pt x="151444" y="231881"/>
                  </a:lnTo>
                  <a:lnTo>
                    <a:pt x="158943" y="292117"/>
                  </a:lnTo>
                  <a:lnTo>
                    <a:pt x="161543" y="356108"/>
                  </a:lnTo>
                  <a:lnTo>
                    <a:pt x="161543" y="1775968"/>
                  </a:lnTo>
                  <a:lnTo>
                    <a:pt x="164144" y="1839958"/>
                  </a:lnTo>
                  <a:lnTo>
                    <a:pt x="171643" y="1900194"/>
                  </a:lnTo>
                  <a:lnTo>
                    <a:pt x="183585" y="1955668"/>
                  </a:lnTo>
                  <a:lnTo>
                    <a:pt x="199516" y="2005372"/>
                  </a:lnTo>
                  <a:lnTo>
                    <a:pt x="218981" y="2048298"/>
                  </a:lnTo>
                  <a:lnTo>
                    <a:pt x="241525" y="2083439"/>
                  </a:lnTo>
                  <a:lnTo>
                    <a:pt x="294033" y="2126336"/>
                  </a:lnTo>
                  <a:lnTo>
                    <a:pt x="323088" y="2132076"/>
                  </a:lnTo>
                  <a:lnTo>
                    <a:pt x="294033" y="2137815"/>
                  </a:lnTo>
                  <a:lnTo>
                    <a:pt x="241525" y="2180712"/>
                  </a:lnTo>
                  <a:lnTo>
                    <a:pt x="218981" y="2215853"/>
                  </a:lnTo>
                  <a:lnTo>
                    <a:pt x="199516" y="2258779"/>
                  </a:lnTo>
                  <a:lnTo>
                    <a:pt x="183585" y="2308483"/>
                  </a:lnTo>
                  <a:lnTo>
                    <a:pt x="171643" y="2363957"/>
                  </a:lnTo>
                  <a:lnTo>
                    <a:pt x="164144" y="2424193"/>
                  </a:lnTo>
                  <a:lnTo>
                    <a:pt x="161543" y="2488184"/>
                  </a:lnTo>
                  <a:lnTo>
                    <a:pt x="161543" y="3907993"/>
                  </a:lnTo>
                  <a:lnTo>
                    <a:pt x="158943" y="3972012"/>
                  </a:lnTo>
                  <a:lnTo>
                    <a:pt x="151444" y="4032267"/>
                  </a:lnTo>
                  <a:lnTo>
                    <a:pt x="139502" y="4087751"/>
                  </a:lnTo>
                  <a:lnTo>
                    <a:pt x="123571" y="4137460"/>
                  </a:lnTo>
                  <a:lnTo>
                    <a:pt x="104106" y="4180386"/>
                  </a:lnTo>
                  <a:lnTo>
                    <a:pt x="81562" y="4215525"/>
                  </a:lnTo>
                  <a:lnTo>
                    <a:pt x="29054" y="4258413"/>
                  </a:lnTo>
                  <a:lnTo>
                    <a:pt x="0" y="426415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11111" y="1580388"/>
              <a:ext cx="873251" cy="2839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68845" y="1602613"/>
              <a:ext cx="673735" cy="2698750"/>
            </a:xfrm>
            <a:custGeom>
              <a:avLst/>
              <a:gdLst/>
              <a:ahLst/>
              <a:cxnLst/>
              <a:rect l="l" t="t" r="r" b="b"/>
              <a:pathLst>
                <a:path w="673734" h="2698750">
                  <a:moveTo>
                    <a:pt x="102997" y="2578481"/>
                  </a:moveTo>
                  <a:lnTo>
                    <a:pt x="0" y="2638679"/>
                  </a:lnTo>
                  <a:lnTo>
                    <a:pt x="102997" y="2698750"/>
                  </a:lnTo>
                  <a:lnTo>
                    <a:pt x="110998" y="2696718"/>
                  </a:lnTo>
                  <a:lnTo>
                    <a:pt x="118109" y="2684272"/>
                  </a:lnTo>
                  <a:lnTo>
                    <a:pt x="116077" y="2676398"/>
                  </a:lnTo>
                  <a:lnTo>
                    <a:pt x="73714" y="2651633"/>
                  </a:lnTo>
                  <a:lnTo>
                    <a:pt x="25653" y="2651633"/>
                  </a:lnTo>
                  <a:lnTo>
                    <a:pt x="25653" y="2625725"/>
                  </a:lnTo>
                  <a:lnTo>
                    <a:pt x="73496" y="2625725"/>
                  </a:lnTo>
                  <a:lnTo>
                    <a:pt x="116077" y="2600833"/>
                  </a:lnTo>
                  <a:lnTo>
                    <a:pt x="118109" y="2592959"/>
                  </a:lnTo>
                  <a:lnTo>
                    <a:pt x="110998" y="2580513"/>
                  </a:lnTo>
                  <a:lnTo>
                    <a:pt x="102997" y="2578481"/>
                  </a:lnTo>
                  <a:close/>
                </a:path>
                <a:path w="673734" h="2698750">
                  <a:moveTo>
                    <a:pt x="73496" y="2625725"/>
                  </a:moveTo>
                  <a:lnTo>
                    <a:pt x="25653" y="2625725"/>
                  </a:lnTo>
                  <a:lnTo>
                    <a:pt x="25653" y="2651633"/>
                  </a:lnTo>
                  <a:lnTo>
                    <a:pt x="73714" y="2651633"/>
                  </a:lnTo>
                  <a:lnTo>
                    <a:pt x="70666" y="2649855"/>
                  </a:lnTo>
                  <a:lnTo>
                    <a:pt x="32130" y="2649855"/>
                  </a:lnTo>
                  <a:lnTo>
                    <a:pt x="32130" y="2627376"/>
                  </a:lnTo>
                  <a:lnTo>
                    <a:pt x="70666" y="2627376"/>
                  </a:lnTo>
                  <a:lnTo>
                    <a:pt x="73496" y="2625725"/>
                  </a:lnTo>
                  <a:close/>
                </a:path>
                <a:path w="673734" h="2698750">
                  <a:moveTo>
                    <a:pt x="647446" y="2625725"/>
                  </a:moveTo>
                  <a:lnTo>
                    <a:pt x="73496" y="2625725"/>
                  </a:lnTo>
                  <a:lnTo>
                    <a:pt x="51398" y="2638615"/>
                  </a:lnTo>
                  <a:lnTo>
                    <a:pt x="73714" y="2651633"/>
                  </a:lnTo>
                  <a:lnTo>
                    <a:pt x="667511" y="2651633"/>
                  </a:lnTo>
                  <a:lnTo>
                    <a:pt x="673353" y="2645791"/>
                  </a:lnTo>
                  <a:lnTo>
                    <a:pt x="673353" y="2638679"/>
                  </a:lnTo>
                  <a:lnTo>
                    <a:pt x="647446" y="2638679"/>
                  </a:lnTo>
                  <a:lnTo>
                    <a:pt x="647446" y="2625725"/>
                  </a:lnTo>
                  <a:close/>
                </a:path>
                <a:path w="673734" h="2698750">
                  <a:moveTo>
                    <a:pt x="32130" y="2627376"/>
                  </a:moveTo>
                  <a:lnTo>
                    <a:pt x="32130" y="2649855"/>
                  </a:lnTo>
                  <a:lnTo>
                    <a:pt x="51398" y="2638615"/>
                  </a:lnTo>
                  <a:lnTo>
                    <a:pt x="32130" y="2627376"/>
                  </a:lnTo>
                  <a:close/>
                </a:path>
                <a:path w="673734" h="2698750">
                  <a:moveTo>
                    <a:pt x="51398" y="2638615"/>
                  </a:moveTo>
                  <a:lnTo>
                    <a:pt x="32130" y="2649855"/>
                  </a:lnTo>
                  <a:lnTo>
                    <a:pt x="70666" y="2649855"/>
                  </a:lnTo>
                  <a:lnTo>
                    <a:pt x="51398" y="2638615"/>
                  </a:lnTo>
                  <a:close/>
                </a:path>
                <a:path w="673734" h="2698750">
                  <a:moveTo>
                    <a:pt x="647446" y="12953"/>
                  </a:moveTo>
                  <a:lnTo>
                    <a:pt x="647446" y="2638679"/>
                  </a:lnTo>
                  <a:lnTo>
                    <a:pt x="660400" y="2625725"/>
                  </a:lnTo>
                  <a:lnTo>
                    <a:pt x="673353" y="2625725"/>
                  </a:lnTo>
                  <a:lnTo>
                    <a:pt x="673353" y="25908"/>
                  </a:lnTo>
                  <a:lnTo>
                    <a:pt x="660400" y="25908"/>
                  </a:lnTo>
                  <a:lnTo>
                    <a:pt x="647446" y="12953"/>
                  </a:lnTo>
                  <a:close/>
                </a:path>
                <a:path w="673734" h="2698750">
                  <a:moveTo>
                    <a:pt x="673353" y="2625725"/>
                  </a:moveTo>
                  <a:lnTo>
                    <a:pt x="660400" y="2625725"/>
                  </a:lnTo>
                  <a:lnTo>
                    <a:pt x="647446" y="2638679"/>
                  </a:lnTo>
                  <a:lnTo>
                    <a:pt x="673353" y="2638679"/>
                  </a:lnTo>
                  <a:lnTo>
                    <a:pt x="673353" y="2625725"/>
                  </a:lnTo>
                  <a:close/>
                </a:path>
                <a:path w="673734" h="2698750">
                  <a:moveTo>
                    <a:pt x="70666" y="2627376"/>
                  </a:moveTo>
                  <a:lnTo>
                    <a:pt x="32130" y="2627376"/>
                  </a:lnTo>
                  <a:lnTo>
                    <a:pt x="51398" y="2638615"/>
                  </a:lnTo>
                  <a:lnTo>
                    <a:pt x="70666" y="2627376"/>
                  </a:lnTo>
                  <a:close/>
                </a:path>
                <a:path w="673734" h="2698750">
                  <a:moveTo>
                    <a:pt x="667511" y="0"/>
                  </a:moveTo>
                  <a:lnTo>
                    <a:pt x="172465" y="0"/>
                  </a:lnTo>
                  <a:lnTo>
                    <a:pt x="166624" y="5841"/>
                  </a:lnTo>
                  <a:lnTo>
                    <a:pt x="166750" y="27304"/>
                  </a:lnTo>
                  <a:lnTo>
                    <a:pt x="192658" y="27304"/>
                  </a:lnTo>
                  <a:lnTo>
                    <a:pt x="192646" y="25908"/>
                  </a:lnTo>
                  <a:lnTo>
                    <a:pt x="179577" y="25908"/>
                  </a:lnTo>
                  <a:lnTo>
                    <a:pt x="192531" y="12953"/>
                  </a:lnTo>
                  <a:lnTo>
                    <a:pt x="673353" y="12953"/>
                  </a:lnTo>
                  <a:lnTo>
                    <a:pt x="673353" y="5841"/>
                  </a:lnTo>
                  <a:lnTo>
                    <a:pt x="667511" y="0"/>
                  </a:lnTo>
                  <a:close/>
                </a:path>
                <a:path w="673734" h="2698750">
                  <a:moveTo>
                    <a:pt x="192531" y="12953"/>
                  </a:moveTo>
                  <a:lnTo>
                    <a:pt x="179577" y="25908"/>
                  </a:lnTo>
                  <a:lnTo>
                    <a:pt x="192646" y="25908"/>
                  </a:lnTo>
                  <a:lnTo>
                    <a:pt x="192531" y="12953"/>
                  </a:lnTo>
                  <a:close/>
                </a:path>
                <a:path w="673734" h="2698750">
                  <a:moveTo>
                    <a:pt x="647446" y="12953"/>
                  </a:moveTo>
                  <a:lnTo>
                    <a:pt x="192531" y="12953"/>
                  </a:lnTo>
                  <a:lnTo>
                    <a:pt x="192646" y="25908"/>
                  </a:lnTo>
                  <a:lnTo>
                    <a:pt x="647446" y="25908"/>
                  </a:lnTo>
                  <a:lnTo>
                    <a:pt x="647446" y="12953"/>
                  </a:lnTo>
                  <a:close/>
                </a:path>
                <a:path w="673734" h="2698750">
                  <a:moveTo>
                    <a:pt x="673353" y="12953"/>
                  </a:moveTo>
                  <a:lnTo>
                    <a:pt x="647446" y="12953"/>
                  </a:lnTo>
                  <a:lnTo>
                    <a:pt x="660400" y="25908"/>
                  </a:lnTo>
                  <a:lnTo>
                    <a:pt x="673353" y="25908"/>
                  </a:lnTo>
                  <a:lnTo>
                    <a:pt x="673353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244" y="1554480"/>
            <a:ext cx="8001000" cy="4822190"/>
            <a:chOff x="428244" y="1554480"/>
            <a:chExt cx="8001000" cy="4822190"/>
          </a:xfrm>
        </p:grpSpPr>
        <p:sp>
          <p:nvSpPr>
            <p:cNvPr id="3" name="object 3"/>
            <p:cNvSpPr/>
            <p:nvPr/>
          </p:nvSpPr>
          <p:spPr>
            <a:xfrm>
              <a:off x="428244" y="1554480"/>
              <a:ext cx="5114899" cy="38907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00527" y="5271515"/>
              <a:ext cx="3311652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00700" y="3429000"/>
              <a:ext cx="2828925" cy="593090"/>
            </a:xfrm>
            <a:custGeom>
              <a:avLst/>
              <a:gdLst/>
              <a:ahLst/>
              <a:cxnLst/>
              <a:rect l="l" t="t" r="r" b="b"/>
              <a:pathLst>
                <a:path w="2828925" h="593089">
                  <a:moveTo>
                    <a:pt x="2828544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2828544" y="592836"/>
                  </a:lnTo>
                  <a:lnTo>
                    <a:pt x="2828544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7798" y="63500"/>
            <a:ext cx="47593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Containers</a:t>
            </a:r>
            <a:r>
              <a:rPr spc="-114" dirty="0"/>
              <a:t> </a:t>
            </a:r>
            <a:r>
              <a:rPr dirty="0"/>
              <a:t>JFrame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124700" y="3429000"/>
            <a:ext cx="2828925" cy="778510"/>
          </a:xfrm>
          <a:prstGeom prst="rect">
            <a:avLst/>
          </a:prstGeom>
          <a:ln w="9144">
            <a:solidFill>
              <a:srgbClr val="92CDD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15975" marR="330835" indent="-47879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Georgia"/>
                <a:cs typeface="Georgia"/>
              </a:rPr>
              <a:t>Container </a:t>
            </a:r>
            <a:r>
              <a:rPr sz="1600" spc="-10" dirty="0">
                <a:latin typeface="Georgia"/>
                <a:cs typeface="Georgia"/>
              </a:rPr>
              <a:t>que recebe os  componentes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24700" y="4818888"/>
            <a:ext cx="2920365" cy="338455"/>
          </a:xfrm>
          <a:custGeom>
            <a:avLst/>
            <a:gdLst/>
            <a:ahLst/>
            <a:cxnLst/>
            <a:rect l="l" t="t" r="r" b="b"/>
            <a:pathLst>
              <a:path w="2920365" h="338454">
                <a:moveTo>
                  <a:pt x="2919983" y="0"/>
                </a:moveTo>
                <a:lnTo>
                  <a:pt x="0" y="0"/>
                </a:lnTo>
                <a:lnTo>
                  <a:pt x="0" y="338328"/>
                </a:lnTo>
                <a:lnTo>
                  <a:pt x="2919983" y="338328"/>
                </a:lnTo>
                <a:lnTo>
                  <a:pt x="2919983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24700" y="4818888"/>
            <a:ext cx="2920365" cy="532130"/>
          </a:xfrm>
          <a:prstGeom prst="rect">
            <a:avLst/>
          </a:prstGeom>
          <a:ln w="9144">
            <a:solidFill>
              <a:srgbClr val="92CDD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Georgia"/>
                <a:cs typeface="Georgia"/>
              </a:rPr>
              <a:t>Inicia o </a:t>
            </a:r>
            <a:r>
              <a:rPr sz="1600" spc="-10" dirty="0">
                <a:latin typeface="Georgia"/>
                <a:cs typeface="Georgia"/>
              </a:rPr>
              <a:t>frame </a:t>
            </a:r>
            <a:r>
              <a:rPr sz="1600" spc="-5" dirty="0">
                <a:latin typeface="Georgia"/>
                <a:cs typeface="Georgia"/>
              </a:rPr>
              <a:t>e o </a:t>
            </a:r>
            <a:r>
              <a:rPr sz="1600" spc="-10" dirty="0">
                <a:latin typeface="Georgia"/>
                <a:cs typeface="Georgia"/>
              </a:rPr>
              <a:t>deixa</a:t>
            </a:r>
            <a:r>
              <a:rPr sz="1600" spc="1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visível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5523" y="2538983"/>
            <a:ext cx="3950335" cy="2628900"/>
            <a:chOff x="3811523" y="2538983"/>
            <a:chExt cx="3950335" cy="2628900"/>
          </a:xfrm>
        </p:grpSpPr>
        <p:sp>
          <p:nvSpPr>
            <p:cNvPr id="11" name="object 11"/>
            <p:cNvSpPr/>
            <p:nvPr/>
          </p:nvSpPr>
          <p:spPr>
            <a:xfrm>
              <a:off x="3811523" y="3934967"/>
              <a:ext cx="3363468" cy="441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53433" y="4052316"/>
              <a:ext cx="3223260" cy="262255"/>
            </a:xfrm>
            <a:custGeom>
              <a:avLst/>
              <a:gdLst/>
              <a:ahLst/>
              <a:cxnLst/>
              <a:rect l="l" t="t" r="r" b="b"/>
              <a:pathLst>
                <a:path w="3223259" h="262254">
                  <a:moveTo>
                    <a:pt x="861187" y="12953"/>
                  </a:moveTo>
                  <a:lnTo>
                    <a:pt x="861187" y="256285"/>
                  </a:lnTo>
                  <a:lnTo>
                    <a:pt x="867028" y="262127"/>
                  </a:lnTo>
                  <a:lnTo>
                    <a:pt x="3170173" y="262127"/>
                  </a:lnTo>
                  <a:lnTo>
                    <a:pt x="3175889" y="256285"/>
                  </a:lnTo>
                  <a:lnTo>
                    <a:pt x="3175889" y="249173"/>
                  </a:lnTo>
                  <a:lnTo>
                    <a:pt x="887094" y="249173"/>
                  </a:lnTo>
                  <a:lnTo>
                    <a:pt x="874140" y="236219"/>
                  </a:lnTo>
                  <a:lnTo>
                    <a:pt x="887094" y="236219"/>
                  </a:lnTo>
                  <a:lnTo>
                    <a:pt x="887094" y="25907"/>
                  </a:lnTo>
                  <a:lnTo>
                    <a:pt x="874140" y="25907"/>
                  </a:lnTo>
                  <a:lnTo>
                    <a:pt x="861187" y="12953"/>
                  </a:lnTo>
                  <a:close/>
                </a:path>
                <a:path w="3223259" h="262254">
                  <a:moveTo>
                    <a:pt x="887094" y="236219"/>
                  </a:moveTo>
                  <a:lnTo>
                    <a:pt x="874140" y="236219"/>
                  </a:lnTo>
                  <a:lnTo>
                    <a:pt x="887094" y="249173"/>
                  </a:lnTo>
                  <a:lnTo>
                    <a:pt x="887094" y="236219"/>
                  </a:lnTo>
                  <a:close/>
                </a:path>
                <a:path w="3223259" h="262254">
                  <a:moveTo>
                    <a:pt x="3149981" y="236219"/>
                  </a:moveTo>
                  <a:lnTo>
                    <a:pt x="887094" y="236219"/>
                  </a:lnTo>
                  <a:lnTo>
                    <a:pt x="887094" y="249173"/>
                  </a:lnTo>
                  <a:lnTo>
                    <a:pt x="3149981" y="249173"/>
                  </a:lnTo>
                  <a:lnTo>
                    <a:pt x="3149981" y="236219"/>
                  </a:lnTo>
                  <a:close/>
                </a:path>
                <a:path w="3223259" h="262254">
                  <a:moveTo>
                    <a:pt x="3162998" y="71972"/>
                  </a:moveTo>
                  <a:lnTo>
                    <a:pt x="3150108" y="94070"/>
                  </a:lnTo>
                  <a:lnTo>
                    <a:pt x="3149981" y="249173"/>
                  </a:lnTo>
                  <a:lnTo>
                    <a:pt x="3162935" y="236219"/>
                  </a:lnTo>
                  <a:lnTo>
                    <a:pt x="3175889" y="236219"/>
                  </a:lnTo>
                  <a:lnTo>
                    <a:pt x="3175889" y="94070"/>
                  </a:lnTo>
                  <a:lnTo>
                    <a:pt x="3162998" y="71972"/>
                  </a:lnTo>
                  <a:close/>
                </a:path>
                <a:path w="3223259" h="262254">
                  <a:moveTo>
                    <a:pt x="3175889" y="236219"/>
                  </a:moveTo>
                  <a:lnTo>
                    <a:pt x="3162935" y="236219"/>
                  </a:lnTo>
                  <a:lnTo>
                    <a:pt x="3149981" y="249173"/>
                  </a:lnTo>
                  <a:lnTo>
                    <a:pt x="3175889" y="249173"/>
                  </a:lnTo>
                  <a:lnTo>
                    <a:pt x="3175889" y="236219"/>
                  </a:lnTo>
                  <a:close/>
                </a:path>
                <a:path w="3223259" h="262254">
                  <a:moveTo>
                    <a:pt x="3162935" y="20446"/>
                  </a:moveTo>
                  <a:lnTo>
                    <a:pt x="3106419" y="117347"/>
                  </a:lnTo>
                  <a:lnTo>
                    <a:pt x="3102864" y="123570"/>
                  </a:lnTo>
                  <a:lnTo>
                    <a:pt x="3104895" y="131444"/>
                  </a:lnTo>
                  <a:lnTo>
                    <a:pt x="3111118" y="135127"/>
                  </a:lnTo>
                  <a:lnTo>
                    <a:pt x="3117341" y="138683"/>
                  </a:lnTo>
                  <a:lnTo>
                    <a:pt x="3125216" y="136651"/>
                  </a:lnTo>
                  <a:lnTo>
                    <a:pt x="3128898" y="130428"/>
                  </a:lnTo>
                  <a:lnTo>
                    <a:pt x="3149981" y="94288"/>
                  </a:lnTo>
                  <a:lnTo>
                    <a:pt x="3149981" y="46227"/>
                  </a:lnTo>
                  <a:lnTo>
                    <a:pt x="3178004" y="46227"/>
                  </a:lnTo>
                  <a:lnTo>
                    <a:pt x="3162935" y="20446"/>
                  </a:lnTo>
                  <a:close/>
                </a:path>
                <a:path w="3223259" h="262254">
                  <a:moveTo>
                    <a:pt x="3178004" y="46227"/>
                  </a:moveTo>
                  <a:lnTo>
                    <a:pt x="3175889" y="46227"/>
                  </a:lnTo>
                  <a:lnTo>
                    <a:pt x="3176016" y="94288"/>
                  </a:lnTo>
                  <a:lnTo>
                    <a:pt x="3197097" y="130428"/>
                  </a:lnTo>
                  <a:lnTo>
                    <a:pt x="3200781" y="136651"/>
                  </a:lnTo>
                  <a:lnTo>
                    <a:pt x="3208655" y="138683"/>
                  </a:lnTo>
                  <a:lnTo>
                    <a:pt x="3214877" y="135127"/>
                  </a:lnTo>
                  <a:lnTo>
                    <a:pt x="3220973" y="131444"/>
                  </a:lnTo>
                  <a:lnTo>
                    <a:pt x="3223133" y="123570"/>
                  </a:lnTo>
                  <a:lnTo>
                    <a:pt x="3219576" y="117347"/>
                  </a:lnTo>
                  <a:lnTo>
                    <a:pt x="3178004" y="46227"/>
                  </a:lnTo>
                  <a:close/>
                </a:path>
                <a:path w="3223259" h="262254">
                  <a:moveTo>
                    <a:pt x="3175889" y="46227"/>
                  </a:moveTo>
                  <a:lnTo>
                    <a:pt x="3149981" y="46227"/>
                  </a:lnTo>
                  <a:lnTo>
                    <a:pt x="3149981" y="94288"/>
                  </a:lnTo>
                  <a:lnTo>
                    <a:pt x="3162998" y="71972"/>
                  </a:lnTo>
                  <a:lnTo>
                    <a:pt x="3151759" y="52704"/>
                  </a:lnTo>
                  <a:lnTo>
                    <a:pt x="3175889" y="52704"/>
                  </a:lnTo>
                  <a:lnTo>
                    <a:pt x="3175889" y="46227"/>
                  </a:lnTo>
                  <a:close/>
                </a:path>
                <a:path w="3223259" h="262254">
                  <a:moveTo>
                    <a:pt x="3175889" y="52704"/>
                  </a:moveTo>
                  <a:lnTo>
                    <a:pt x="3174238" y="52704"/>
                  </a:lnTo>
                  <a:lnTo>
                    <a:pt x="3162998" y="71972"/>
                  </a:lnTo>
                  <a:lnTo>
                    <a:pt x="3175889" y="94070"/>
                  </a:lnTo>
                  <a:lnTo>
                    <a:pt x="3175889" y="52704"/>
                  </a:lnTo>
                  <a:close/>
                </a:path>
                <a:path w="3223259" h="262254">
                  <a:moveTo>
                    <a:pt x="3174238" y="52704"/>
                  </a:moveTo>
                  <a:lnTo>
                    <a:pt x="3151759" y="52704"/>
                  </a:lnTo>
                  <a:lnTo>
                    <a:pt x="3162998" y="71972"/>
                  </a:lnTo>
                  <a:lnTo>
                    <a:pt x="3174238" y="52704"/>
                  </a:lnTo>
                  <a:close/>
                </a:path>
                <a:path w="3223259" h="262254">
                  <a:moveTo>
                    <a:pt x="881252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861187" y="25907"/>
                  </a:lnTo>
                  <a:lnTo>
                    <a:pt x="861187" y="12953"/>
                  </a:lnTo>
                  <a:lnTo>
                    <a:pt x="887094" y="12953"/>
                  </a:lnTo>
                  <a:lnTo>
                    <a:pt x="887094" y="5841"/>
                  </a:lnTo>
                  <a:lnTo>
                    <a:pt x="881252" y="0"/>
                  </a:lnTo>
                  <a:close/>
                </a:path>
                <a:path w="3223259" h="262254">
                  <a:moveTo>
                    <a:pt x="887094" y="12953"/>
                  </a:moveTo>
                  <a:lnTo>
                    <a:pt x="861187" y="12953"/>
                  </a:lnTo>
                  <a:lnTo>
                    <a:pt x="874140" y="25907"/>
                  </a:lnTo>
                  <a:lnTo>
                    <a:pt x="887094" y="25907"/>
                  </a:lnTo>
                  <a:lnTo>
                    <a:pt x="887094" y="1295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24883" y="4852416"/>
              <a:ext cx="1734312" cy="315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68317" y="4930139"/>
              <a:ext cx="1532255" cy="120650"/>
            </a:xfrm>
            <a:custGeom>
              <a:avLst/>
              <a:gdLst/>
              <a:ahLst/>
              <a:cxnLst/>
              <a:rect l="l" t="t" r="r" b="b"/>
              <a:pathLst>
                <a:path w="1532254" h="120650">
                  <a:moveTo>
                    <a:pt x="1429258" y="0"/>
                  </a:moveTo>
                  <a:lnTo>
                    <a:pt x="1421384" y="2159"/>
                  </a:lnTo>
                  <a:lnTo>
                    <a:pt x="1417701" y="8255"/>
                  </a:lnTo>
                  <a:lnTo>
                    <a:pt x="1414145" y="14478"/>
                  </a:lnTo>
                  <a:lnTo>
                    <a:pt x="1416177" y="22352"/>
                  </a:lnTo>
                  <a:lnTo>
                    <a:pt x="1458615" y="47195"/>
                  </a:lnTo>
                  <a:lnTo>
                    <a:pt x="1506601" y="47243"/>
                  </a:lnTo>
                  <a:lnTo>
                    <a:pt x="1506601" y="73152"/>
                  </a:lnTo>
                  <a:lnTo>
                    <a:pt x="1458574" y="73152"/>
                  </a:lnTo>
                  <a:lnTo>
                    <a:pt x="1422273" y="94234"/>
                  </a:lnTo>
                  <a:lnTo>
                    <a:pt x="1416050" y="97917"/>
                  </a:lnTo>
                  <a:lnTo>
                    <a:pt x="1414018" y="105791"/>
                  </a:lnTo>
                  <a:lnTo>
                    <a:pt x="1417574" y="112014"/>
                  </a:lnTo>
                  <a:lnTo>
                    <a:pt x="1421257" y="118237"/>
                  </a:lnTo>
                  <a:lnTo>
                    <a:pt x="1429131" y="120268"/>
                  </a:lnTo>
                  <a:lnTo>
                    <a:pt x="1435354" y="116712"/>
                  </a:lnTo>
                  <a:lnTo>
                    <a:pt x="1510212" y="73152"/>
                  </a:lnTo>
                  <a:lnTo>
                    <a:pt x="1506601" y="73152"/>
                  </a:lnTo>
                  <a:lnTo>
                    <a:pt x="1510295" y="73103"/>
                  </a:lnTo>
                  <a:lnTo>
                    <a:pt x="1532255" y="60325"/>
                  </a:lnTo>
                  <a:lnTo>
                    <a:pt x="1429258" y="0"/>
                  </a:lnTo>
                  <a:close/>
                </a:path>
                <a:path w="1532254" h="120650">
                  <a:moveTo>
                    <a:pt x="1480874" y="60201"/>
                  </a:moveTo>
                  <a:lnTo>
                    <a:pt x="1458657" y="73103"/>
                  </a:lnTo>
                  <a:lnTo>
                    <a:pt x="1506601" y="73152"/>
                  </a:lnTo>
                  <a:lnTo>
                    <a:pt x="1506601" y="71374"/>
                  </a:lnTo>
                  <a:lnTo>
                    <a:pt x="1499997" y="71374"/>
                  </a:lnTo>
                  <a:lnTo>
                    <a:pt x="1480874" y="60201"/>
                  </a:lnTo>
                  <a:close/>
                </a:path>
                <a:path w="1532254" h="120650">
                  <a:moveTo>
                    <a:pt x="0" y="45720"/>
                  </a:moveTo>
                  <a:lnTo>
                    <a:pt x="0" y="71628"/>
                  </a:lnTo>
                  <a:lnTo>
                    <a:pt x="1458657" y="73103"/>
                  </a:lnTo>
                  <a:lnTo>
                    <a:pt x="1480874" y="60201"/>
                  </a:lnTo>
                  <a:lnTo>
                    <a:pt x="1458615" y="47195"/>
                  </a:lnTo>
                  <a:lnTo>
                    <a:pt x="0" y="45720"/>
                  </a:lnTo>
                  <a:close/>
                </a:path>
                <a:path w="1532254" h="120650">
                  <a:moveTo>
                    <a:pt x="1500124" y="49022"/>
                  </a:moveTo>
                  <a:lnTo>
                    <a:pt x="1480874" y="60201"/>
                  </a:lnTo>
                  <a:lnTo>
                    <a:pt x="1499997" y="71374"/>
                  </a:lnTo>
                  <a:lnTo>
                    <a:pt x="1500124" y="49022"/>
                  </a:lnTo>
                  <a:close/>
                </a:path>
                <a:path w="1532254" h="120650">
                  <a:moveTo>
                    <a:pt x="1506601" y="49022"/>
                  </a:moveTo>
                  <a:lnTo>
                    <a:pt x="1500124" y="49022"/>
                  </a:lnTo>
                  <a:lnTo>
                    <a:pt x="1499997" y="71374"/>
                  </a:lnTo>
                  <a:lnTo>
                    <a:pt x="1506601" y="71374"/>
                  </a:lnTo>
                  <a:lnTo>
                    <a:pt x="1506601" y="49022"/>
                  </a:lnTo>
                  <a:close/>
                </a:path>
                <a:path w="1532254" h="120650">
                  <a:moveTo>
                    <a:pt x="1458615" y="47195"/>
                  </a:moveTo>
                  <a:lnTo>
                    <a:pt x="1480874" y="60201"/>
                  </a:lnTo>
                  <a:lnTo>
                    <a:pt x="1500124" y="49022"/>
                  </a:lnTo>
                  <a:lnTo>
                    <a:pt x="1506601" y="49022"/>
                  </a:lnTo>
                  <a:lnTo>
                    <a:pt x="1506601" y="47243"/>
                  </a:lnTo>
                  <a:lnTo>
                    <a:pt x="1458615" y="471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88251" y="2538983"/>
              <a:ext cx="1173480" cy="340360"/>
            </a:xfrm>
            <a:custGeom>
              <a:avLst/>
              <a:gdLst/>
              <a:ahLst/>
              <a:cxnLst/>
              <a:rect l="l" t="t" r="r" b="b"/>
              <a:pathLst>
                <a:path w="1173479" h="340360">
                  <a:moveTo>
                    <a:pt x="1173479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173479" y="339851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12252" y="2538983"/>
            <a:ext cx="1173480" cy="285750"/>
          </a:xfrm>
          <a:prstGeom prst="rect">
            <a:avLst/>
          </a:prstGeom>
          <a:ln w="9144">
            <a:solidFill>
              <a:srgbClr val="92CDD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Georgia"/>
                <a:cs typeface="Georgia"/>
              </a:rPr>
              <a:t>Construtor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8959" y="2170176"/>
            <a:ext cx="1353820" cy="1118870"/>
            <a:chOff x="5394959" y="2170176"/>
            <a:chExt cx="1353820" cy="1118870"/>
          </a:xfrm>
        </p:grpSpPr>
        <p:sp>
          <p:nvSpPr>
            <p:cNvPr id="18" name="object 18"/>
            <p:cNvSpPr/>
            <p:nvPr/>
          </p:nvSpPr>
          <p:spPr>
            <a:xfrm>
              <a:off x="5394959" y="2170176"/>
              <a:ext cx="365760" cy="1118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36869" y="2205990"/>
              <a:ext cx="268605" cy="1007744"/>
            </a:xfrm>
            <a:custGeom>
              <a:avLst/>
              <a:gdLst/>
              <a:ahLst/>
              <a:cxnLst/>
              <a:rect l="l" t="t" r="r" b="b"/>
              <a:pathLst>
                <a:path w="268604" h="1007744">
                  <a:moveTo>
                    <a:pt x="0" y="0"/>
                  </a:moveTo>
                  <a:lnTo>
                    <a:pt x="52191" y="1760"/>
                  </a:lnTo>
                  <a:lnTo>
                    <a:pt x="94821" y="6556"/>
                  </a:lnTo>
                  <a:lnTo>
                    <a:pt x="123569" y="13662"/>
                  </a:lnTo>
                  <a:lnTo>
                    <a:pt x="134112" y="22351"/>
                  </a:lnTo>
                  <a:lnTo>
                    <a:pt x="134112" y="481330"/>
                  </a:lnTo>
                  <a:lnTo>
                    <a:pt x="144654" y="490019"/>
                  </a:lnTo>
                  <a:lnTo>
                    <a:pt x="173402" y="497125"/>
                  </a:lnTo>
                  <a:lnTo>
                    <a:pt x="216032" y="501921"/>
                  </a:lnTo>
                  <a:lnTo>
                    <a:pt x="268224" y="503682"/>
                  </a:lnTo>
                  <a:lnTo>
                    <a:pt x="216032" y="505442"/>
                  </a:lnTo>
                  <a:lnTo>
                    <a:pt x="173402" y="510238"/>
                  </a:lnTo>
                  <a:lnTo>
                    <a:pt x="144654" y="517344"/>
                  </a:lnTo>
                  <a:lnTo>
                    <a:pt x="134112" y="526034"/>
                  </a:lnTo>
                  <a:lnTo>
                    <a:pt x="134112" y="985012"/>
                  </a:lnTo>
                  <a:lnTo>
                    <a:pt x="123569" y="993701"/>
                  </a:lnTo>
                  <a:lnTo>
                    <a:pt x="94821" y="1000807"/>
                  </a:lnTo>
                  <a:lnTo>
                    <a:pt x="52191" y="1005603"/>
                  </a:lnTo>
                  <a:lnTo>
                    <a:pt x="0" y="1007363"/>
                  </a:lnTo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61659" y="2572512"/>
              <a:ext cx="1086612" cy="315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5093" y="2650490"/>
              <a:ext cx="885190" cy="120650"/>
            </a:xfrm>
            <a:custGeom>
              <a:avLst/>
              <a:gdLst/>
              <a:ahLst/>
              <a:cxnLst/>
              <a:rect l="l" t="t" r="r" b="b"/>
              <a:pathLst>
                <a:path w="885190" h="120650">
                  <a:moveTo>
                    <a:pt x="862518" y="46989"/>
                  </a:moveTo>
                  <a:lnTo>
                    <a:pt x="859027" y="46989"/>
                  </a:lnTo>
                  <a:lnTo>
                    <a:pt x="859027" y="72898"/>
                  </a:lnTo>
                  <a:lnTo>
                    <a:pt x="811143" y="72990"/>
                  </a:lnTo>
                  <a:lnTo>
                    <a:pt x="774826" y="94234"/>
                  </a:lnTo>
                  <a:lnTo>
                    <a:pt x="768730" y="97917"/>
                  </a:lnTo>
                  <a:lnTo>
                    <a:pt x="766571" y="105790"/>
                  </a:lnTo>
                  <a:lnTo>
                    <a:pt x="770254" y="112013"/>
                  </a:lnTo>
                  <a:lnTo>
                    <a:pt x="773810" y="118237"/>
                  </a:lnTo>
                  <a:lnTo>
                    <a:pt x="781811" y="120269"/>
                  </a:lnTo>
                  <a:lnTo>
                    <a:pt x="787907" y="116586"/>
                  </a:lnTo>
                  <a:lnTo>
                    <a:pt x="884808" y="59944"/>
                  </a:lnTo>
                  <a:lnTo>
                    <a:pt x="862518" y="46989"/>
                  </a:lnTo>
                  <a:close/>
                </a:path>
                <a:path w="885190" h="120650">
                  <a:moveTo>
                    <a:pt x="810941" y="47082"/>
                  </a:moveTo>
                  <a:lnTo>
                    <a:pt x="0" y="48640"/>
                  </a:lnTo>
                  <a:lnTo>
                    <a:pt x="0" y="74549"/>
                  </a:lnTo>
                  <a:lnTo>
                    <a:pt x="811143" y="72990"/>
                  </a:lnTo>
                  <a:lnTo>
                    <a:pt x="833267" y="60048"/>
                  </a:lnTo>
                  <a:lnTo>
                    <a:pt x="810941" y="47082"/>
                  </a:lnTo>
                  <a:close/>
                </a:path>
                <a:path w="885190" h="120650">
                  <a:moveTo>
                    <a:pt x="833267" y="60048"/>
                  </a:moveTo>
                  <a:lnTo>
                    <a:pt x="811143" y="72990"/>
                  </a:lnTo>
                  <a:lnTo>
                    <a:pt x="859027" y="72898"/>
                  </a:lnTo>
                  <a:lnTo>
                    <a:pt x="859027" y="71247"/>
                  </a:lnTo>
                  <a:lnTo>
                    <a:pt x="852551" y="71247"/>
                  </a:lnTo>
                  <a:lnTo>
                    <a:pt x="833267" y="60048"/>
                  </a:lnTo>
                  <a:close/>
                </a:path>
                <a:path w="885190" h="120650">
                  <a:moveTo>
                    <a:pt x="852551" y="48768"/>
                  </a:moveTo>
                  <a:lnTo>
                    <a:pt x="833267" y="60048"/>
                  </a:lnTo>
                  <a:lnTo>
                    <a:pt x="852551" y="71247"/>
                  </a:lnTo>
                  <a:lnTo>
                    <a:pt x="852551" y="48768"/>
                  </a:lnTo>
                  <a:close/>
                </a:path>
                <a:path w="885190" h="120650">
                  <a:moveTo>
                    <a:pt x="859027" y="48768"/>
                  </a:moveTo>
                  <a:lnTo>
                    <a:pt x="852551" y="48768"/>
                  </a:lnTo>
                  <a:lnTo>
                    <a:pt x="852551" y="71247"/>
                  </a:lnTo>
                  <a:lnTo>
                    <a:pt x="859027" y="71247"/>
                  </a:lnTo>
                  <a:lnTo>
                    <a:pt x="859027" y="48768"/>
                  </a:lnTo>
                  <a:close/>
                </a:path>
                <a:path w="885190" h="120650">
                  <a:moveTo>
                    <a:pt x="859027" y="46989"/>
                  </a:moveTo>
                  <a:lnTo>
                    <a:pt x="810941" y="47082"/>
                  </a:lnTo>
                  <a:lnTo>
                    <a:pt x="833267" y="60048"/>
                  </a:lnTo>
                  <a:lnTo>
                    <a:pt x="852551" y="48768"/>
                  </a:lnTo>
                  <a:lnTo>
                    <a:pt x="859027" y="48768"/>
                  </a:lnTo>
                  <a:lnTo>
                    <a:pt x="859027" y="46989"/>
                  </a:lnTo>
                  <a:close/>
                </a:path>
                <a:path w="885190" h="120650">
                  <a:moveTo>
                    <a:pt x="781557" y="0"/>
                  </a:moveTo>
                  <a:lnTo>
                    <a:pt x="773683" y="2159"/>
                  </a:lnTo>
                  <a:lnTo>
                    <a:pt x="770001" y="8255"/>
                  </a:lnTo>
                  <a:lnTo>
                    <a:pt x="766444" y="14477"/>
                  </a:lnTo>
                  <a:lnTo>
                    <a:pt x="768603" y="22351"/>
                  </a:lnTo>
                  <a:lnTo>
                    <a:pt x="774700" y="26035"/>
                  </a:lnTo>
                  <a:lnTo>
                    <a:pt x="810941" y="47082"/>
                  </a:lnTo>
                  <a:lnTo>
                    <a:pt x="862518" y="46989"/>
                  </a:lnTo>
                  <a:lnTo>
                    <a:pt x="78155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36335" y="1341119"/>
            <a:ext cx="4572000" cy="530860"/>
          </a:xfrm>
          <a:prstGeom prst="rect">
            <a:avLst/>
          </a:prstGeom>
          <a:solidFill>
            <a:srgbClr val="DBEDF4"/>
          </a:solidFill>
          <a:ln w="9144">
            <a:solidFill>
              <a:srgbClr val="92CDD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latin typeface="Georgia"/>
                <a:cs typeface="Georgia"/>
              </a:rPr>
              <a:t>Um container é um agrupamento ou</a:t>
            </a:r>
            <a:r>
              <a:rPr sz="1600" spc="9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uma</a:t>
            </a:r>
            <a:endParaRPr sz="160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coleção de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JComponents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494853"/>
            <a:ext cx="9144000" cy="5363210"/>
            <a:chOff x="0" y="1494853"/>
            <a:chExt cx="9144000" cy="5363210"/>
          </a:xfrm>
        </p:grpSpPr>
        <p:sp>
          <p:nvSpPr>
            <p:cNvPr id="3" name="object 3"/>
            <p:cNvSpPr/>
            <p:nvPr/>
          </p:nvSpPr>
          <p:spPr>
            <a:xfrm>
              <a:off x="0" y="1985772"/>
              <a:ext cx="3785615" cy="45156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43884" y="1499616"/>
              <a:ext cx="4857115" cy="3139440"/>
            </a:xfrm>
            <a:custGeom>
              <a:avLst/>
              <a:gdLst/>
              <a:ahLst/>
              <a:cxnLst/>
              <a:rect l="l" t="t" r="r" b="b"/>
              <a:pathLst>
                <a:path w="4857115" h="3139440">
                  <a:moveTo>
                    <a:pt x="4856988" y="0"/>
                  </a:moveTo>
                  <a:lnTo>
                    <a:pt x="0" y="0"/>
                  </a:lnTo>
                  <a:lnTo>
                    <a:pt x="0" y="3139439"/>
                  </a:lnTo>
                  <a:lnTo>
                    <a:pt x="4856988" y="3139439"/>
                  </a:lnTo>
                  <a:lnTo>
                    <a:pt x="4856988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43884" y="1499616"/>
              <a:ext cx="4857115" cy="3139440"/>
            </a:xfrm>
            <a:custGeom>
              <a:avLst/>
              <a:gdLst/>
              <a:ahLst/>
              <a:cxnLst/>
              <a:rect l="l" t="t" r="r" b="b"/>
              <a:pathLst>
                <a:path w="4857115" h="3139440">
                  <a:moveTo>
                    <a:pt x="0" y="3139439"/>
                  </a:moveTo>
                  <a:lnTo>
                    <a:pt x="4856988" y="3139439"/>
                  </a:lnTo>
                  <a:lnTo>
                    <a:pt x="4856988" y="0"/>
                  </a:lnTo>
                  <a:lnTo>
                    <a:pt x="0" y="0"/>
                  </a:lnTo>
                  <a:lnTo>
                    <a:pt x="0" y="3139439"/>
                  </a:lnTo>
                  <a:close/>
                </a:path>
              </a:pathLst>
            </a:custGeom>
            <a:ln w="9144">
              <a:solidFill>
                <a:srgbClr val="C3D5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53355" y="1685544"/>
              <a:ext cx="1412748" cy="758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1602" y="381"/>
            <a:ext cx="636714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Manipulação de</a:t>
            </a:r>
            <a:r>
              <a:rPr sz="4800" spc="-30" dirty="0"/>
              <a:t> </a:t>
            </a:r>
            <a:r>
              <a:rPr sz="4800" spc="-5" dirty="0"/>
              <a:t>Evento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6621526" y="1749043"/>
            <a:ext cx="74041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Event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ource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88023" y="1874520"/>
            <a:ext cx="1851660" cy="2749550"/>
            <a:chOff x="4764023" y="1874520"/>
            <a:chExt cx="1851660" cy="2749550"/>
          </a:xfrm>
        </p:grpSpPr>
        <p:sp>
          <p:nvSpPr>
            <p:cNvPr id="10" name="object 10"/>
            <p:cNvSpPr/>
            <p:nvPr/>
          </p:nvSpPr>
          <p:spPr>
            <a:xfrm>
              <a:off x="4764023" y="3147060"/>
              <a:ext cx="1412748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2663" y="2286000"/>
              <a:ext cx="316991" cy="1068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09691" y="2307971"/>
              <a:ext cx="120650" cy="868044"/>
            </a:xfrm>
            <a:custGeom>
              <a:avLst/>
              <a:gdLst/>
              <a:ahLst/>
              <a:cxnLst/>
              <a:rect l="l" t="t" r="r" b="b"/>
              <a:pathLst>
                <a:path w="120650" h="868044">
                  <a:moveTo>
                    <a:pt x="14224" y="749934"/>
                  </a:moveTo>
                  <a:lnTo>
                    <a:pt x="2032" y="757301"/>
                  </a:lnTo>
                  <a:lnTo>
                    <a:pt x="0" y="765301"/>
                  </a:lnTo>
                  <a:lnTo>
                    <a:pt x="3683" y="771398"/>
                  </a:lnTo>
                  <a:lnTo>
                    <a:pt x="61341" y="867663"/>
                  </a:lnTo>
                  <a:lnTo>
                    <a:pt x="75832" y="842137"/>
                  </a:lnTo>
                  <a:lnTo>
                    <a:pt x="48006" y="842137"/>
                  </a:lnTo>
                  <a:lnTo>
                    <a:pt x="47470" y="794146"/>
                  </a:lnTo>
                  <a:lnTo>
                    <a:pt x="25908" y="758189"/>
                  </a:lnTo>
                  <a:lnTo>
                    <a:pt x="22225" y="751966"/>
                  </a:lnTo>
                  <a:lnTo>
                    <a:pt x="14224" y="749934"/>
                  </a:lnTo>
                  <a:close/>
                </a:path>
                <a:path w="120650" h="868044">
                  <a:moveTo>
                    <a:pt x="47470" y="794146"/>
                  </a:moveTo>
                  <a:lnTo>
                    <a:pt x="48006" y="842137"/>
                  </a:lnTo>
                  <a:lnTo>
                    <a:pt x="73913" y="841882"/>
                  </a:lnTo>
                  <a:lnTo>
                    <a:pt x="73843" y="835532"/>
                  </a:lnTo>
                  <a:lnTo>
                    <a:pt x="49784" y="835532"/>
                  </a:lnTo>
                  <a:lnTo>
                    <a:pt x="60732" y="816263"/>
                  </a:lnTo>
                  <a:lnTo>
                    <a:pt x="47470" y="794146"/>
                  </a:lnTo>
                  <a:close/>
                </a:path>
                <a:path w="120650" h="868044">
                  <a:moveTo>
                    <a:pt x="105663" y="748918"/>
                  </a:moveTo>
                  <a:lnTo>
                    <a:pt x="97790" y="751204"/>
                  </a:lnTo>
                  <a:lnTo>
                    <a:pt x="94234" y="757301"/>
                  </a:lnTo>
                  <a:lnTo>
                    <a:pt x="73379" y="794004"/>
                  </a:lnTo>
                  <a:lnTo>
                    <a:pt x="73913" y="841882"/>
                  </a:lnTo>
                  <a:lnTo>
                    <a:pt x="48006" y="842137"/>
                  </a:lnTo>
                  <a:lnTo>
                    <a:pt x="75832" y="842137"/>
                  </a:lnTo>
                  <a:lnTo>
                    <a:pt x="116712" y="770127"/>
                  </a:lnTo>
                  <a:lnTo>
                    <a:pt x="120269" y="763904"/>
                  </a:lnTo>
                  <a:lnTo>
                    <a:pt x="118110" y="756030"/>
                  </a:lnTo>
                  <a:lnTo>
                    <a:pt x="105663" y="748918"/>
                  </a:lnTo>
                  <a:close/>
                </a:path>
                <a:path w="120650" h="868044">
                  <a:moveTo>
                    <a:pt x="60732" y="816263"/>
                  </a:moveTo>
                  <a:lnTo>
                    <a:pt x="49784" y="835532"/>
                  </a:lnTo>
                  <a:lnTo>
                    <a:pt x="72136" y="835278"/>
                  </a:lnTo>
                  <a:lnTo>
                    <a:pt x="60732" y="816263"/>
                  </a:lnTo>
                  <a:close/>
                </a:path>
                <a:path w="120650" h="868044">
                  <a:moveTo>
                    <a:pt x="73379" y="794004"/>
                  </a:moveTo>
                  <a:lnTo>
                    <a:pt x="60732" y="816263"/>
                  </a:lnTo>
                  <a:lnTo>
                    <a:pt x="72136" y="835278"/>
                  </a:lnTo>
                  <a:lnTo>
                    <a:pt x="49784" y="835532"/>
                  </a:lnTo>
                  <a:lnTo>
                    <a:pt x="73843" y="835532"/>
                  </a:lnTo>
                  <a:lnTo>
                    <a:pt x="73379" y="794004"/>
                  </a:lnTo>
                  <a:close/>
                </a:path>
                <a:path w="120650" h="868044">
                  <a:moveTo>
                    <a:pt x="64516" y="0"/>
                  </a:moveTo>
                  <a:lnTo>
                    <a:pt x="38608" y="253"/>
                  </a:lnTo>
                  <a:lnTo>
                    <a:pt x="47470" y="794146"/>
                  </a:lnTo>
                  <a:lnTo>
                    <a:pt x="60732" y="816263"/>
                  </a:lnTo>
                  <a:lnTo>
                    <a:pt x="73379" y="794004"/>
                  </a:lnTo>
                  <a:lnTo>
                    <a:pt x="64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12663" y="3747516"/>
              <a:ext cx="315467" cy="876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10326" y="3769614"/>
              <a:ext cx="120650" cy="675640"/>
            </a:xfrm>
            <a:custGeom>
              <a:avLst/>
              <a:gdLst/>
              <a:ahLst/>
              <a:cxnLst/>
              <a:rect l="l" t="t" r="r" b="b"/>
              <a:pathLst>
                <a:path w="120650" h="675639">
                  <a:moveTo>
                    <a:pt x="14350" y="557403"/>
                  </a:moveTo>
                  <a:lnTo>
                    <a:pt x="2032" y="564642"/>
                  </a:lnTo>
                  <a:lnTo>
                    <a:pt x="0" y="572516"/>
                  </a:lnTo>
                  <a:lnTo>
                    <a:pt x="3556" y="578738"/>
                  </a:lnTo>
                  <a:lnTo>
                    <a:pt x="60071" y="675640"/>
                  </a:lnTo>
                  <a:lnTo>
                    <a:pt x="75107" y="649859"/>
                  </a:lnTo>
                  <a:lnTo>
                    <a:pt x="47117" y="649859"/>
                  </a:lnTo>
                  <a:lnTo>
                    <a:pt x="47117" y="602016"/>
                  </a:lnTo>
                  <a:lnTo>
                    <a:pt x="25908" y="565658"/>
                  </a:lnTo>
                  <a:lnTo>
                    <a:pt x="22351" y="559435"/>
                  </a:lnTo>
                  <a:lnTo>
                    <a:pt x="14350" y="557403"/>
                  </a:lnTo>
                  <a:close/>
                </a:path>
                <a:path w="120650" h="675639">
                  <a:moveTo>
                    <a:pt x="47117" y="602016"/>
                  </a:moveTo>
                  <a:lnTo>
                    <a:pt x="47117" y="649859"/>
                  </a:lnTo>
                  <a:lnTo>
                    <a:pt x="73025" y="649859"/>
                  </a:lnTo>
                  <a:lnTo>
                    <a:pt x="73025" y="643382"/>
                  </a:lnTo>
                  <a:lnTo>
                    <a:pt x="48895" y="643382"/>
                  </a:lnTo>
                  <a:lnTo>
                    <a:pt x="60071" y="624223"/>
                  </a:lnTo>
                  <a:lnTo>
                    <a:pt x="47117" y="602016"/>
                  </a:lnTo>
                  <a:close/>
                </a:path>
                <a:path w="120650" h="675639">
                  <a:moveTo>
                    <a:pt x="105790" y="557403"/>
                  </a:moveTo>
                  <a:lnTo>
                    <a:pt x="97789" y="559435"/>
                  </a:lnTo>
                  <a:lnTo>
                    <a:pt x="94234" y="565658"/>
                  </a:lnTo>
                  <a:lnTo>
                    <a:pt x="73025" y="602016"/>
                  </a:lnTo>
                  <a:lnTo>
                    <a:pt x="73025" y="649859"/>
                  </a:lnTo>
                  <a:lnTo>
                    <a:pt x="75107" y="649859"/>
                  </a:lnTo>
                  <a:lnTo>
                    <a:pt x="116586" y="578738"/>
                  </a:lnTo>
                  <a:lnTo>
                    <a:pt x="120142" y="572516"/>
                  </a:lnTo>
                  <a:lnTo>
                    <a:pt x="118110" y="564642"/>
                  </a:lnTo>
                  <a:lnTo>
                    <a:pt x="105790" y="557403"/>
                  </a:lnTo>
                  <a:close/>
                </a:path>
                <a:path w="120650" h="675639">
                  <a:moveTo>
                    <a:pt x="60071" y="624223"/>
                  </a:moveTo>
                  <a:lnTo>
                    <a:pt x="48895" y="643382"/>
                  </a:lnTo>
                  <a:lnTo>
                    <a:pt x="71247" y="643382"/>
                  </a:lnTo>
                  <a:lnTo>
                    <a:pt x="60071" y="624223"/>
                  </a:lnTo>
                  <a:close/>
                </a:path>
                <a:path w="120650" h="675639">
                  <a:moveTo>
                    <a:pt x="73025" y="602016"/>
                  </a:moveTo>
                  <a:lnTo>
                    <a:pt x="60071" y="624223"/>
                  </a:lnTo>
                  <a:lnTo>
                    <a:pt x="71247" y="643382"/>
                  </a:lnTo>
                  <a:lnTo>
                    <a:pt x="73025" y="643382"/>
                  </a:lnTo>
                  <a:lnTo>
                    <a:pt x="73025" y="602016"/>
                  </a:lnTo>
                  <a:close/>
                </a:path>
                <a:path w="120650" h="675639">
                  <a:moveTo>
                    <a:pt x="73025" y="0"/>
                  </a:moveTo>
                  <a:lnTo>
                    <a:pt x="47117" y="0"/>
                  </a:lnTo>
                  <a:lnTo>
                    <a:pt x="47117" y="602016"/>
                  </a:lnTo>
                  <a:lnTo>
                    <a:pt x="60071" y="624223"/>
                  </a:lnTo>
                  <a:lnTo>
                    <a:pt x="73025" y="60201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64935" y="1874520"/>
              <a:ext cx="650747" cy="1674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22669" y="1959737"/>
              <a:ext cx="451484" cy="1527175"/>
            </a:xfrm>
            <a:custGeom>
              <a:avLst/>
              <a:gdLst/>
              <a:ahLst/>
              <a:cxnLst/>
              <a:rect l="l" t="t" r="r" b="b"/>
              <a:pathLst>
                <a:path w="451484" h="1527175">
                  <a:moveTo>
                    <a:pt x="64922" y="49596"/>
                  </a:moveTo>
                  <a:lnTo>
                    <a:pt x="51212" y="56341"/>
                  </a:lnTo>
                  <a:lnTo>
                    <a:pt x="107187" y="94614"/>
                  </a:lnTo>
                  <a:lnTo>
                    <a:pt x="113156" y="98551"/>
                  </a:lnTo>
                  <a:lnTo>
                    <a:pt x="113197" y="98769"/>
                  </a:lnTo>
                  <a:lnTo>
                    <a:pt x="152653" y="125475"/>
                  </a:lnTo>
                  <a:lnTo>
                    <a:pt x="189356" y="157607"/>
                  </a:lnTo>
                  <a:lnTo>
                    <a:pt x="224789" y="195707"/>
                  </a:lnTo>
                  <a:lnTo>
                    <a:pt x="258444" y="239140"/>
                  </a:lnTo>
                  <a:lnTo>
                    <a:pt x="289940" y="287527"/>
                  </a:lnTo>
                  <a:lnTo>
                    <a:pt x="319024" y="340105"/>
                  </a:lnTo>
                  <a:lnTo>
                    <a:pt x="345185" y="396493"/>
                  </a:lnTo>
                  <a:lnTo>
                    <a:pt x="368300" y="456057"/>
                  </a:lnTo>
                  <a:lnTo>
                    <a:pt x="387857" y="518287"/>
                  </a:lnTo>
                  <a:lnTo>
                    <a:pt x="403732" y="582676"/>
                  </a:lnTo>
                  <a:lnTo>
                    <a:pt x="415416" y="648588"/>
                  </a:lnTo>
                  <a:lnTo>
                    <a:pt x="422655" y="715517"/>
                  </a:lnTo>
                  <a:lnTo>
                    <a:pt x="425069" y="783082"/>
                  </a:lnTo>
                  <a:lnTo>
                    <a:pt x="424433" y="816737"/>
                  </a:lnTo>
                  <a:lnTo>
                    <a:pt x="419734" y="884047"/>
                  </a:lnTo>
                  <a:lnTo>
                    <a:pt x="410463" y="950722"/>
                  </a:lnTo>
                  <a:lnTo>
                    <a:pt x="397001" y="1015873"/>
                  </a:lnTo>
                  <a:lnTo>
                    <a:pt x="379729" y="1079246"/>
                  </a:lnTo>
                  <a:lnTo>
                    <a:pt x="358775" y="1140205"/>
                  </a:lnTo>
                  <a:lnTo>
                    <a:pt x="334771" y="1198372"/>
                  </a:lnTo>
                  <a:lnTo>
                    <a:pt x="307720" y="1252854"/>
                  </a:lnTo>
                  <a:lnTo>
                    <a:pt x="278129" y="1303401"/>
                  </a:lnTo>
                  <a:lnTo>
                    <a:pt x="246252" y="1349248"/>
                  </a:lnTo>
                  <a:lnTo>
                    <a:pt x="212597" y="1390141"/>
                  </a:lnTo>
                  <a:lnTo>
                    <a:pt x="177418" y="1425321"/>
                  </a:lnTo>
                  <a:lnTo>
                    <a:pt x="141096" y="1454277"/>
                  </a:lnTo>
                  <a:lnTo>
                    <a:pt x="104012" y="1476628"/>
                  </a:lnTo>
                  <a:lnTo>
                    <a:pt x="66547" y="1491868"/>
                  </a:lnTo>
                  <a:lnTo>
                    <a:pt x="29209" y="1499742"/>
                  </a:lnTo>
                  <a:lnTo>
                    <a:pt x="9143" y="1500759"/>
                  </a:lnTo>
                  <a:lnTo>
                    <a:pt x="10540" y="1526666"/>
                  </a:lnTo>
                  <a:lnTo>
                    <a:pt x="51942" y="1522349"/>
                  </a:lnTo>
                  <a:lnTo>
                    <a:pt x="94106" y="1509522"/>
                  </a:lnTo>
                  <a:lnTo>
                    <a:pt x="135127" y="1488948"/>
                  </a:lnTo>
                  <a:lnTo>
                    <a:pt x="174878" y="1461389"/>
                  </a:lnTo>
                  <a:lnTo>
                    <a:pt x="212851" y="1427352"/>
                  </a:lnTo>
                  <a:lnTo>
                    <a:pt x="249174" y="1387348"/>
                  </a:lnTo>
                  <a:lnTo>
                    <a:pt x="283337" y="1342136"/>
                  </a:lnTo>
                  <a:lnTo>
                    <a:pt x="315340" y="1292225"/>
                  </a:lnTo>
                  <a:lnTo>
                    <a:pt x="344550" y="1237868"/>
                  </a:lnTo>
                  <a:lnTo>
                    <a:pt x="370839" y="1179957"/>
                  </a:lnTo>
                  <a:lnTo>
                    <a:pt x="394080" y="1118997"/>
                  </a:lnTo>
                  <a:lnTo>
                    <a:pt x="413765" y="1055115"/>
                  </a:lnTo>
                  <a:lnTo>
                    <a:pt x="429513" y="989076"/>
                  </a:lnTo>
                  <a:lnTo>
                    <a:pt x="441198" y="921512"/>
                  </a:lnTo>
                  <a:lnTo>
                    <a:pt x="448436" y="852804"/>
                  </a:lnTo>
                  <a:lnTo>
                    <a:pt x="450976" y="783463"/>
                  </a:lnTo>
                  <a:lnTo>
                    <a:pt x="450341" y="748791"/>
                  </a:lnTo>
                  <a:lnTo>
                    <a:pt x="445388" y="679703"/>
                  </a:lnTo>
                  <a:lnTo>
                    <a:pt x="435609" y="611377"/>
                  </a:lnTo>
                  <a:lnTo>
                    <a:pt x="421512" y="544449"/>
                  </a:lnTo>
                  <a:lnTo>
                    <a:pt x="403478" y="479551"/>
                  </a:lnTo>
                  <a:lnTo>
                    <a:pt x="381380" y="416940"/>
                  </a:lnTo>
                  <a:lnTo>
                    <a:pt x="356234" y="357250"/>
                  </a:lnTo>
                  <a:lnTo>
                    <a:pt x="327659" y="301116"/>
                  </a:lnTo>
                  <a:lnTo>
                    <a:pt x="296417" y="249047"/>
                  </a:lnTo>
                  <a:lnTo>
                    <a:pt x="262763" y="201422"/>
                  </a:lnTo>
                  <a:lnTo>
                    <a:pt x="226694" y="158750"/>
                  </a:lnTo>
                  <a:lnTo>
                    <a:pt x="188721" y="121792"/>
                  </a:lnTo>
                  <a:lnTo>
                    <a:pt x="149097" y="90804"/>
                  </a:lnTo>
                  <a:lnTo>
                    <a:pt x="107950" y="66675"/>
                  </a:lnTo>
                  <a:lnTo>
                    <a:pt x="65658" y="49784"/>
                  </a:lnTo>
                  <a:lnTo>
                    <a:pt x="64922" y="49596"/>
                  </a:lnTo>
                  <a:close/>
                </a:path>
                <a:path w="451484" h="1527175">
                  <a:moveTo>
                    <a:pt x="107060" y="0"/>
                  </a:moveTo>
                  <a:lnTo>
                    <a:pt x="0" y="52704"/>
                  </a:lnTo>
                  <a:lnTo>
                    <a:pt x="98551" y="120014"/>
                  </a:lnTo>
                  <a:lnTo>
                    <a:pt x="106552" y="118490"/>
                  </a:lnTo>
                  <a:lnTo>
                    <a:pt x="110616" y="112522"/>
                  </a:lnTo>
                  <a:lnTo>
                    <a:pt x="114680" y="106679"/>
                  </a:lnTo>
                  <a:lnTo>
                    <a:pt x="76453" y="80899"/>
                  </a:lnTo>
                  <a:lnTo>
                    <a:pt x="37845" y="69468"/>
                  </a:lnTo>
                  <a:lnTo>
                    <a:pt x="23621" y="67310"/>
                  </a:lnTo>
                  <a:lnTo>
                    <a:pt x="27558" y="41655"/>
                  </a:lnTo>
                  <a:lnTo>
                    <a:pt x="81061" y="41655"/>
                  </a:lnTo>
                  <a:lnTo>
                    <a:pt x="118490" y="23240"/>
                  </a:lnTo>
                  <a:lnTo>
                    <a:pt x="121157" y="15493"/>
                  </a:lnTo>
                  <a:lnTo>
                    <a:pt x="117982" y="9143"/>
                  </a:lnTo>
                  <a:lnTo>
                    <a:pt x="114807" y="2666"/>
                  </a:lnTo>
                  <a:lnTo>
                    <a:pt x="107060" y="0"/>
                  </a:lnTo>
                  <a:close/>
                </a:path>
                <a:path w="451484" h="1527175">
                  <a:moveTo>
                    <a:pt x="27558" y="41655"/>
                  </a:moveTo>
                  <a:lnTo>
                    <a:pt x="23621" y="67310"/>
                  </a:lnTo>
                  <a:lnTo>
                    <a:pt x="37845" y="69468"/>
                  </a:lnTo>
                  <a:lnTo>
                    <a:pt x="57150" y="74295"/>
                  </a:lnTo>
                  <a:lnTo>
                    <a:pt x="76453" y="80899"/>
                  </a:lnTo>
                  <a:lnTo>
                    <a:pt x="95630" y="89408"/>
                  </a:lnTo>
                  <a:lnTo>
                    <a:pt x="113197" y="98769"/>
                  </a:lnTo>
                  <a:lnTo>
                    <a:pt x="113156" y="98551"/>
                  </a:lnTo>
                  <a:lnTo>
                    <a:pt x="107187" y="94614"/>
                  </a:lnTo>
                  <a:lnTo>
                    <a:pt x="65582" y="66166"/>
                  </a:lnTo>
                  <a:lnTo>
                    <a:pt x="31241" y="66166"/>
                  </a:lnTo>
                  <a:lnTo>
                    <a:pt x="32892" y="43814"/>
                  </a:lnTo>
                  <a:lnTo>
                    <a:pt x="41027" y="43814"/>
                  </a:lnTo>
                  <a:lnTo>
                    <a:pt x="27558" y="41655"/>
                  </a:lnTo>
                  <a:close/>
                </a:path>
                <a:path w="451484" h="1527175">
                  <a:moveTo>
                    <a:pt x="32892" y="43814"/>
                  </a:moveTo>
                  <a:lnTo>
                    <a:pt x="31241" y="66166"/>
                  </a:lnTo>
                  <a:lnTo>
                    <a:pt x="51212" y="56341"/>
                  </a:lnTo>
                  <a:lnTo>
                    <a:pt x="32892" y="43814"/>
                  </a:lnTo>
                  <a:close/>
                </a:path>
                <a:path w="451484" h="1527175">
                  <a:moveTo>
                    <a:pt x="51212" y="56341"/>
                  </a:moveTo>
                  <a:lnTo>
                    <a:pt x="31241" y="66166"/>
                  </a:lnTo>
                  <a:lnTo>
                    <a:pt x="65582" y="66166"/>
                  </a:lnTo>
                  <a:lnTo>
                    <a:pt x="51212" y="56341"/>
                  </a:lnTo>
                  <a:close/>
                </a:path>
                <a:path w="451484" h="1527175">
                  <a:moveTo>
                    <a:pt x="41027" y="43814"/>
                  </a:moveTo>
                  <a:lnTo>
                    <a:pt x="32892" y="43814"/>
                  </a:lnTo>
                  <a:lnTo>
                    <a:pt x="51212" y="56341"/>
                  </a:lnTo>
                  <a:lnTo>
                    <a:pt x="64922" y="49596"/>
                  </a:lnTo>
                  <a:lnTo>
                    <a:pt x="44195" y="44323"/>
                  </a:lnTo>
                  <a:lnTo>
                    <a:pt x="41027" y="43814"/>
                  </a:lnTo>
                  <a:close/>
                </a:path>
                <a:path w="451484" h="1527175">
                  <a:moveTo>
                    <a:pt x="81061" y="41655"/>
                  </a:moveTo>
                  <a:lnTo>
                    <a:pt x="27558" y="41655"/>
                  </a:lnTo>
                  <a:lnTo>
                    <a:pt x="44195" y="44323"/>
                  </a:lnTo>
                  <a:lnTo>
                    <a:pt x="64922" y="49596"/>
                  </a:lnTo>
                  <a:lnTo>
                    <a:pt x="81061" y="41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097011" y="2528442"/>
            <a:ext cx="170561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13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Source  Registra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o</a:t>
            </a:r>
            <a:r>
              <a:rPr sz="16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Listener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8026" y="3210560"/>
            <a:ext cx="2032000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52525" indent="13716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Event  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Li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tener</a:t>
            </a:r>
            <a:endParaRPr sz="1600">
              <a:latin typeface="Georgia"/>
              <a:cs typeface="Georgia"/>
            </a:endParaRPr>
          </a:p>
          <a:p>
            <a:pPr marL="532130">
              <a:lnSpc>
                <a:spcPct val="100000"/>
              </a:lnSpc>
              <a:spcBef>
                <a:spcPts val="1535"/>
              </a:spcBef>
            </a:pP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Reage ao</a:t>
            </a:r>
            <a:r>
              <a:rPr sz="1600" spc="-3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Evento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6057" y="2528442"/>
            <a:ext cx="118491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361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Dispara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um  Objeto</a:t>
            </a:r>
            <a:r>
              <a:rPr sz="16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Event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5794" y="366776"/>
            <a:ext cx="48196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375F92"/>
                </a:solidFill>
                <a:latin typeface="Georgia"/>
                <a:cs typeface="Georgia"/>
              </a:rPr>
              <a:t>Classes de</a:t>
            </a:r>
            <a:r>
              <a:rPr sz="4800" spc="-5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375F92"/>
                </a:solidFill>
                <a:latin typeface="Georgia"/>
                <a:cs typeface="Georgia"/>
              </a:rPr>
              <a:t>Evento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5003" y="1764756"/>
            <a:ext cx="2221992" cy="5654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65852" y="1916684"/>
            <a:ext cx="18605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Java.util.EventListener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3016" y="1764756"/>
            <a:ext cx="2221991" cy="565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17749" y="1916684"/>
            <a:ext cx="1252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Action-Listener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3016" y="2557236"/>
            <a:ext cx="2221991" cy="565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13533" y="2708909"/>
            <a:ext cx="16592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Adjustment-Listener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3016" y="3349681"/>
            <a:ext cx="2221991" cy="564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15057" y="3501390"/>
            <a:ext cx="16579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Component-Listener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3016" y="4154388"/>
            <a:ext cx="2221991" cy="565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43657" y="4307204"/>
            <a:ext cx="12007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Focus-Listener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3016" y="4933152"/>
            <a:ext cx="2221991" cy="565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79065" y="5085715"/>
            <a:ext cx="15284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Container-Listener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5003" y="4933152"/>
            <a:ext cx="2221992" cy="565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40755" y="5085715"/>
            <a:ext cx="11106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Item-Listener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36991" y="1764756"/>
            <a:ext cx="2221991" cy="565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350377" y="1916684"/>
            <a:ext cx="13982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Window-Listener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6991" y="2557236"/>
            <a:ext cx="2221991" cy="565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418956" y="2708909"/>
            <a:ext cx="12598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Mouse-Listener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36991" y="3349681"/>
            <a:ext cx="2221991" cy="564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133968" y="3501390"/>
            <a:ext cx="18300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MouseMotion-Listener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36991" y="4154388"/>
            <a:ext cx="2221991" cy="565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508872" y="4307204"/>
            <a:ext cx="108013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Text-Listener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36991" y="4933152"/>
            <a:ext cx="2221991" cy="5654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531732" y="5085715"/>
            <a:ext cx="1035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Georgia"/>
                <a:cs typeface="Georgia"/>
              </a:rPr>
              <a:t>Key-Listener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71188" y="1888235"/>
            <a:ext cx="3851275" cy="3374390"/>
            <a:chOff x="2647188" y="1888235"/>
            <a:chExt cx="3851275" cy="3374390"/>
          </a:xfrm>
        </p:grpSpPr>
        <p:sp>
          <p:nvSpPr>
            <p:cNvPr id="28" name="object 28"/>
            <p:cNvSpPr/>
            <p:nvPr/>
          </p:nvSpPr>
          <p:spPr>
            <a:xfrm>
              <a:off x="2657856" y="1888235"/>
              <a:ext cx="993647" cy="3154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01290" y="1966086"/>
              <a:ext cx="792480" cy="120650"/>
            </a:xfrm>
            <a:custGeom>
              <a:avLst/>
              <a:gdLst/>
              <a:ahLst/>
              <a:cxnLst/>
              <a:rect l="l" t="t" r="r" b="b"/>
              <a:pathLst>
                <a:path w="792479" h="120650">
                  <a:moveTo>
                    <a:pt x="740809" y="60071"/>
                  </a:moveTo>
                  <a:lnTo>
                    <a:pt x="682244" y="94234"/>
                  </a:lnTo>
                  <a:lnTo>
                    <a:pt x="676021" y="97789"/>
                  </a:lnTo>
                  <a:lnTo>
                    <a:pt x="673862" y="105790"/>
                  </a:lnTo>
                  <a:lnTo>
                    <a:pt x="677545" y="111887"/>
                  </a:lnTo>
                  <a:lnTo>
                    <a:pt x="681101" y="118110"/>
                  </a:lnTo>
                  <a:lnTo>
                    <a:pt x="689101" y="120141"/>
                  </a:lnTo>
                  <a:lnTo>
                    <a:pt x="769888" y="73025"/>
                  </a:lnTo>
                  <a:lnTo>
                    <a:pt x="766445" y="73025"/>
                  </a:lnTo>
                  <a:lnTo>
                    <a:pt x="766445" y="71247"/>
                  </a:lnTo>
                  <a:lnTo>
                    <a:pt x="759968" y="71247"/>
                  </a:lnTo>
                  <a:lnTo>
                    <a:pt x="740809" y="60071"/>
                  </a:lnTo>
                  <a:close/>
                </a:path>
                <a:path w="792479" h="120650">
                  <a:moveTo>
                    <a:pt x="718602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718602" y="73025"/>
                  </a:lnTo>
                  <a:lnTo>
                    <a:pt x="740809" y="60071"/>
                  </a:lnTo>
                  <a:lnTo>
                    <a:pt x="718602" y="47116"/>
                  </a:lnTo>
                  <a:close/>
                </a:path>
                <a:path w="792479" h="120650">
                  <a:moveTo>
                    <a:pt x="769887" y="47116"/>
                  </a:moveTo>
                  <a:lnTo>
                    <a:pt x="766445" y="47116"/>
                  </a:lnTo>
                  <a:lnTo>
                    <a:pt x="766445" y="73025"/>
                  </a:lnTo>
                  <a:lnTo>
                    <a:pt x="769888" y="73025"/>
                  </a:lnTo>
                  <a:lnTo>
                    <a:pt x="792099" y="60071"/>
                  </a:lnTo>
                  <a:lnTo>
                    <a:pt x="769887" y="47116"/>
                  </a:lnTo>
                  <a:close/>
                </a:path>
                <a:path w="792479" h="120650">
                  <a:moveTo>
                    <a:pt x="759968" y="48895"/>
                  </a:moveTo>
                  <a:lnTo>
                    <a:pt x="740809" y="60071"/>
                  </a:lnTo>
                  <a:lnTo>
                    <a:pt x="759968" y="71247"/>
                  </a:lnTo>
                  <a:lnTo>
                    <a:pt x="759968" y="48895"/>
                  </a:lnTo>
                  <a:close/>
                </a:path>
                <a:path w="792479" h="120650">
                  <a:moveTo>
                    <a:pt x="766445" y="48895"/>
                  </a:moveTo>
                  <a:lnTo>
                    <a:pt x="759968" y="48895"/>
                  </a:lnTo>
                  <a:lnTo>
                    <a:pt x="759968" y="71247"/>
                  </a:lnTo>
                  <a:lnTo>
                    <a:pt x="766445" y="71247"/>
                  </a:lnTo>
                  <a:lnTo>
                    <a:pt x="766445" y="48895"/>
                  </a:lnTo>
                  <a:close/>
                </a:path>
                <a:path w="792479" h="120650">
                  <a:moveTo>
                    <a:pt x="689101" y="0"/>
                  </a:moveTo>
                  <a:lnTo>
                    <a:pt x="681101" y="2032"/>
                  </a:lnTo>
                  <a:lnTo>
                    <a:pt x="677545" y="8254"/>
                  </a:lnTo>
                  <a:lnTo>
                    <a:pt x="673862" y="14350"/>
                  </a:lnTo>
                  <a:lnTo>
                    <a:pt x="676021" y="22351"/>
                  </a:lnTo>
                  <a:lnTo>
                    <a:pt x="682244" y="25908"/>
                  </a:lnTo>
                  <a:lnTo>
                    <a:pt x="740809" y="60071"/>
                  </a:lnTo>
                  <a:lnTo>
                    <a:pt x="759968" y="48895"/>
                  </a:lnTo>
                  <a:lnTo>
                    <a:pt x="766445" y="48895"/>
                  </a:lnTo>
                  <a:lnTo>
                    <a:pt x="766445" y="47116"/>
                  </a:lnTo>
                  <a:lnTo>
                    <a:pt x="769887" y="47116"/>
                  </a:lnTo>
                  <a:lnTo>
                    <a:pt x="68910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650236" y="1996439"/>
              <a:ext cx="1001267" cy="894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92781" y="2134361"/>
              <a:ext cx="800735" cy="694055"/>
            </a:xfrm>
            <a:custGeom>
              <a:avLst/>
              <a:gdLst/>
              <a:ahLst/>
              <a:cxnLst/>
              <a:rect l="l" t="t" r="r" b="b"/>
              <a:pathLst>
                <a:path w="800735" h="694055">
                  <a:moveTo>
                    <a:pt x="761790" y="33529"/>
                  </a:moveTo>
                  <a:lnTo>
                    <a:pt x="736458" y="38254"/>
                  </a:lnTo>
                  <a:lnTo>
                    <a:pt x="0" y="674242"/>
                  </a:lnTo>
                  <a:lnTo>
                    <a:pt x="17018" y="693927"/>
                  </a:lnTo>
                  <a:lnTo>
                    <a:pt x="753442" y="57847"/>
                  </a:lnTo>
                  <a:lnTo>
                    <a:pt x="761790" y="33529"/>
                  </a:lnTo>
                  <a:close/>
                </a:path>
                <a:path w="800735" h="694055">
                  <a:moveTo>
                    <a:pt x="798215" y="6985"/>
                  </a:moveTo>
                  <a:lnTo>
                    <a:pt x="772668" y="6985"/>
                  </a:lnTo>
                  <a:lnTo>
                    <a:pt x="789685" y="26542"/>
                  </a:lnTo>
                  <a:lnTo>
                    <a:pt x="753442" y="57847"/>
                  </a:lnTo>
                  <a:lnTo>
                    <a:pt x="739774" y="97662"/>
                  </a:lnTo>
                  <a:lnTo>
                    <a:pt x="737361" y="104393"/>
                  </a:lnTo>
                  <a:lnTo>
                    <a:pt x="741044" y="111760"/>
                  </a:lnTo>
                  <a:lnTo>
                    <a:pt x="747776" y="114173"/>
                  </a:lnTo>
                  <a:lnTo>
                    <a:pt x="754507" y="116459"/>
                  </a:lnTo>
                  <a:lnTo>
                    <a:pt x="761872" y="112902"/>
                  </a:lnTo>
                  <a:lnTo>
                    <a:pt x="764285" y="106045"/>
                  </a:lnTo>
                  <a:lnTo>
                    <a:pt x="798215" y="6985"/>
                  </a:lnTo>
                  <a:close/>
                </a:path>
                <a:path w="800735" h="694055">
                  <a:moveTo>
                    <a:pt x="777530" y="12573"/>
                  </a:moveTo>
                  <a:lnTo>
                    <a:pt x="768984" y="12573"/>
                  </a:lnTo>
                  <a:lnTo>
                    <a:pt x="783590" y="29463"/>
                  </a:lnTo>
                  <a:lnTo>
                    <a:pt x="761790" y="33529"/>
                  </a:lnTo>
                  <a:lnTo>
                    <a:pt x="753442" y="57847"/>
                  </a:lnTo>
                  <a:lnTo>
                    <a:pt x="789685" y="26542"/>
                  </a:lnTo>
                  <a:lnTo>
                    <a:pt x="777530" y="12573"/>
                  </a:lnTo>
                  <a:close/>
                </a:path>
                <a:path w="800735" h="694055">
                  <a:moveTo>
                    <a:pt x="800607" y="0"/>
                  </a:moveTo>
                  <a:lnTo>
                    <a:pt x="683259" y="21843"/>
                  </a:lnTo>
                  <a:lnTo>
                    <a:pt x="678688" y="28575"/>
                  </a:lnTo>
                  <a:lnTo>
                    <a:pt x="679957" y="35687"/>
                  </a:lnTo>
                  <a:lnTo>
                    <a:pt x="681355" y="42672"/>
                  </a:lnTo>
                  <a:lnTo>
                    <a:pt x="688085" y="47243"/>
                  </a:lnTo>
                  <a:lnTo>
                    <a:pt x="736458" y="38254"/>
                  </a:lnTo>
                  <a:lnTo>
                    <a:pt x="772668" y="6985"/>
                  </a:lnTo>
                  <a:lnTo>
                    <a:pt x="798215" y="6985"/>
                  </a:lnTo>
                  <a:lnTo>
                    <a:pt x="800607" y="0"/>
                  </a:lnTo>
                  <a:close/>
                </a:path>
                <a:path w="800735" h="694055">
                  <a:moveTo>
                    <a:pt x="772668" y="6985"/>
                  </a:moveTo>
                  <a:lnTo>
                    <a:pt x="736458" y="38254"/>
                  </a:lnTo>
                  <a:lnTo>
                    <a:pt x="761790" y="33529"/>
                  </a:lnTo>
                  <a:lnTo>
                    <a:pt x="768984" y="12573"/>
                  </a:lnTo>
                  <a:lnTo>
                    <a:pt x="777530" y="12573"/>
                  </a:lnTo>
                  <a:lnTo>
                    <a:pt x="772668" y="6985"/>
                  </a:lnTo>
                  <a:close/>
                </a:path>
                <a:path w="800735" h="694055">
                  <a:moveTo>
                    <a:pt x="768984" y="12573"/>
                  </a:moveTo>
                  <a:lnTo>
                    <a:pt x="761790" y="33529"/>
                  </a:lnTo>
                  <a:lnTo>
                    <a:pt x="783590" y="29463"/>
                  </a:lnTo>
                  <a:lnTo>
                    <a:pt x="768984" y="1257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48712" y="2139695"/>
              <a:ext cx="1146048" cy="15407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90749" y="2277617"/>
              <a:ext cx="946785" cy="1339850"/>
            </a:xfrm>
            <a:custGeom>
              <a:avLst/>
              <a:gdLst/>
              <a:ahLst/>
              <a:cxnLst/>
              <a:rect l="l" t="t" r="r" b="b"/>
              <a:pathLst>
                <a:path w="946785" h="1339850">
                  <a:moveTo>
                    <a:pt x="917096" y="42002"/>
                  </a:moveTo>
                  <a:lnTo>
                    <a:pt x="893793" y="52676"/>
                  </a:lnTo>
                  <a:lnTo>
                    <a:pt x="0" y="1324737"/>
                  </a:lnTo>
                  <a:lnTo>
                    <a:pt x="21081" y="1339596"/>
                  </a:lnTo>
                  <a:lnTo>
                    <a:pt x="914917" y="67652"/>
                  </a:lnTo>
                  <a:lnTo>
                    <a:pt x="917096" y="42002"/>
                  </a:lnTo>
                  <a:close/>
                </a:path>
                <a:path w="946785" h="1339850">
                  <a:moveTo>
                    <a:pt x="945515" y="13589"/>
                  </a:moveTo>
                  <a:lnTo>
                    <a:pt x="921258" y="13589"/>
                  </a:lnTo>
                  <a:lnTo>
                    <a:pt x="942466" y="28448"/>
                  </a:lnTo>
                  <a:lnTo>
                    <a:pt x="914917" y="67652"/>
                  </a:lnTo>
                  <a:lnTo>
                    <a:pt x="911351" y="109601"/>
                  </a:lnTo>
                  <a:lnTo>
                    <a:pt x="910843" y="116712"/>
                  </a:lnTo>
                  <a:lnTo>
                    <a:pt x="916051" y="122936"/>
                  </a:lnTo>
                  <a:lnTo>
                    <a:pt x="930401" y="124206"/>
                  </a:lnTo>
                  <a:lnTo>
                    <a:pt x="936625" y="118872"/>
                  </a:lnTo>
                  <a:lnTo>
                    <a:pt x="937260" y="111760"/>
                  </a:lnTo>
                  <a:lnTo>
                    <a:pt x="945515" y="13589"/>
                  </a:lnTo>
                  <a:close/>
                </a:path>
                <a:path w="946785" h="1339850">
                  <a:moveTo>
                    <a:pt x="946658" y="0"/>
                  </a:moveTo>
                  <a:lnTo>
                    <a:pt x="844676" y="46736"/>
                  </a:lnTo>
                  <a:lnTo>
                    <a:pt x="838200" y="49784"/>
                  </a:lnTo>
                  <a:lnTo>
                    <a:pt x="835405" y="57404"/>
                  </a:lnTo>
                  <a:lnTo>
                    <a:pt x="838326" y="63881"/>
                  </a:lnTo>
                  <a:lnTo>
                    <a:pt x="841375" y="70358"/>
                  </a:lnTo>
                  <a:lnTo>
                    <a:pt x="848995" y="73279"/>
                  </a:lnTo>
                  <a:lnTo>
                    <a:pt x="855472" y="70231"/>
                  </a:lnTo>
                  <a:lnTo>
                    <a:pt x="893793" y="52676"/>
                  </a:lnTo>
                  <a:lnTo>
                    <a:pt x="921258" y="13589"/>
                  </a:lnTo>
                  <a:lnTo>
                    <a:pt x="945515" y="13589"/>
                  </a:lnTo>
                  <a:lnTo>
                    <a:pt x="946658" y="0"/>
                  </a:lnTo>
                  <a:close/>
                </a:path>
                <a:path w="946785" h="1339850">
                  <a:moveTo>
                    <a:pt x="930321" y="19939"/>
                  </a:moveTo>
                  <a:lnTo>
                    <a:pt x="918972" y="19939"/>
                  </a:lnTo>
                  <a:lnTo>
                    <a:pt x="937260" y="32766"/>
                  </a:lnTo>
                  <a:lnTo>
                    <a:pt x="917096" y="42002"/>
                  </a:lnTo>
                  <a:lnTo>
                    <a:pt x="914917" y="67652"/>
                  </a:lnTo>
                  <a:lnTo>
                    <a:pt x="942466" y="28448"/>
                  </a:lnTo>
                  <a:lnTo>
                    <a:pt x="930321" y="19939"/>
                  </a:lnTo>
                  <a:close/>
                </a:path>
                <a:path w="946785" h="1339850">
                  <a:moveTo>
                    <a:pt x="921258" y="13589"/>
                  </a:moveTo>
                  <a:lnTo>
                    <a:pt x="893793" y="52676"/>
                  </a:lnTo>
                  <a:lnTo>
                    <a:pt x="917096" y="42002"/>
                  </a:lnTo>
                  <a:lnTo>
                    <a:pt x="918972" y="19939"/>
                  </a:lnTo>
                  <a:lnTo>
                    <a:pt x="930321" y="19939"/>
                  </a:lnTo>
                  <a:lnTo>
                    <a:pt x="921258" y="13589"/>
                  </a:lnTo>
                  <a:close/>
                </a:path>
                <a:path w="946785" h="1339850">
                  <a:moveTo>
                    <a:pt x="918972" y="19939"/>
                  </a:moveTo>
                  <a:lnTo>
                    <a:pt x="917096" y="42002"/>
                  </a:lnTo>
                  <a:lnTo>
                    <a:pt x="937260" y="32766"/>
                  </a:lnTo>
                  <a:lnTo>
                    <a:pt x="918972" y="1993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47188" y="2139695"/>
              <a:ext cx="1435608" cy="23454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89987" y="2277617"/>
              <a:ext cx="1236980" cy="2144395"/>
            </a:xfrm>
            <a:custGeom>
              <a:avLst/>
              <a:gdLst/>
              <a:ahLst/>
              <a:cxnLst/>
              <a:rect l="l" t="t" r="r" b="b"/>
              <a:pathLst>
                <a:path w="1236979" h="2144395">
                  <a:moveTo>
                    <a:pt x="1209958" y="44554"/>
                  </a:moveTo>
                  <a:lnTo>
                    <a:pt x="1187685" y="57380"/>
                  </a:lnTo>
                  <a:lnTo>
                    <a:pt x="0" y="2131441"/>
                  </a:lnTo>
                  <a:lnTo>
                    <a:pt x="22606" y="2144268"/>
                  </a:lnTo>
                  <a:lnTo>
                    <a:pt x="1210139" y="70254"/>
                  </a:lnTo>
                  <a:lnTo>
                    <a:pt x="1209958" y="44554"/>
                  </a:lnTo>
                  <a:close/>
                </a:path>
                <a:path w="1236979" h="2144395">
                  <a:moveTo>
                    <a:pt x="1235581" y="15875"/>
                  </a:moveTo>
                  <a:lnTo>
                    <a:pt x="1211452" y="15875"/>
                  </a:lnTo>
                  <a:lnTo>
                    <a:pt x="1233932" y="28702"/>
                  </a:lnTo>
                  <a:lnTo>
                    <a:pt x="1210139" y="70254"/>
                  </a:lnTo>
                  <a:lnTo>
                    <a:pt x="1210437" y="112395"/>
                  </a:lnTo>
                  <a:lnTo>
                    <a:pt x="1210564" y="119507"/>
                  </a:lnTo>
                  <a:lnTo>
                    <a:pt x="1216405" y="125222"/>
                  </a:lnTo>
                  <a:lnTo>
                    <a:pt x="1223517" y="125222"/>
                  </a:lnTo>
                  <a:lnTo>
                    <a:pt x="1230629" y="125095"/>
                  </a:lnTo>
                  <a:lnTo>
                    <a:pt x="1236472" y="119253"/>
                  </a:lnTo>
                  <a:lnTo>
                    <a:pt x="1236345" y="112141"/>
                  </a:lnTo>
                  <a:lnTo>
                    <a:pt x="1235581" y="15875"/>
                  </a:lnTo>
                  <a:close/>
                </a:path>
                <a:path w="1236979" h="2144395">
                  <a:moveTo>
                    <a:pt x="1235455" y="0"/>
                  </a:moveTo>
                  <a:lnTo>
                    <a:pt x="1132077" y="59562"/>
                  </a:lnTo>
                  <a:lnTo>
                    <a:pt x="1129918" y="67437"/>
                  </a:lnTo>
                  <a:lnTo>
                    <a:pt x="1137030" y="79883"/>
                  </a:lnTo>
                  <a:lnTo>
                    <a:pt x="1145032" y="81915"/>
                  </a:lnTo>
                  <a:lnTo>
                    <a:pt x="1187685" y="57380"/>
                  </a:lnTo>
                  <a:lnTo>
                    <a:pt x="1211452" y="15875"/>
                  </a:lnTo>
                  <a:lnTo>
                    <a:pt x="1235581" y="15875"/>
                  </a:lnTo>
                  <a:lnTo>
                    <a:pt x="1235455" y="0"/>
                  </a:lnTo>
                  <a:close/>
                </a:path>
                <a:path w="1236979" h="2144395">
                  <a:moveTo>
                    <a:pt x="1222803" y="22352"/>
                  </a:moveTo>
                  <a:lnTo>
                    <a:pt x="1209802" y="22352"/>
                  </a:lnTo>
                  <a:lnTo>
                    <a:pt x="1229105" y="33528"/>
                  </a:lnTo>
                  <a:lnTo>
                    <a:pt x="1209958" y="44554"/>
                  </a:lnTo>
                  <a:lnTo>
                    <a:pt x="1210139" y="70254"/>
                  </a:lnTo>
                  <a:lnTo>
                    <a:pt x="1233932" y="28702"/>
                  </a:lnTo>
                  <a:lnTo>
                    <a:pt x="1222803" y="22352"/>
                  </a:lnTo>
                  <a:close/>
                </a:path>
                <a:path w="1236979" h="2144395">
                  <a:moveTo>
                    <a:pt x="1211452" y="15875"/>
                  </a:moveTo>
                  <a:lnTo>
                    <a:pt x="1187685" y="57380"/>
                  </a:lnTo>
                  <a:lnTo>
                    <a:pt x="1209958" y="44554"/>
                  </a:lnTo>
                  <a:lnTo>
                    <a:pt x="1209802" y="22352"/>
                  </a:lnTo>
                  <a:lnTo>
                    <a:pt x="1222803" y="22352"/>
                  </a:lnTo>
                  <a:lnTo>
                    <a:pt x="1211452" y="15875"/>
                  </a:lnTo>
                  <a:close/>
                </a:path>
                <a:path w="1236979" h="2144395">
                  <a:moveTo>
                    <a:pt x="1209802" y="22352"/>
                  </a:moveTo>
                  <a:lnTo>
                    <a:pt x="1209958" y="44554"/>
                  </a:lnTo>
                  <a:lnTo>
                    <a:pt x="1229105" y="33528"/>
                  </a:lnTo>
                  <a:lnTo>
                    <a:pt x="1209802" y="2235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15027" y="2139695"/>
              <a:ext cx="315467" cy="28651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12691" y="2277617"/>
              <a:ext cx="120650" cy="2664460"/>
            </a:xfrm>
            <a:custGeom>
              <a:avLst/>
              <a:gdLst/>
              <a:ahLst/>
              <a:cxnLst/>
              <a:rect l="l" t="t" r="r" b="b"/>
              <a:pathLst>
                <a:path w="120650" h="2664460">
                  <a:moveTo>
                    <a:pt x="60071" y="51289"/>
                  </a:moveTo>
                  <a:lnTo>
                    <a:pt x="47117" y="73496"/>
                  </a:lnTo>
                  <a:lnTo>
                    <a:pt x="47117" y="2664333"/>
                  </a:lnTo>
                  <a:lnTo>
                    <a:pt x="73025" y="2664333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2664460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8" y="109855"/>
                  </a:lnTo>
                  <a:lnTo>
                    <a:pt x="47117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1" y="0"/>
                  </a:lnTo>
                  <a:close/>
                </a:path>
                <a:path w="120650" h="2664460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89" y="116078"/>
                  </a:lnTo>
                  <a:lnTo>
                    <a:pt x="105791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2664460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2664460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2664460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95544" y="1888235"/>
              <a:ext cx="992124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653277" y="1966086"/>
              <a:ext cx="792480" cy="120650"/>
            </a:xfrm>
            <a:custGeom>
              <a:avLst/>
              <a:gdLst/>
              <a:ahLst/>
              <a:cxnLst/>
              <a:rect l="l" t="t" r="r" b="b"/>
              <a:pathLst>
                <a:path w="792479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792479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</a:path>
                <a:path w="792479" h="120650">
                  <a:moveTo>
                    <a:pt x="792099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792099" y="73025"/>
                  </a:lnTo>
                  <a:lnTo>
                    <a:pt x="792099" y="47116"/>
                  </a:lnTo>
                  <a:close/>
                </a:path>
                <a:path w="792479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792479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792479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95544" y="1996439"/>
              <a:ext cx="1001268" cy="8945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653277" y="2134361"/>
              <a:ext cx="800735" cy="694055"/>
            </a:xfrm>
            <a:custGeom>
              <a:avLst/>
              <a:gdLst/>
              <a:ahLst/>
              <a:cxnLst/>
              <a:rect l="l" t="t" r="r" b="b"/>
              <a:pathLst>
                <a:path w="800735" h="694055">
                  <a:moveTo>
                    <a:pt x="38817" y="33529"/>
                  </a:moveTo>
                  <a:lnTo>
                    <a:pt x="47165" y="57847"/>
                  </a:lnTo>
                  <a:lnTo>
                    <a:pt x="783589" y="693927"/>
                  </a:lnTo>
                  <a:lnTo>
                    <a:pt x="800608" y="674242"/>
                  </a:lnTo>
                  <a:lnTo>
                    <a:pt x="63995" y="38225"/>
                  </a:lnTo>
                  <a:lnTo>
                    <a:pt x="38817" y="33529"/>
                  </a:lnTo>
                  <a:close/>
                </a:path>
                <a:path w="800735" h="694055">
                  <a:moveTo>
                    <a:pt x="0" y="0"/>
                  </a:moveTo>
                  <a:lnTo>
                    <a:pt x="36322" y="106045"/>
                  </a:lnTo>
                  <a:lnTo>
                    <a:pt x="38608" y="112902"/>
                  </a:lnTo>
                  <a:lnTo>
                    <a:pt x="45974" y="116459"/>
                  </a:lnTo>
                  <a:lnTo>
                    <a:pt x="52832" y="114173"/>
                  </a:lnTo>
                  <a:lnTo>
                    <a:pt x="59562" y="111760"/>
                  </a:lnTo>
                  <a:lnTo>
                    <a:pt x="63119" y="104393"/>
                  </a:lnTo>
                  <a:lnTo>
                    <a:pt x="60833" y="97662"/>
                  </a:lnTo>
                  <a:lnTo>
                    <a:pt x="47165" y="57847"/>
                  </a:lnTo>
                  <a:lnTo>
                    <a:pt x="10922" y="26542"/>
                  </a:lnTo>
                  <a:lnTo>
                    <a:pt x="27812" y="6985"/>
                  </a:lnTo>
                  <a:lnTo>
                    <a:pt x="37425" y="6985"/>
                  </a:lnTo>
                  <a:lnTo>
                    <a:pt x="0" y="0"/>
                  </a:lnTo>
                  <a:close/>
                </a:path>
                <a:path w="800735" h="694055">
                  <a:moveTo>
                    <a:pt x="27812" y="6985"/>
                  </a:moveTo>
                  <a:lnTo>
                    <a:pt x="10922" y="26542"/>
                  </a:lnTo>
                  <a:lnTo>
                    <a:pt x="47165" y="57847"/>
                  </a:lnTo>
                  <a:lnTo>
                    <a:pt x="38817" y="33529"/>
                  </a:lnTo>
                  <a:lnTo>
                    <a:pt x="17018" y="29463"/>
                  </a:lnTo>
                  <a:lnTo>
                    <a:pt x="31623" y="12573"/>
                  </a:lnTo>
                  <a:lnTo>
                    <a:pt x="34284" y="12573"/>
                  </a:lnTo>
                  <a:lnTo>
                    <a:pt x="27812" y="6985"/>
                  </a:lnTo>
                  <a:close/>
                </a:path>
                <a:path w="800735" h="694055">
                  <a:moveTo>
                    <a:pt x="37425" y="6985"/>
                  </a:moveTo>
                  <a:lnTo>
                    <a:pt x="27812" y="6985"/>
                  </a:lnTo>
                  <a:lnTo>
                    <a:pt x="63995" y="38225"/>
                  </a:lnTo>
                  <a:lnTo>
                    <a:pt x="112522" y="47243"/>
                  </a:lnTo>
                  <a:lnTo>
                    <a:pt x="119252" y="42672"/>
                  </a:lnTo>
                  <a:lnTo>
                    <a:pt x="120650" y="35687"/>
                  </a:lnTo>
                  <a:lnTo>
                    <a:pt x="121920" y="28575"/>
                  </a:lnTo>
                  <a:lnTo>
                    <a:pt x="117221" y="21843"/>
                  </a:lnTo>
                  <a:lnTo>
                    <a:pt x="37425" y="6985"/>
                  </a:lnTo>
                  <a:close/>
                </a:path>
                <a:path w="800735" h="694055">
                  <a:moveTo>
                    <a:pt x="34284" y="12573"/>
                  </a:moveTo>
                  <a:lnTo>
                    <a:pt x="31623" y="12573"/>
                  </a:lnTo>
                  <a:lnTo>
                    <a:pt x="38817" y="33529"/>
                  </a:lnTo>
                  <a:lnTo>
                    <a:pt x="63995" y="38225"/>
                  </a:lnTo>
                  <a:lnTo>
                    <a:pt x="34284" y="12573"/>
                  </a:lnTo>
                  <a:close/>
                </a:path>
                <a:path w="800735" h="694055">
                  <a:moveTo>
                    <a:pt x="31623" y="12573"/>
                  </a:moveTo>
                  <a:lnTo>
                    <a:pt x="17018" y="29463"/>
                  </a:lnTo>
                  <a:lnTo>
                    <a:pt x="38817" y="33529"/>
                  </a:lnTo>
                  <a:lnTo>
                    <a:pt x="31623" y="1257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50764" y="2139695"/>
              <a:ext cx="1147572" cy="15407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08498" y="2277617"/>
              <a:ext cx="946785" cy="1339850"/>
            </a:xfrm>
            <a:custGeom>
              <a:avLst/>
              <a:gdLst/>
              <a:ahLst/>
              <a:cxnLst/>
              <a:rect l="l" t="t" r="r" b="b"/>
              <a:pathLst>
                <a:path w="946785" h="1339850">
                  <a:moveTo>
                    <a:pt x="29561" y="42002"/>
                  </a:moveTo>
                  <a:lnTo>
                    <a:pt x="31741" y="67658"/>
                  </a:lnTo>
                  <a:lnTo>
                    <a:pt x="925449" y="1339596"/>
                  </a:lnTo>
                  <a:lnTo>
                    <a:pt x="946657" y="1324737"/>
                  </a:lnTo>
                  <a:lnTo>
                    <a:pt x="52864" y="52676"/>
                  </a:lnTo>
                  <a:lnTo>
                    <a:pt x="29561" y="42002"/>
                  </a:lnTo>
                  <a:close/>
                </a:path>
                <a:path w="946785" h="1339850">
                  <a:moveTo>
                    <a:pt x="0" y="0"/>
                  </a:moveTo>
                  <a:lnTo>
                    <a:pt x="9398" y="111760"/>
                  </a:lnTo>
                  <a:lnTo>
                    <a:pt x="10032" y="118872"/>
                  </a:lnTo>
                  <a:lnTo>
                    <a:pt x="16255" y="124206"/>
                  </a:lnTo>
                  <a:lnTo>
                    <a:pt x="30606" y="122936"/>
                  </a:lnTo>
                  <a:lnTo>
                    <a:pt x="35813" y="116712"/>
                  </a:lnTo>
                  <a:lnTo>
                    <a:pt x="35305" y="109601"/>
                  </a:lnTo>
                  <a:lnTo>
                    <a:pt x="31741" y="67658"/>
                  </a:lnTo>
                  <a:lnTo>
                    <a:pt x="4190" y="28448"/>
                  </a:lnTo>
                  <a:lnTo>
                    <a:pt x="25400" y="13589"/>
                  </a:lnTo>
                  <a:lnTo>
                    <a:pt x="29652" y="13589"/>
                  </a:lnTo>
                  <a:lnTo>
                    <a:pt x="0" y="0"/>
                  </a:lnTo>
                  <a:close/>
                </a:path>
                <a:path w="946785" h="1339850">
                  <a:moveTo>
                    <a:pt x="29652" y="13589"/>
                  </a:moveTo>
                  <a:lnTo>
                    <a:pt x="25400" y="13589"/>
                  </a:lnTo>
                  <a:lnTo>
                    <a:pt x="52864" y="52676"/>
                  </a:lnTo>
                  <a:lnTo>
                    <a:pt x="91186" y="70231"/>
                  </a:lnTo>
                  <a:lnTo>
                    <a:pt x="97662" y="73279"/>
                  </a:lnTo>
                  <a:lnTo>
                    <a:pt x="105282" y="70358"/>
                  </a:lnTo>
                  <a:lnTo>
                    <a:pt x="108330" y="63881"/>
                  </a:lnTo>
                  <a:lnTo>
                    <a:pt x="111251" y="57404"/>
                  </a:lnTo>
                  <a:lnTo>
                    <a:pt x="108457" y="49657"/>
                  </a:lnTo>
                  <a:lnTo>
                    <a:pt x="29652" y="13589"/>
                  </a:lnTo>
                  <a:close/>
                </a:path>
                <a:path w="946785" h="1339850">
                  <a:moveTo>
                    <a:pt x="25400" y="13589"/>
                  </a:moveTo>
                  <a:lnTo>
                    <a:pt x="4190" y="28448"/>
                  </a:lnTo>
                  <a:lnTo>
                    <a:pt x="31741" y="67658"/>
                  </a:lnTo>
                  <a:lnTo>
                    <a:pt x="29561" y="42002"/>
                  </a:lnTo>
                  <a:lnTo>
                    <a:pt x="9398" y="32766"/>
                  </a:lnTo>
                  <a:lnTo>
                    <a:pt x="27686" y="19939"/>
                  </a:lnTo>
                  <a:lnTo>
                    <a:pt x="29861" y="19939"/>
                  </a:lnTo>
                  <a:lnTo>
                    <a:pt x="25400" y="13589"/>
                  </a:lnTo>
                  <a:close/>
                </a:path>
                <a:path w="946785" h="1339850">
                  <a:moveTo>
                    <a:pt x="29861" y="19939"/>
                  </a:moveTo>
                  <a:lnTo>
                    <a:pt x="27686" y="19939"/>
                  </a:lnTo>
                  <a:lnTo>
                    <a:pt x="29561" y="42002"/>
                  </a:lnTo>
                  <a:lnTo>
                    <a:pt x="52864" y="52676"/>
                  </a:lnTo>
                  <a:lnTo>
                    <a:pt x="29861" y="19939"/>
                  </a:lnTo>
                  <a:close/>
                </a:path>
                <a:path w="946785" h="1339850">
                  <a:moveTo>
                    <a:pt x="27686" y="19939"/>
                  </a:moveTo>
                  <a:lnTo>
                    <a:pt x="9398" y="32766"/>
                  </a:lnTo>
                  <a:lnTo>
                    <a:pt x="29561" y="42002"/>
                  </a:lnTo>
                  <a:lnTo>
                    <a:pt x="27686" y="1993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062727" y="2139695"/>
              <a:ext cx="1435608" cy="234543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19445" y="2277617"/>
              <a:ext cx="1236345" cy="2144395"/>
            </a:xfrm>
            <a:custGeom>
              <a:avLst/>
              <a:gdLst/>
              <a:ahLst/>
              <a:cxnLst/>
              <a:rect l="l" t="t" r="r" b="b"/>
              <a:pathLst>
                <a:path w="1236345" h="2144395">
                  <a:moveTo>
                    <a:pt x="26513" y="44609"/>
                  </a:moveTo>
                  <a:lnTo>
                    <a:pt x="26332" y="70254"/>
                  </a:lnTo>
                  <a:lnTo>
                    <a:pt x="1213865" y="2144268"/>
                  </a:lnTo>
                  <a:lnTo>
                    <a:pt x="1236344" y="2131441"/>
                  </a:lnTo>
                  <a:lnTo>
                    <a:pt x="48918" y="57490"/>
                  </a:lnTo>
                  <a:lnTo>
                    <a:pt x="26513" y="44609"/>
                  </a:lnTo>
                  <a:close/>
                </a:path>
                <a:path w="1236345" h="2144395">
                  <a:moveTo>
                    <a:pt x="1015" y="0"/>
                  </a:moveTo>
                  <a:lnTo>
                    <a:pt x="126" y="112141"/>
                  </a:lnTo>
                  <a:lnTo>
                    <a:pt x="0" y="119253"/>
                  </a:lnTo>
                  <a:lnTo>
                    <a:pt x="5841" y="125095"/>
                  </a:lnTo>
                  <a:lnTo>
                    <a:pt x="12953" y="125222"/>
                  </a:lnTo>
                  <a:lnTo>
                    <a:pt x="20065" y="125222"/>
                  </a:lnTo>
                  <a:lnTo>
                    <a:pt x="25907" y="119507"/>
                  </a:lnTo>
                  <a:lnTo>
                    <a:pt x="26036" y="112141"/>
                  </a:lnTo>
                  <a:lnTo>
                    <a:pt x="26332" y="70254"/>
                  </a:lnTo>
                  <a:lnTo>
                    <a:pt x="2539" y="28702"/>
                  </a:lnTo>
                  <a:lnTo>
                    <a:pt x="25018" y="15748"/>
                  </a:lnTo>
                  <a:lnTo>
                    <a:pt x="28333" y="15748"/>
                  </a:lnTo>
                  <a:lnTo>
                    <a:pt x="1015" y="0"/>
                  </a:lnTo>
                  <a:close/>
                </a:path>
                <a:path w="1236345" h="2144395">
                  <a:moveTo>
                    <a:pt x="28333" y="15748"/>
                  </a:moveTo>
                  <a:lnTo>
                    <a:pt x="25018" y="15748"/>
                  </a:lnTo>
                  <a:lnTo>
                    <a:pt x="48918" y="57490"/>
                  </a:lnTo>
                  <a:lnTo>
                    <a:pt x="91439" y="81915"/>
                  </a:lnTo>
                  <a:lnTo>
                    <a:pt x="99440" y="79883"/>
                  </a:lnTo>
                  <a:lnTo>
                    <a:pt x="106552" y="67437"/>
                  </a:lnTo>
                  <a:lnTo>
                    <a:pt x="104393" y="59562"/>
                  </a:lnTo>
                  <a:lnTo>
                    <a:pt x="28333" y="15748"/>
                  </a:lnTo>
                  <a:close/>
                </a:path>
                <a:path w="1236345" h="2144395">
                  <a:moveTo>
                    <a:pt x="25018" y="15748"/>
                  </a:moveTo>
                  <a:lnTo>
                    <a:pt x="2539" y="28702"/>
                  </a:lnTo>
                  <a:lnTo>
                    <a:pt x="26332" y="70254"/>
                  </a:lnTo>
                  <a:lnTo>
                    <a:pt x="26513" y="44609"/>
                  </a:lnTo>
                  <a:lnTo>
                    <a:pt x="7238" y="33528"/>
                  </a:lnTo>
                  <a:lnTo>
                    <a:pt x="26669" y="22352"/>
                  </a:lnTo>
                  <a:lnTo>
                    <a:pt x="28800" y="22352"/>
                  </a:lnTo>
                  <a:lnTo>
                    <a:pt x="25018" y="15748"/>
                  </a:lnTo>
                  <a:close/>
                </a:path>
                <a:path w="1236345" h="2144395">
                  <a:moveTo>
                    <a:pt x="28800" y="22352"/>
                  </a:moveTo>
                  <a:lnTo>
                    <a:pt x="26669" y="22352"/>
                  </a:lnTo>
                  <a:lnTo>
                    <a:pt x="26513" y="44609"/>
                  </a:lnTo>
                  <a:lnTo>
                    <a:pt x="48918" y="57490"/>
                  </a:lnTo>
                  <a:lnTo>
                    <a:pt x="28800" y="22352"/>
                  </a:lnTo>
                  <a:close/>
                </a:path>
                <a:path w="1236345" h="2144395">
                  <a:moveTo>
                    <a:pt x="26669" y="22352"/>
                  </a:moveTo>
                  <a:lnTo>
                    <a:pt x="7238" y="33528"/>
                  </a:lnTo>
                  <a:lnTo>
                    <a:pt x="26513" y="44609"/>
                  </a:lnTo>
                  <a:lnTo>
                    <a:pt x="26669" y="2235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74692" y="2139695"/>
              <a:ext cx="1723643" cy="31226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926457" y="2277617"/>
              <a:ext cx="1529715" cy="2922270"/>
            </a:xfrm>
            <a:custGeom>
              <a:avLst/>
              <a:gdLst/>
              <a:ahLst/>
              <a:cxnLst/>
              <a:rect l="l" t="t" r="r" b="b"/>
              <a:pathLst>
                <a:path w="1529714" h="2922270">
                  <a:moveTo>
                    <a:pt x="29636" y="45576"/>
                  </a:moveTo>
                  <a:lnTo>
                    <a:pt x="28359" y="71394"/>
                  </a:lnTo>
                  <a:lnTo>
                    <a:pt x="1506601" y="2922270"/>
                  </a:lnTo>
                  <a:lnTo>
                    <a:pt x="1529588" y="2910332"/>
                  </a:lnTo>
                  <a:lnTo>
                    <a:pt x="51236" y="59243"/>
                  </a:lnTo>
                  <a:lnTo>
                    <a:pt x="29636" y="45576"/>
                  </a:lnTo>
                  <a:close/>
                </a:path>
                <a:path w="1529714" h="2922270">
                  <a:moveTo>
                    <a:pt x="5968" y="0"/>
                  </a:moveTo>
                  <a:lnTo>
                    <a:pt x="312" y="113284"/>
                  </a:lnTo>
                  <a:lnTo>
                    <a:pt x="0" y="119126"/>
                  </a:lnTo>
                  <a:lnTo>
                    <a:pt x="5460" y="125222"/>
                  </a:lnTo>
                  <a:lnTo>
                    <a:pt x="19812" y="125984"/>
                  </a:lnTo>
                  <a:lnTo>
                    <a:pt x="25907" y="120396"/>
                  </a:lnTo>
                  <a:lnTo>
                    <a:pt x="26351" y="112014"/>
                  </a:lnTo>
                  <a:lnTo>
                    <a:pt x="28359" y="71394"/>
                  </a:lnTo>
                  <a:lnTo>
                    <a:pt x="6222" y="28702"/>
                  </a:lnTo>
                  <a:lnTo>
                    <a:pt x="29209" y="16764"/>
                  </a:lnTo>
                  <a:lnTo>
                    <a:pt x="32464" y="16764"/>
                  </a:lnTo>
                  <a:lnTo>
                    <a:pt x="5968" y="0"/>
                  </a:lnTo>
                  <a:close/>
                </a:path>
                <a:path w="1529714" h="2922270">
                  <a:moveTo>
                    <a:pt x="32464" y="16764"/>
                  </a:moveTo>
                  <a:lnTo>
                    <a:pt x="29209" y="16764"/>
                  </a:lnTo>
                  <a:lnTo>
                    <a:pt x="51236" y="59243"/>
                  </a:lnTo>
                  <a:lnTo>
                    <a:pt x="86867" y="81787"/>
                  </a:lnTo>
                  <a:lnTo>
                    <a:pt x="92963" y="85725"/>
                  </a:lnTo>
                  <a:lnTo>
                    <a:pt x="100964" y="83820"/>
                  </a:lnTo>
                  <a:lnTo>
                    <a:pt x="104775" y="77851"/>
                  </a:lnTo>
                  <a:lnTo>
                    <a:pt x="108584" y="71755"/>
                  </a:lnTo>
                  <a:lnTo>
                    <a:pt x="106806" y="63754"/>
                  </a:lnTo>
                  <a:lnTo>
                    <a:pt x="32464" y="16764"/>
                  </a:lnTo>
                  <a:close/>
                </a:path>
                <a:path w="1529714" h="2922270">
                  <a:moveTo>
                    <a:pt x="29209" y="16764"/>
                  </a:moveTo>
                  <a:lnTo>
                    <a:pt x="6222" y="28702"/>
                  </a:lnTo>
                  <a:lnTo>
                    <a:pt x="28359" y="71394"/>
                  </a:lnTo>
                  <a:lnTo>
                    <a:pt x="29636" y="45576"/>
                  </a:lnTo>
                  <a:lnTo>
                    <a:pt x="10794" y="33655"/>
                  </a:lnTo>
                  <a:lnTo>
                    <a:pt x="30733" y="23368"/>
                  </a:lnTo>
                  <a:lnTo>
                    <a:pt x="32634" y="23368"/>
                  </a:lnTo>
                  <a:lnTo>
                    <a:pt x="29209" y="16764"/>
                  </a:lnTo>
                  <a:close/>
                </a:path>
                <a:path w="1529714" h="2922270">
                  <a:moveTo>
                    <a:pt x="32634" y="23368"/>
                  </a:moveTo>
                  <a:lnTo>
                    <a:pt x="30733" y="23368"/>
                  </a:lnTo>
                  <a:lnTo>
                    <a:pt x="29636" y="45576"/>
                  </a:lnTo>
                  <a:lnTo>
                    <a:pt x="51236" y="59243"/>
                  </a:lnTo>
                  <a:lnTo>
                    <a:pt x="32634" y="23368"/>
                  </a:lnTo>
                  <a:close/>
                </a:path>
                <a:path w="1529714" h="2922270">
                  <a:moveTo>
                    <a:pt x="30733" y="23368"/>
                  </a:moveTo>
                  <a:lnTo>
                    <a:pt x="10794" y="33655"/>
                  </a:lnTo>
                  <a:lnTo>
                    <a:pt x="29636" y="45576"/>
                  </a:lnTo>
                  <a:lnTo>
                    <a:pt x="30733" y="2336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647188" y="2139695"/>
              <a:ext cx="1723643" cy="31226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689733" y="2277617"/>
              <a:ext cx="1529715" cy="2922270"/>
            </a:xfrm>
            <a:custGeom>
              <a:avLst/>
              <a:gdLst/>
              <a:ahLst/>
              <a:cxnLst/>
              <a:rect l="l" t="t" r="r" b="b"/>
              <a:pathLst>
                <a:path w="1529714" h="2922270">
                  <a:moveTo>
                    <a:pt x="1500075" y="45517"/>
                  </a:moveTo>
                  <a:lnTo>
                    <a:pt x="1478318" y="59306"/>
                  </a:lnTo>
                  <a:lnTo>
                    <a:pt x="0" y="2910332"/>
                  </a:lnTo>
                  <a:lnTo>
                    <a:pt x="23114" y="2922270"/>
                  </a:lnTo>
                  <a:lnTo>
                    <a:pt x="1501344" y="71173"/>
                  </a:lnTo>
                  <a:lnTo>
                    <a:pt x="1500075" y="45517"/>
                  </a:lnTo>
                  <a:close/>
                </a:path>
                <a:path w="1529714" h="2922270">
                  <a:moveTo>
                    <a:pt x="1524582" y="16764"/>
                  </a:moveTo>
                  <a:lnTo>
                    <a:pt x="1500378" y="16764"/>
                  </a:lnTo>
                  <a:lnTo>
                    <a:pt x="1523365" y="28702"/>
                  </a:lnTo>
                  <a:lnTo>
                    <a:pt x="1501344" y="71173"/>
                  </a:lnTo>
                  <a:lnTo>
                    <a:pt x="1503426" y="113284"/>
                  </a:lnTo>
                  <a:lnTo>
                    <a:pt x="1503807" y="120396"/>
                  </a:lnTo>
                  <a:lnTo>
                    <a:pt x="1509903" y="125984"/>
                  </a:lnTo>
                  <a:lnTo>
                    <a:pt x="1524127" y="125222"/>
                  </a:lnTo>
                  <a:lnTo>
                    <a:pt x="1529715" y="119126"/>
                  </a:lnTo>
                  <a:lnTo>
                    <a:pt x="1529333" y="112014"/>
                  </a:lnTo>
                  <a:lnTo>
                    <a:pt x="1524582" y="16764"/>
                  </a:lnTo>
                  <a:close/>
                </a:path>
                <a:path w="1529714" h="2922270">
                  <a:moveTo>
                    <a:pt x="1523745" y="0"/>
                  </a:moveTo>
                  <a:lnTo>
                    <a:pt x="1422908" y="63754"/>
                  </a:lnTo>
                  <a:lnTo>
                    <a:pt x="1421130" y="71755"/>
                  </a:lnTo>
                  <a:lnTo>
                    <a:pt x="1424940" y="77851"/>
                  </a:lnTo>
                  <a:lnTo>
                    <a:pt x="1428750" y="83820"/>
                  </a:lnTo>
                  <a:lnTo>
                    <a:pt x="1436751" y="85725"/>
                  </a:lnTo>
                  <a:lnTo>
                    <a:pt x="1442846" y="81787"/>
                  </a:lnTo>
                  <a:lnTo>
                    <a:pt x="1478318" y="59306"/>
                  </a:lnTo>
                  <a:lnTo>
                    <a:pt x="1500378" y="16764"/>
                  </a:lnTo>
                  <a:lnTo>
                    <a:pt x="1524582" y="16764"/>
                  </a:lnTo>
                  <a:lnTo>
                    <a:pt x="1523745" y="0"/>
                  </a:lnTo>
                  <a:close/>
                </a:path>
                <a:path w="1529714" h="2922270">
                  <a:moveTo>
                    <a:pt x="1513094" y="23368"/>
                  </a:moveTo>
                  <a:lnTo>
                    <a:pt x="1498981" y="23368"/>
                  </a:lnTo>
                  <a:lnTo>
                    <a:pt x="1518793" y="33655"/>
                  </a:lnTo>
                  <a:lnTo>
                    <a:pt x="1500075" y="45517"/>
                  </a:lnTo>
                  <a:lnTo>
                    <a:pt x="1501344" y="71173"/>
                  </a:lnTo>
                  <a:lnTo>
                    <a:pt x="1523365" y="28702"/>
                  </a:lnTo>
                  <a:lnTo>
                    <a:pt x="1513094" y="23368"/>
                  </a:lnTo>
                  <a:close/>
                </a:path>
                <a:path w="1529714" h="2922270">
                  <a:moveTo>
                    <a:pt x="1500378" y="16764"/>
                  </a:moveTo>
                  <a:lnTo>
                    <a:pt x="1478318" y="59306"/>
                  </a:lnTo>
                  <a:lnTo>
                    <a:pt x="1500075" y="45517"/>
                  </a:lnTo>
                  <a:lnTo>
                    <a:pt x="1498981" y="23368"/>
                  </a:lnTo>
                  <a:lnTo>
                    <a:pt x="1513094" y="23368"/>
                  </a:lnTo>
                  <a:lnTo>
                    <a:pt x="1500378" y="16764"/>
                  </a:lnTo>
                  <a:close/>
                </a:path>
                <a:path w="1529714" h="2922270">
                  <a:moveTo>
                    <a:pt x="1498981" y="23368"/>
                  </a:moveTo>
                  <a:lnTo>
                    <a:pt x="1500075" y="45517"/>
                  </a:lnTo>
                  <a:lnTo>
                    <a:pt x="1518793" y="33655"/>
                  </a:lnTo>
                  <a:lnTo>
                    <a:pt x="1498981" y="2336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601724"/>
            <a:ext cx="9144000" cy="5256530"/>
            <a:chOff x="0" y="1601724"/>
            <a:chExt cx="9144000" cy="5256530"/>
          </a:xfrm>
        </p:grpSpPr>
        <p:sp>
          <p:nvSpPr>
            <p:cNvPr id="3" name="object 3"/>
            <p:cNvSpPr/>
            <p:nvPr/>
          </p:nvSpPr>
          <p:spPr>
            <a:xfrm>
              <a:off x="396240" y="1601724"/>
              <a:ext cx="4968240" cy="46923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67400" y="2264664"/>
              <a:ext cx="2592324" cy="861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76544" y="3948684"/>
              <a:ext cx="2575559" cy="868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07352" y="3104388"/>
              <a:ext cx="315468" cy="10226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05015" y="3126486"/>
              <a:ext cx="120650" cy="822325"/>
            </a:xfrm>
            <a:custGeom>
              <a:avLst/>
              <a:gdLst/>
              <a:ahLst/>
              <a:cxnLst/>
              <a:rect l="l" t="t" r="r" b="b"/>
              <a:pathLst>
                <a:path w="120650" h="822325">
                  <a:moveTo>
                    <a:pt x="14350" y="703833"/>
                  </a:moveTo>
                  <a:lnTo>
                    <a:pt x="2031" y="711072"/>
                  </a:lnTo>
                  <a:lnTo>
                    <a:pt x="0" y="718946"/>
                  </a:lnTo>
                  <a:lnTo>
                    <a:pt x="3555" y="725169"/>
                  </a:lnTo>
                  <a:lnTo>
                    <a:pt x="60070" y="822070"/>
                  </a:lnTo>
                  <a:lnTo>
                    <a:pt x="75033" y="796416"/>
                  </a:lnTo>
                  <a:lnTo>
                    <a:pt x="47116" y="796416"/>
                  </a:lnTo>
                  <a:lnTo>
                    <a:pt x="47116" y="748447"/>
                  </a:lnTo>
                  <a:lnTo>
                    <a:pt x="22351" y="705993"/>
                  </a:lnTo>
                  <a:lnTo>
                    <a:pt x="14350" y="703833"/>
                  </a:lnTo>
                  <a:close/>
                </a:path>
                <a:path w="120650" h="822325">
                  <a:moveTo>
                    <a:pt x="47116" y="748447"/>
                  </a:moveTo>
                  <a:lnTo>
                    <a:pt x="47116" y="796416"/>
                  </a:lnTo>
                  <a:lnTo>
                    <a:pt x="73025" y="796416"/>
                  </a:lnTo>
                  <a:lnTo>
                    <a:pt x="73025" y="789813"/>
                  </a:lnTo>
                  <a:lnTo>
                    <a:pt x="48894" y="789813"/>
                  </a:lnTo>
                  <a:lnTo>
                    <a:pt x="60070" y="770654"/>
                  </a:lnTo>
                  <a:lnTo>
                    <a:pt x="47116" y="748447"/>
                  </a:lnTo>
                  <a:close/>
                </a:path>
                <a:path w="120650" h="822325">
                  <a:moveTo>
                    <a:pt x="105790" y="703833"/>
                  </a:moveTo>
                  <a:lnTo>
                    <a:pt x="97789" y="705993"/>
                  </a:lnTo>
                  <a:lnTo>
                    <a:pt x="73025" y="748447"/>
                  </a:lnTo>
                  <a:lnTo>
                    <a:pt x="73025" y="796416"/>
                  </a:lnTo>
                  <a:lnTo>
                    <a:pt x="75033" y="796416"/>
                  </a:lnTo>
                  <a:lnTo>
                    <a:pt x="116585" y="725169"/>
                  </a:lnTo>
                  <a:lnTo>
                    <a:pt x="120141" y="718946"/>
                  </a:lnTo>
                  <a:lnTo>
                    <a:pt x="118109" y="711072"/>
                  </a:lnTo>
                  <a:lnTo>
                    <a:pt x="105790" y="703833"/>
                  </a:lnTo>
                  <a:close/>
                </a:path>
                <a:path w="120650" h="822325">
                  <a:moveTo>
                    <a:pt x="60070" y="770654"/>
                  </a:moveTo>
                  <a:lnTo>
                    <a:pt x="48894" y="789813"/>
                  </a:lnTo>
                  <a:lnTo>
                    <a:pt x="71246" y="789813"/>
                  </a:lnTo>
                  <a:lnTo>
                    <a:pt x="60070" y="770654"/>
                  </a:lnTo>
                  <a:close/>
                </a:path>
                <a:path w="120650" h="822325">
                  <a:moveTo>
                    <a:pt x="73025" y="748447"/>
                  </a:moveTo>
                  <a:lnTo>
                    <a:pt x="60070" y="770654"/>
                  </a:lnTo>
                  <a:lnTo>
                    <a:pt x="71246" y="789813"/>
                  </a:lnTo>
                  <a:lnTo>
                    <a:pt x="73025" y="789813"/>
                  </a:lnTo>
                  <a:lnTo>
                    <a:pt x="73025" y="748447"/>
                  </a:lnTo>
                  <a:close/>
                </a:path>
                <a:path w="120650" h="822325">
                  <a:moveTo>
                    <a:pt x="73025" y="0"/>
                  </a:moveTo>
                  <a:lnTo>
                    <a:pt x="47116" y="0"/>
                  </a:lnTo>
                  <a:lnTo>
                    <a:pt x="47116" y="748447"/>
                  </a:lnTo>
                  <a:lnTo>
                    <a:pt x="60070" y="770654"/>
                  </a:lnTo>
                  <a:lnTo>
                    <a:pt x="73025" y="748447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06923" y="3502152"/>
              <a:ext cx="528827" cy="1226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48834" y="3537966"/>
              <a:ext cx="431800" cy="1115695"/>
            </a:xfrm>
            <a:custGeom>
              <a:avLst/>
              <a:gdLst/>
              <a:ahLst/>
              <a:cxnLst/>
              <a:rect l="l" t="t" r="r" b="b"/>
              <a:pathLst>
                <a:path w="431800" h="1115695">
                  <a:moveTo>
                    <a:pt x="0" y="0"/>
                  </a:moveTo>
                  <a:lnTo>
                    <a:pt x="68171" y="1835"/>
                  </a:lnTo>
                  <a:lnTo>
                    <a:pt x="127369" y="6945"/>
                  </a:lnTo>
                  <a:lnTo>
                    <a:pt x="174046" y="14730"/>
                  </a:lnTo>
                  <a:lnTo>
                    <a:pt x="215645" y="35941"/>
                  </a:lnTo>
                  <a:lnTo>
                    <a:pt x="215645" y="521843"/>
                  </a:lnTo>
                  <a:lnTo>
                    <a:pt x="226637" y="533188"/>
                  </a:lnTo>
                  <a:lnTo>
                    <a:pt x="257245" y="543053"/>
                  </a:lnTo>
                  <a:lnTo>
                    <a:pt x="303922" y="550838"/>
                  </a:lnTo>
                  <a:lnTo>
                    <a:pt x="363120" y="555948"/>
                  </a:lnTo>
                  <a:lnTo>
                    <a:pt x="431291" y="557784"/>
                  </a:lnTo>
                  <a:lnTo>
                    <a:pt x="363120" y="559619"/>
                  </a:lnTo>
                  <a:lnTo>
                    <a:pt x="303922" y="564729"/>
                  </a:lnTo>
                  <a:lnTo>
                    <a:pt x="257245" y="572514"/>
                  </a:lnTo>
                  <a:lnTo>
                    <a:pt x="226637" y="582379"/>
                  </a:lnTo>
                  <a:lnTo>
                    <a:pt x="215645" y="593725"/>
                  </a:lnTo>
                  <a:lnTo>
                    <a:pt x="215645" y="1079627"/>
                  </a:lnTo>
                  <a:lnTo>
                    <a:pt x="204654" y="1090972"/>
                  </a:lnTo>
                  <a:lnTo>
                    <a:pt x="174046" y="1100837"/>
                  </a:lnTo>
                  <a:lnTo>
                    <a:pt x="127369" y="1108622"/>
                  </a:lnTo>
                  <a:lnTo>
                    <a:pt x="68171" y="1113732"/>
                  </a:lnTo>
                  <a:lnTo>
                    <a:pt x="0" y="1115568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8200" y="344329"/>
            <a:ext cx="105156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2960" marR="5080" indent="-207327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Criação </a:t>
            </a:r>
            <a:r>
              <a:rPr dirty="0"/>
              <a:t>de aplicações </a:t>
            </a:r>
            <a:r>
              <a:rPr spc="-5" dirty="0"/>
              <a:t>gráficas  com</a:t>
            </a:r>
            <a:r>
              <a:rPr spc="-10" dirty="0"/>
              <a:t> </a:t>
            </a:r>
            <a:r>
              <a:rPr spc="-5" dirty="0"/>
              <a:t>Eventos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8863965" y="3272409"/>
            <a:ext cx="157162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Evento depois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do</a:t>
            </a:r>
            <a:endParaRPr sz="1600">
              <a:latin typeface="Georgia"/>
              <a:cs typeface="Georgia"/>
            </a:endParaRPr>
          </a:p>
          <a:p>
            <a:pPr marL="53340" algn="ctr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click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5410" y="1544828"/>
            <a:ext cx="235458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Declarando </a:t>
            </a:r>
            <a:r>
              <a:rPr sz="1600" spc="-5" dirty="0">
                <a:latin typeface="Georgia"/>
                <a:cs typeface="Georgia"/>
              </a:rPr>
              <a:t>ação do</a:t>
            </a:r>
            <a:r>
              <a:rPr sz="1600" spc="7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botão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62215" y="1720595"/>
            <a:ext cx="1767839" cy="2452370"/>
            <a:chOff x="5538215" y="1720595"/>
            <a:chExt cx="1767839" cy="2452370"/>
          </a:xfrm>
        </p:grpSpPr>
        <p:sp>
          <p:nvSpPr>
            <p:cNvPr id="14" name="object 14"/>
            <p:cNvSpPr/>
            <p:nvPr/>
          </p:nvSpPr>
          <p:spPr>
            <a:xfrm>
              <a:off x="5538215" y="1720595"/>
              <a:ext cx="1510284" cy="2452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80125" y="1858517"/>
              <a:ext cx="1370965" cy="2252345"/>
            </a:xfrm>
            <a:custGeom>
              <a:avLst/>
              <a:gdLst/>
              <a:ahLst/>
              <a:cxnLst/>
              <a:rect l="l" t="t" r="r" b="b"/>
              <a:pathLst>
                <a:path w="1370965" h="2252345">
                  <a:moveTo>
                    <a:pt x="12446" y="2226056"/>
                  </a:moveTo>
                  <a:lnTo>
                    <a:pt x="0" y="2226056"/>
                  </a:lnTo>
                  <a:lnTo>
                    <a:pt x="0" y="2251964"/>
                  </a:lnTo>
                  <a:lnTo>
                    <a:pt x="32512" y="2251964"/>
                  </a:lnTo>
                  <a:lnTo>
                    <a:pt x="38353" y="2246249"/>
                  </a:lnTo>
                  <a:lnTo>
                    <a:pt x="38353" y="2239010"/>
                  </a:lnTo>
                  <a:lnTo>
                    <a:pt x="12446" y="2239010"/>
                  </a:lnTo>
                  <a:lnTo>
                    <a:pt x="12446" y="2226056"/>
                  </a:lnTo>
                  <a:close/>
                </a:path>
                <a:path w="1370965" h="2252345">
                  <a:moveTo>
                    <a:pt x="1297813" y="179832"/>
                  </a:moveTo>
                  <a:lnTo>
                    <a:pt x="18287" y="179832"/>
                  </a:lnTo>
                  <a:lnTo>
                    <a:pt x="12446" y="185674"/>
                  </a:lnTo>
                  <a:lnTo>
                    <a:pt x="12446" y="2239010"/>
                  </a:lnTo>
                  <a:lnTo>
                    <a:pt x="25400" y="2226056"/>
                  </a:lnTo>
                  <a:lnTo>
                    <a:pt x="38353" y="2226056"/>
                  </a:lnTo>
                  <a:lnTo>
                    <a:pt x="38353" y="205740"/>
                  </a:lnTo>
                  <a:lnTo>
                    <a:pt x="25400" y="205740"/>
                  </a:lnTo>
                  <a:lnTo>
                    <a:pt x="38353" y="192786"/>
                  </a:lnTo>
                  <a:lnTo>
                    <a:pt x="1297813" y="192786"/>
                  </a:lnTo>
                  <a:lnTo>
                    <a:pt x="1297813" y="179832"/>
                  </a:lnTo>
                  <a:close/>
                </a:path>
                <a:path w="1370965" h="2252345">
                  <a:moveTo>
                    <a:pt x="38353" y="2226056"/>
                  </a:moveTo>
                  <a:lnTo>
                    <a:pt x="25400" y="2226056"/>
                  </a:lnTo>
                  <a:lnTo>
                    <a:pt x="12446" y="2239010"/>
                  </a:lnTo>
                  <a:lnTo>
                    <a:pt x="38353" y="2239010"/>
                  </a:lnTo>
                  <a:lnTo>
                    <a:pt x="38353" y="2226056"/>
                  </a:lnTo>
                  <a:close/>
                </a:path>
                <a:path w="1370965" h="2252345">
                  <a:moveTo>
                    <a:pt x="38353" y="192786"/>
                  </a:moveTo>
                  <a:lnTo>
                    <a:pt x="25400" y="205740"/>
                  </a:lnTo>
                  <a:lnTo>
                    <a:pt x="38353" y="205740"/>
                  </a:lnTo>
                  <a:lnTo>
                    <a:pt x="38353" y="192786"/>
                  </a:lnTo>
                  <a:close/>
                </a:path>
                <a:path w="1370965" h="2252345">
                  <a:moveTo>
                    <a:pt x="1323721" y="179832"/>
                  </a:moveTo>
                  <a:lnTo>
                    <a:pt x="1310767" y="179832"/>
                  </a:lnTo>
                  <a:lnTo>
                    <a:pt x="1297813" y="192786"/>
                  </a:lnTo>
                  <a:lnTo>
                    <a:pt x="38353" y="192786"/>
                  </a:lnTo>
                  <a:lnTo>
                    <a:pt x="38353" y="205740"/>
                  </a:lnTo>
                  <a:lnTo>
                    <a:pt x="1317878" y="205740"/>
                  </a:lnTo>
                  <a:lnTo>
                    <a:pt x="1323721" y="199898"/>
                  </a:lnTo>
                  <a:lnTo>
                    <a:pt x="1323721" y="179832"/>
                  </a:lnTo>
                  <a:close/>
                </a:path>
                <a:path w="1370965" h="2252345">
                  <a:moveTo>
                    <a:pt x="1310703" y="51398"/>
                  </a:moveTo>
                  <a:lnTo>
                    <a:pt x="1297813" y="73496"/>
                  </a:lnTo>
                  <a:lnTo>
                    <a:pt x="1297813" y="192786"/>
                  </a:lnTo>
                  <a:lnTo>
                    <a:pt x="1310767" y="179832"/>
                  </a:lnTo>
                  <a:lnTo>
                    <a:pt x="1323721" y="179832"/>
                  </a:lnTo>
                  <a:lnTo>
                    <a:pt x="1323721" y="73714"/>
                  </a:lnTo>
                  <a:lnTo>
                    <a:pt x="1310703" y="51398"/>
                  </a:lnTo>
                  <a:close/>
                </a:path>
                <a:path w="1370965" h="2252345">
                  <a:moveTo>
                    <a:pt x="1310767" y="0"/>
                  </a:moveTo>
                  <a:lnTo>
                    <a:pt x="1250569" y="102997"/>
                  </a:lnTo>
                  <a:lnTo>
                    <a:pt x="1252601" y="110998"/>
                  </a:lnTo>
                  <a:lnTo>
                    <a:pt x="1265047" y="118110"/>
                  </a:lnTo>
                  <a:lnTo>
                    <a:pt x="1272921" y="116078"/>
                  </a:lnTo>
                  <a:lnTo>
                    <a:pt x="1276603" y="109855"/>
                  </a:lnTo>
                  <a:lnTo>
                    <a:pt x="1297813" y="73496"/>
                  </a:lnTo>
                  <a:lnTo>
                    <a:pt x="1297813" y="25654"/>
                  </a:lnTo>
                  <a:lnTo>
                    <a:pt x="1325729" y="25654"/>
                  </a:lnTo>
                  <a:lnTo>
                    <a:pt x="1310767" y="0"/>
                  </a:lnTo>
                  <a:close/>
                </a:path>
                <a:path w="1370965" h="2252345">
                  <a:moveTo>
                    <a:pt x="1325729" y="25654"/>
                  </a:moveTo>
                  <a:lnTo>
                    <a:pt x="1323721" y="25654"/>
                  </a:lnTo>
                  <a:lnTo>
                    <a:pt x="1323721" y="73714"/>
                  </a:lnTo>
                  <a:lnTo>
                    <a:pt x="1344802" y="109855"/>
                  </a:lnTo>
                  <a:lnTo>
                    <a:pt x="1348485" y="116078"/>
                  </a:lnTo>
                  <a:lnTo>
                    <a:pt x="1356359" y="118110"/>
                  </a:lnTo>
                  <a:lnTo>
                    <a:pt x="1368805" y="110998"/>
                  </a:lnTo>
                  <a:lnTo>
                    <a:pt x="1370838" y="102997"/>
                  </a:lnTo>
                  <a:lnTo>
                    <a:pt x="1325729" y="25654"/>
                  </a:lnTo>
                  <a:close/>
                </a:path>
                <a:path w="1370965" h="2252345">
                  <a:moveTo>
                    <a:pt x="1323721" y="32131"/>
                  </a:moveTo>
                  <a:lnTo>
                    <a:pt x="1321943" y="32131"/>
                  </a:lnTo>
                  <a:lnTo>
                    <a:pt x="1310703" y="51398"/>
                  </a:lnTo>
                  <a:lnTo>
                    <a:pt x="1323721" y="73714"/>
                  </a:lnTo>
                  <a:lnTo>
                    <a:pt x="1323721" y="32131"/>
                  </a:lnTo>
                  <a:close/>
                </a:path>
                <a:path w="1370965" h="2252345">
                  <a:moveTo>
                    <a:pt x="1323721" y="25654"/>
                  </a:moveTo>
                  <a:lnTo>
                    <a:pt x="1297813" y="25654"/>
                  </a:lnTo>
                  <a:lnTo>
                    <a:pt x="1297813" y="73496"/>
                  </a:lnTo>
                  <a:lnTo>
                    <a:pt x="1310703" y="51398"/>
                  </a:lnTo>
                  <a:lnTo>
                    <a:pt x="1299464" y="32131"/>
                  </a:lnTo>
                  <a:lnTo>
                    <a:pt x="1323721" y="32131"/>
                  </a:lnTo>
                  <a:lnTo>
                    <a:pt x="1323721" y="25654"/>
                  </a:lnTo>
                  <a:close/>
                </a:path>
                <a:path w="1370965" h="2252345">
                  <a:moveTo>
                    <a:pt x="1321943" y="32131"/>
                  </a:moveTo>
                  <a:lnTo>
                    <a:pt x="1299464" y="32131"/>
                  </a:lnTo>
                  <a:lnTo>
                    <a:pt x="1310703" y="51398"/>
                  </a:lnTo>
                  <a:lnTo>
                    <a:pt x="1321943" y="32131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62571" y="1830323"/>
              <a:ext cx="443483" cy="8412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98969" y="1852548"/>
              <a:ext cx="265430" cy="641350"/>
            </a:xfrm>
            <a:custGeom>
              <a:avLst/>
              <a:gdLst/>
              <a:ahLst/>
              <a:cxnLst/>
              <a:rect l="l" t="t" r="r" b="b"/>
              <a:pathLst>
                <a:path w="265429" h="641350">
                  <a:moveTo>
                    <a:pt x="18796" y="514603"/>
                  </a:moveTo>
                  <a:lnTo>
                    <a:pt x="4699" y="517143"/>
                  </a:lnTo>
                  <a:lnTo>
                    <a:pt x="0" y="523875"/>
                  </a:lnTo>
                  <a:lnTo>
                    <a:pt x="1270" y="530987"/>
                  </a:lnTo>
                  <a:lnTo>
                    <a:pt x="21335" y="641350"/>
                  </a:lnTo>
                  <a:lnTo>
                    <a:pt x="45145" y="621538"/>
                  </a:lnTo>
                  <a:lnTo>
                    <a:pt x="42290" y="621538"/>
                  </a:lnTo>
                  <a:lnTo>
                    <a:pt x="17906" y="612775"/>
                  </a:lnTo>
                  <a:lnTo>
                    <a:pt x="34280" y="567707"/>
                  </a:lnTo>
                  <a:lnTo>
                    <a:pt x="25526" y="519302"/>
                  </a:lnTo>
                  <a:lnTo>
                    <a:pt x="18796" y="514603"/>
                  </a:lnTo>
                  <a:close/>
                </a:path>
                <a:path w="265429" h="641350">
                  <a:moveTo>
                    <a:pt x="34280" y="567707"/>
                  </a:moveTo>
                  <a:lnTo>
                    <a:pt x="17906" y="612775"/>
                  </a:lnTo>
                  <a:lnTo>
                    <a:pt x="42290" y="621538"/>
                  </a:lnTo>
                  <a:lnTo>
                    <a:pt x="44736" y="614806"/>
                  </a:lnTo>
                  <a:lnTo>
                    <a:pt x="42799" y="614806"/>
                  </a:lnTo>
                  <a:lnTo>
                    <a:pt x="21844" y="607187"/>
                  </a:lnTo>
                  <a:lnTo>
                    <a:pt x="38858" y="593018"/>
                  </a:lnTo>
                  <a:lnTo>
                    <a:pt x="34280" y="567707"/>
                  </a:lnTo>
                  <a:close/>
                </a:path>
                <a:path w="265429" h="641350">
                  <a:moveTo>
                    <a:pt x="96520" y="545084"/>
                  </a:moveTo>
                  <a:lnTo>
                    <a:pt x="90931" y="549655"/>
                  </a:lnTo>
                  <a:lnTo>
                    <a:pt x="58640" y="576545"/>
                  </a:lnTo>
                  <a:lnTo>
                    <a:pt x="42290" y="621538"/>
                  </a:lnTo>
                  <a:lnTo>
                    <a:pt x="45145" y="621538"/>
                  </a:lnTo>
                  <a:lnTo>
                    <a:pt x="113029" y="565023"/>
                  </a:lnTo>
                  <a:lnTo>
                    <a:pt x="113791" y="556767"/>
                  </a:lnTo>
                  <a:lnTo>
                    <a:pt x="104648" y="545846"/>
                  </a:lnTo>
                  <a:lnTo>
                    <a:pt x="96520" y="545084"/>
                  </a:lnTo>
                  <a:close/>
                </a:path>
                <a:path w="265429" h="641350">
                  <a:moveTo>
                    <a:pt x="38858" y="593018"/>
                  </a:moveTo>
                  <a:lnTo>
                    <a:pt x="21844" y="607187"/>
                  </a:lnTo>
                  <a:lnTo>
                    <a:pt x="42799" y="614806"/>
                  </a:lnTo>
                  <a:lnTo>
                    <a:pt x="38858" y="593018"/>
                  </a:lnTo>
                  <a:close/>
                </a:path>
                <a:path w="265429" h="641350">
                  <a:moveTo>
                    <a:pt x="58640" y="576545"/>
                  </a:moveTo>
                  <a:lnTo>
                    <a:pt x="38858" y="593018"/>
                  </a:lnTo>
                  <a:lnTo>
                    <a:pt x="42799" y="614806"/>
                  </a:lnTo>
                  <a:lnTo>
                    <a:pt x="44736" y="614806"/>
                  </a:lnTo>
                  <a:lnTo>
                    <a:pt x="58640" y="576545"/>
                  </a:lnTo>
                  <a:close/>
                </a:path>
                <a:path w="265429" h="641350">
                  <a:moveTo>
                    <a:pt x="240537" y="0"/>
                  </a:moveTo>
                  <a:lnTo>
                    <a:pt x="34280" y="567707"/>
                  </a:lnTo>
                  <a:lnTo>
                    <a:pt x="38858" y="593018"/>
                  </a:lnTo>
                  <a:lnTo>
                    <a:pt x="58640" y="576545"/>
                  </a:lnTo>
                  <a:lnTo>
                    <a:pt x="264922" y="8889"/>
                  </a:lnTo>
                  <a:lnTo>
                    <a:pt x="24053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Presentation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Tema do Office</vt:lpstr>
      <vt:lpstr>Java Orientado a Objetos  Construindo interfaces gráficas com Swing</vt:lpstr>
      <vt:lpstr>AWT versus Swing</vt:lpstr>
      <vt:lpstr>Componentes AWT</vt:lpstr>
      <vt:lpstr>Gerenciadores de layout</vt:lpstr>
      <vt:lpstr>Componentes Swing</vt:lpstr>
      <vt:lpstr>Containers JFrame</vt:lpstr>
      <vt:lpstr>Manipulação de Evento</vt:lpstr>
      <vt:lpstr>PowerPoint 演示文稿</vt:lpstr>
      <vt:lpstr>Criação de aplicações gráficas  com Eventos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Construindo interfaces gráficas com Swing</dc:title>
  <dc:creator>weder</dc:creator>
  <cp:lastModifiedBy>weder</cp:lastModifiedBy>
  <cp:revision>1</cp:revision>
  <dcterms:created xsi:type="dcterms:W3CDTF">2020-03-30T21:34:22Z</dcterms:created>
  <dcterms:modified xsi:type="dcterms:W3CDTF">2020-03-30T21:34:22Z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