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7" r:id="rId3"/>
    <p:sldId id="273" r:id="rId4"/>
    <p:sldId id="285" r:id="rId5"/>
    <p:sldId id="286" r:id="rId6"/>
    <p:sldId id="287" r:id="rId7"/>
    <p:sldId id="288" r:id="rId8"/>
    <p:sldId id="289" r:id="rId9"/>
    <p:sldId id="290" r:id="rId10"/>
    <p:sldId id="291" r:id="rId12"/>
    <p:sldId id="292" r:id="rId13"/>
    <p:sldId id="293" r:id="rId14"/>
    <p:sldId id="294" r:id="rId15"/>
    <p:sldId id="295" r:id="rId16"/>
    <p:sldId id="296" r:id="rId17"/>
    <p:sldId id="297" r:id="rId18"/>
    <p:sldId id="299" r:id="rId19"/>
    <p:sldId id="265" r:id="rId20"/>
    <p:sldId id="300" r:id="rId21"/>
    <p:sldId id="301" r:id="rId22"/>
    <p:sldId id="258" r:id="rId23"/>
    <p:sldId id="259" r:id="rId24"/>
    <p:sldId id="260" r:id="rId25"/>
    <p:sldId id="302" r:id="rId26"/>
    <p:sldId id="262" r:id="rId27"/>
    <p:sldId id="304" r:id="rId28"/>
    <p:sldId id="303" r:id="rId29"/>
    <p:sldId id="263" r:id="rId30"/>
    <p:sldId id="264" r:id="rId31"/>
    <p:sldId id="266" r:id="rId32"/>
    <p:sldId id="267" r:id="rId33"/>
    <p:sldId id="268" r:id="rId34"/>
    <p:sldId id="261" r:id="rId3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4653"/>
    <a:srgbClr val="808F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æ æ ·å¼ï¼æ ç½æ 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67" d="100"/>
          <a:sy n="67" d="100"/>
        </p:scale>
        <p:origin x="64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true"/>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true" noRot="true" noChangeAspect="true"/>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true"/>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true"/>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true"/>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pPr algn="l"/>
            <a:r>
              <a:rPr lang="pt-PT" altLang="en-US">
                <a:sym typeface="+mn-ea"/>
              </a:rPr>
              <a:t> CUIDADO: As sequências de escape Unicode são processadas antes que o código seja analisado.</a:t>
            </a:r>
            <a:endParaRPr lang="pt-PT" altLang="en-US"/>
          </a:p>
          <a:p>
            <a:pPr algn="l"/>
            <a:r>
              <a:rPr lang="pt-PT" altLang="en-US">
                <a:sym typeface="+mn-ea"/>
              </a:rPr>
              <a:t>Por exemplo, "\ u0022 + \ u0022" não é uma string que consiste em um sinal de mais entre</a:t>
            </a:r>
            <a:endParaRPr lang="pt-PT" altLang="en-US"/>
          </a:p>
          <a:p>
            <a:pPr algn="l"/>
            <a:r>
              <a:rPr lang="pt-PT" altLang="en-US">
                <a:sym typeface="+mn-ea"/>
              </a:rPr>
              <a:t>por aspas (U + 0022). Em vez disso, os \ u0022 são convertidos em "antes</a:t>
            </a:r>
            <a:endParaRPr lang="pt-PT" altLang="en-US"/>
          </a:p>
          <a:p>
            <a:pPr algn="l"/>
            <a:r>
              <a:rPr lang="pt-PT" altLang="en-US">
                <a:sym typeface="+mn-ea"/>
              </a:rPr>
              <a:t>analisando, produzindo "" + "" ou uma string vazia.</a:t>
            </a:r>
            <a:endParaRPr lang="pt-PT" altLang="en-US"/>
          </a:p>
          <a:p>
            <a:pPr algn="l"/>
            <a:r>
              <a:rPr lang="pt-PT" altLang="en-US">
                <a:sym typeface="+mn-ea"/>
              </a:rPr>
              <a:t>Ainda mais insidiosamente, você deve tomar cuidado com os comentários internos. O comentário</a:t>
            </a:r>
            <a:endParaRPr lang="pt-PT" altLang="en-US"/>
          </a:p>
          <a:p>
            <a:pPr algn="l"/>
            <a:r>
              <a:rPr lang="pt-PT" altLang="en-US">
                <a:sym typeface="+mn-ea"/>
              </a:rPr>
              <a:t>// \ u000A é uma nova linha</a:t>
            </a:r>
            <a:endParaRPr lang="pt-PT" altLang="en-US"/>
          </a:p>
          <a:p>
            <a:pPr algn="l"/>
            <a:r>
              <a:rPr lang="pt-PT" altLang="en-US">
                <a:sym typeface="+mn-ea"/>
              </a:rPr>
              <a:t>produz um erro de sintaxe, pois \ u000A é substituído por uma nova linha quando o programa</a:t>
            </a:r>
            <a:endParaRPr lang="pt-PT" altLang="en-US"/>
          </a:p>
          <a:p>
            <a:pPr algn="l"/>
            <a:r>
              <a:rPr lang="pt-PT" altLang="en-US">
                <a:sym typeface="+mn-ea"/>
              </a:rPr>
              <a:t>está lido. Da mesma forma, um comentário</a:t>
            </a:r>
            <a:endParaRPr lang="pt-PT" altLang="en-US"/>
          </a:p>
          <a:p>
            <a:pPr algn="l"/>
            <a:r>
              <a:rPr lang="pt-PT" altLang="en-US">
                <a:sym typeface="+mn-ea"/>
              </a:rPr>
              <a:t>// olhe dentro de c: \ usuários</a:t>
            </a:r>
            <a:endParaRPr lang="pt-PT" altLang="en-US"/>
          </a:p>
          <a:p>
            <a:pPr algn="l"/>
            <a:r>
              <a:rPr lang="pt-PT" altLang="en-US">
                <a:sym typeface="+mn-ea"/>
              </a:rPr>
              <a:t>produz um erro de sintaxe porque o \ u não é seguido por quatro dígitos hexadecimais.</a:t>
            </a:r>
            <a:endParaRPr lang="pt-PT" altLang="en-US"/>
          </a:p>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true"/>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true"/>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true"/>
          </p:cNvSpPr>
          <p:nvPr>
            <p:ph type="dt" sz="half" idx="10"/>
          </p:nvPr>
        </p:nvSpPr>
        <p:spPr/>
        <p:txBody>
          <a:bodyPr/>
          <a:lstStyle/>
          <a:p>
            <a:fld id="{F3A711B5-2115-45C1-8945-4CD8CCC3DB36}" type="datetimeFigureOut">
              <a:rPr lang="pt-BR" smtClean="0"/>
            </a:fld>
            <a:endParaRPr lang="pt-BR"/>
          </a:p>
        </p:txBody>
      </p:sp>
      <p:sp>
        <p:nvSpPr>
          <p:cNvPr id="5" name="Espaço Reservado para Rodapé 4"/>
          <p:cNvSpPr>
            <a:spLocks noGrp="true"/>
          </p:cNvSpPr>
          <p:nvPr>
            <p:ph type="ftr" sz="quarter" idx="11"/>
          </p:nvPr>
        </p:nvSpPr>
        <p:spPr/>
        <p:txBody>
          <a:bodyPr/>
          <a:lstStyle/>
          <a:p>
            <a:endParaRPr lang="pt-BR"/>
          </a:p>
        </p:txBody>
      </p:sp>
      <p:sp>
        <p:nvSpPr>
          <p:cNvPr id="6" name="Espaço Reservado para Número de Slide 5"/>
          <p:cNvSpPr>
            <a:spLocks noGrp="true"/>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true"/>
          </p:cNvSpPr>
          <p:nvPr>
            <p:ph type="title"/>
          </p:nvPr>
        </p:nvSpPr>
        <p:spPr/>
        <p:txBody>
          <a:bodyPr/>
          <a:lstStyle/>
          <a:p>
            <a:r>
              <a:rPr lang="pt-BR" smtClean="0"/>
              <a:t>Clique para editar o título mestre</a:t>
            </a:r>
            <a:endParaRPr lang="pt-BR"/>
          </a:p>
        </p:txBody>
      </p:sp>
      <p:sp>
        <p:nvSpPr>
          <p:cNvPr id="3" name="Espaço Reservado para Texto Vertical 2"/>
          <p:cNvSpPr>
            <a:spLocks noGrp="true"/>
          </p:cNvSpPr>
          <p:nvPr>
            <p:ph type="body" orient="vert" idx="1"/>
          </p:nvPr>
        </p:nvSpPr>
        <p:spPr/>
        <p:txBody>
          <a:bodyPr vert="eaVert"/>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Data 3"/>
          <p:cNvSpPr>
            <a:spLocks noGrp="true"/>
          </p:cNvSpPr>
          <p:nvPr>
            <p:ph type="dt" sz="half" idx="10"/>
          </p:nvPr>
        </p:nvSpPr>
        <p:spPr/>
        <p:txBody>
          <a:bodyPr/>
          <a:lstStyle/>
          <a:p>
            <a:fld id="{F3A711B5-2115-45C1-8945-4CD8CCC3DB36}" type="datetimeFigureOut">
              <a:rPr lang="pt-BR" smtClean="0"/>
            </a:fld>
            <a:endParaRPr lang="pt-BR"/>
          </a:p>
        </p:txBody>
      </p:sp>
      <p:sp>
        <p:nvSpPr>
          <p:cNvPr id="5" name="Espaço Reservado para Rodapé 4"/>
          <p:cNvSpPr>
            <a:spLocks noGrp="true"/>
          </p:cNvSpPr>
          <p:nvPr>
            <p:ph type="ftr" sz="quarter" idx="11"/>
          </p:nvPr>
        </p:nvSpPr>
        <p:spPr/>
        <p:txBody>
          <a:bodyPr/>
          <a:lstStyle/>
          <a:p>
            <a:endParaRPr lang="pt-BR"/>
          </a:p>
        </p:txBody>
      </p:sp>
      <p:sp>
        <p:nvSpPr>
          <p:cNvPr id="6" name="Espaço Reservado para Número de Slide 5"/>
          <p:cNvSpPr>
            <a:spLocks noGrp="true"/>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true"/>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true"/>
          </p:cNvSpPr>
          <p:nvPr>
            <p:ph type="body" orient="vert" idx="1"/>
          </p:nvPr>
        </p:nvSpPr>
        <p:spPr>
          <a:xfrm>
            <a:off x="838200" y="365125"/>
            <a:ext cx="7734300" cy="5811838"/>
          </a:xfrm>
        </p:spPr>
        <p:txBody>
          <a:bodyPr vert="eaVert"/>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Data 3"/>
          <p:cNvSpPr>
            <a:spLocks noGrp="true"/>
          </p:cNvSpPr>
          <p:nvPr>
            <p:ph type="dt" sz="half" idx="10"/>
          </p:nvPr>
        </p:nvSpPr>
        <p:spPr/>
        <p:txBody>
          <a:bodyPr/>
          <a:lstStyle/>
          <a:p>
            <a:fld id="{F3A711B5-2115-45C1-8945-4CD8CCC3DB36}" type="datetimeFigureOut">
              <a:rPr lang="pt-BR" smtClean="0"/>
            </a:fld>
            <a:endParaRPr lang="pt-BR"/>
          </a:p>
        </p:txBody>
      </p:sp>
      <p:sp>
        <p:nvSpPr>
          <p:cNvPr id="5" name="Espaço Reservado para Rodapé 4"/>
          <p:cNvSpPr>
            <a:spLocks noGrp="true"/>
          </p:cNvSpPr>
          <p:nvPr>
            <p:ph type="ftr" sz="quarter" idx="11"/>
          </p:nvPr>
        </p:nvSpPr>
        <p:spPr/>
        <p:txBody>
          <a:bodyPr/>
          <a:lstStyle/>
          <a:p>
            <a:endParaRPr lang="pt-BR"/>
          </a:p>
        </p:txBody>
      </p:sp>
      <p:sp>
        <p:nvSpPr>
          <p:cNvPr id="6" name="Espaço Reservado para Número de Slide 5"/>
          <p:cNvSpPr>
            <a:spLocks noGrp="true"/>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true"/>
          </p:cNvSpPr>
          <p:nvPr>
            <p:ph type="title"/>
          </p:nvPr>
        </p:nvSpPr>
        <p:spPr/>
        <p:txBody>
          <a:bodyPr/>
          <a:lstStyle/>
          <a:p>
            <a:r>
              <a:rPr lang="pt-BR" smtClean="0"/>
              <a:t>Clique para editar o título mestre</a:t>
            </a:r>
            <a:endParaRPr lang="pt-BR"/>
          </a:p>
        </p:txBody>
      </p:sp>
      <p:sp>
        <p:nvSpPr>
          <p:cNvPr id="3" name="Espaço Reservado para Conteúdo 2"/>
          <p:cNvSpPr>
            <a:spLocks noGrp="true"/>
          </p:cNvSpPr>
          <p:nvPr>
            <p:ph idx="1"/>
          </p:nvPr>
        </p:nvSpPr>
        <p:spPr/>
        <p:txBody>
          <a:body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Data 3"/>
          <p:cNvSpPr>
            <a:spLocks noGrp="true"/>
          </p:cNvSpPr>
          <p:nvPr>
            <p:ph type="dt" sz="half" idx="10"/>
          </p:nvPr>
        </p:nvSpPr>
        <p:spPr/>
        <p:txBody>
          <a:bodyPr/>
          <a:lstStyle/>
          <a:p>
            <a:fld id="{F3A711B5-2115-45C1-8945-4CD8CCC3DB36}" type="datetimeFigureOut">
              <a:rPr lang="pt-BR" smtClean="0"/>
            </a:fld>
            <a:endParaRPr lang="pt-BR"/>
          </a:p>
        </p:txBody>
      </p:sp>
      <p:sp>
        <p:nvSpPr>
          <p:cNvPr id="5" name="Espaço Reservado para Rodapé 4"/>
          <p:cNvSpPr>
            <a:spLocks noGrp="true"/>
          </p:cNvSpPr>
          <p:nvPr>
            <p:ph type="ftr" sz="quarter" idx="11"/>
          </p:nvPr>
        </p:nvSpPr>
        <p:spPr/>
        <p:txBody>
          <a:bodyPr/>
          <a:lstStyle/>
          <a:p>
            <a:endParaRPr lang="pt-BR"/>
          </a:p>
        </p:txBody>
      </p:sp>
      <p:sp>
        <p:nvSpPr>
          <p:cNvPr id="6" name="Espaço Reservado para Número de Slide 5"/>
          <p:cNvSpPr>
            <a:spLocks noGrp="true"/>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true"/>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true"/>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endParaRPr lang="pt-BR" smtClean="0"/>
          </a:p>
        </p:txBody>
      </p:sp>
      <p:sp>
        <p:nvSpPr>
          <p:cNvPr id="4" name="Espaço Reservado para Data 3"/>
          <p:cNvSpPr>
            <a:spLocks noGrp="true"/>
          </p:cNvSpPr>
          <p:nvPr>
            <p:ph type="dt" sz="half" idx="10"/>
          </p:nvPr>
        </p:nvSpPr>
        <p:spPr/>
        <p:txBody>
          <a:bodyPr/>
          <a:lstStyle/>
          <a:p>
            <a:fld id="{F3A711B5-2115-45C1-8945-4CD8CCC3DB36}" type="datetimeFigureOut">
              <a:rPr lang="pt-BR" smtClean="0"/>
            </a:fld>
            <a:endParaRPr lang="pt-BR"/>
          </a:p>
        </p:txBody>
      </p:sp>
      <p:sp>
        <p:nvSpPr>
          <p:cNvPr id="5" name="Espaço Reservado para Rodapé 4"/>
          <p:cNvSpPr>
            <a:spLocks noGrp="true"/>
          </p:cNvSpPr>
          <p:nvPr>
            <p:ph type="ftr" sz="quarter" idx="11"/>
          </p:nvPr>
        </p:nvSpPr>
        <p:spPr/>
        <p:txBody>
          <a:bodyPr/>
          <a:lstStyle/>
          <a:p>
            <a:endParaRPr lang="pt-BR"/>
          </a:p>
        </p:txBody>
      </p:sp>
      <p:sp>
        <p:nvSpPr>
          <p:cNvPr id="6" name="Espaço Reservado para Número de Slide 5"/>
          <p:cNvSpPr>
            <a:spLocks noGrp="true"/>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true"/>
          </p:cNvSpPr>
          <p:nvPr>
            <p:ph type="title"/>
          </p:nvPr>
        </p:nvSpPr>
        <p:spPr/>
        <p:txBody>
          <a:bodyPr/>
          <a:lstStyle/>
          <a:p>
            <a:r>
              <a:rPr lang="pt-BR" smtClean="0"/>
              <a:t>Clique para editar o título mestre</a:t>
            </a:r>
            <a:endParaRPr lang="pt-BR"/>
          </a:p>
        </p:txBody>
      </p:sp>
      <p:sp>
        <p:nvSpPr>
          <p:cNvPr id="3" name="Espaço Reservado para Conteúdo 2"/>
          <p:cNvSpPr>
            <a:spLocks noGrp="true"/>
          </p:cNvSpPr>
          <p:nvPr>
            <p:ph sz="half" idx="1"/>
          </p:nvPr>
        </p:nvSpPr>
        <p:spPr>
          <a:xfrm>
            <a:off x="838200" y="1825625"/>
            <a:ext cx="5181600" cy="4351338"/>
          </a:xfrm>
        </p:spPr>
        <p:txBody>
          <a:body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Conteúdo 3"/>
          <p:cNvSpPr>
            <a:spLocks noGrp="true"/>
          </p:cNvSpPr>
          <p:nvPr>
            <p:ph sz="half" idx="2"/>
          </p:nvPr>
        </p:nvSpPr>
        <p:spPr>
          <a:xfrm>
            <a:off x="6172200" y="1825625"/>
            <a:ext cx="5181600" cy="4351338"/>
          </a:xfrm>
        </p:spPr>
        <p:txBody>
          <a:body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5" name="Espaço Reservado para Data 4"/>
          <p:cNvSpPr>
            <a:spLocks noGrp="true"/>
          </p:cNvSpPr>
          <p:nvPr>
            <p:ph type="dt" sz="half" idx="10"/>
          </p:nvPr>
        </p:nvSpPr>
        <p:spPr/>
        <p:txBody>
          <a:bodyPr/>
          <a:lstStyle/>
          <a:p>
            <a:fld id="{F3A711B5-2115-45C1-8945-4CD8CCC3DB36}" type="datetimeFigureOut">
              <a:rPr lang="pt-BR" smtClean="0"/>
            </a:fld>
            <a:endParaRPr lang="pt-BR"/>
          </a:p>
        </p:txBody>
      </p:sp>
      <p:sp>
        <p:nvSpPr>
          <p:cNvPr id="6" name="Espaço Reservado para Rodapé 5"/>
          <p:cNvSpPr>
            <a:spLocks noGrp="true"/>
          </p:cNvSpPr>
          <p:nvPr>
            <p:ph type="ftr" sz="quarter" idx="11"/>
          </p:nvPr>
        </p:nvSpPr>
        <p:spPr/>
        <p:txBody>
          <a:bodyPr/>
          <a:lstStyle/>
          <a:p>
            <a:endParaRPr lang="pt-BR"/>
          </a:p>
        </p:txBody>
      </p:sp>
      <p:sp>
        <p:nvSpPr>
          <p:cNvPr id="7" name="Espaço Reservado para Número de Slide 6"/>
          <p:cNvSpPr>
            <a:spLocks noGrp="true"/>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true"/>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true"/>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endParaRPr lang="pt-BR" smtClean="0"/>
          </a:p>
        </p:txBody>
      </p:sp>
      <p:sp>
        <p:nvSpPr>
          <p:cNvPr id="4" name="Espaço Reservado para Conteúdo 3"/>
          <p:cNvSpPr>
            <a:spLocks noGrp="true"/>
          </p:cNvSpPr>
          <p:nvPr>
            <p:ph sz="half" idx="2"/>
          </p:nvPr>
        </p:nvSpPr>
        <p:spPr>
          <a:xfrm>
            <a:off x="839788" y="2505075"/>
            <a:ext cx="5157787" cy="3684588"/>
          </a:xfrm>
        </p:spPr>
        <p:txBody>
          <a:body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5" name="Espaço Reservado para Texto 4"/>
          <p:cNvSpPr>
            <a:spLocks noGrp="true"/>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endParaRPr lang="pt-BR" smtClean="0"/>
          </a:p>
        </p:txBody>
      </p:sp>
      <p:sp>
        <p:nvSpPr>
          <p:cNvPr id="6" name="Espaço Reservado para Conteúdo 5"/>
          <p:cNvSpPr>
            <a:spLocks noGrp="true"/>
          </p:cNvSpPr>
          <p:nvPr>
            <p:ph sz="quarter" idx="4"/>
          </p:nvPr>
        </p:nvSpPr>
        <p:spPr>
          <a:xfrm>
            <a:off x="6172200" y="2505075"/>
            <a:ext cx="5183188" cy="3684588"/>
          </a:xfrm>
        </p:spPr>
        <p:txBody>
          <a:body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7" name="Espaço Reservado para Data 6"/>
          <p:cNvSpPr>
            <a:spLocks noGrp="true"/>
          </p:cNvSpPr>
          <p:nvPr>
            <p:ph type="dt" sz="half" idx="10"/>
          </p:nvPr>
        </p:nvSpPr>
        <p:spPr/>
        <p:txBody>
          <a:bodyPr/>
          <a:lstStyle/>
          <a:p>
            <a:fld id="{F3A711B5-2115-45C1-8945-4CD8CCC3DB36}" type="datetimeFigureOut">
              <a:rPr lang="pt-BR" smtClean="0"/>
            </a:fld>
            <a:endParaRPr lang="pt-BR"/>
          </a:p>
        </p:txBody>
      </p:sp>
      <p:sp>
        <p:nvSpPr>
          <p:cNvPr id="8" name="Espaço Reservado para Rodapé 7"/>
          <p:cNvSpPr>
            <a:spLocks noGrp="true"/>
          </p:cNvSpPr>
          <p:nvPr>
            <p:ph type="ftr" sz="quarter" idx="11"/>
          </p:nvPr>
        </p:nvSpPr>
        <p:spPr/>
        <p:txBody>
          <a:bodyPr/>
          <a:lstStyle/>
          <a:p>
            <a:endParaRPr lang="pt-BR"/>
          </a:p>
        </p:txBody>
      </p:sp>
      <p:sp>
        <p:nvSpPr>
          <p:cNvPr id="9" name="Espaço Reservado para Número de Slide 8"/>
          <p:cNvSpPr>
            <a:spLocks noGrp="true"/>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true"/>
          </p:cNvSpPr>
          <p:nvPr>
            <p:ph type="title"/>
          </p:nvPr>
        </p:nvSpPr>
        <p:spPr/>
        <p:txBody>
          <a:bodyPr/>
          <a:lstStyle/>
          <a:p>
            <a:r>
              <a:rPr lang="pt-BR" smtClean="0"/>
              <a:t>Clique para editar o título mestre</a:t>
            </a:r>
            <a:endParaRPr lang="pt-BR"/>
          </a:p>
        </p:txBody>
      </p:sp>
      <p:sp>
        <p:nvSpPr>
          <p:cNvPr id="3" name="Espaço Reservado para Data 2"/>
          <p:cNvSpPr>
            <a:spLocks noGrp="true"/>
          </p:cNvSpPr>
          <p:nvPr>
            <p:ph type="dt" sz="half" idx="10"/>
          </p:nvPr>
        </p:nvSpPr>
        <p:spPr/>
        <p:txBody>
          <a:bodyPr/>
          <a:lstStyle/>
          <a:p>
            <a:fld id="{F3A711B5-2115-45C1-8945-4CD8CCC3DB36}" type="datetimeFigureOut">
              <a:rPr lang="pt-BR" smtClean="0"/>
            </a:fld>
            <a:endParaRPr lang="pt-BR"/>
          </a:p>
        </p:txBody>
      </p:sp>
      <p:sp>
        <p:nvSpPr>
          <p:cNvPr id="4" name="Espaço Reservado para Rodapé 3"/>
          <p:cNvSpPr>
            <a:spLocks noGrp="true"/>
          </p:cNvSpPr>
          <p:nvPr>
            <p:ph type="ftr" sz="quarter" idx="11"/>
          </p:nvPr>
        </p:nvSpPr>
        <p:spPr/>
        <p:txBody>
          <a:bodyPr/>
          <a:lstStyle/>
          <a:p>
            <a:endParaRPr lang="pt-BR"/>
          </a:p>
        </p:txBody>
      </p:sp>
      <p:sp>
        <p:nvSpPr>
          <p:cNvPr id="5" name="Espaço Reservado para Número de Slide 4"/>
          <p:cNvSpPr>
            <a:spLocks noGrp="true"/>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true"/>
          </p:cNvSpPr>
          <p:nvPr>
            <p:ph type="dt" sz="half" idx="10"/>
          </p:nvPr>
        </p:nvSpPr>
        <p:spPr/>
        <p:txBody>
          <a:bodyPr/>
          <a:lstStyle/>
          <a:p>
            <a:fld id="{F3A711B5-2115-45C1-8945-4CD8CCC3DB36}" type="datetimeFigureOut">
              <a:rPr lang="pt-BR" smtClean="0"/>
            </a:fld>
            <a:endParaRPr lang="pt-BR"/>
          </a:p>
        </p:txBody>
      </p:sp>
      <p:sp>
        <p:nvSpPr>
          <p:cNvPr id="3" name="Espaço Reservado para Rodapé 2"/>
          <p:cNvSpPr>
            <a:spLocks noGrp="true"/>
          </p:cNvSpPr>
          <p:nvPr>
            <p:ph type="ftr" sz="quarter" idx="11"/>
          </p:nvPr>
        </p:nvSpPr>
        <p:spPr/>
        <p:txBody>
          <a:bodyPr/>
          <a:lstStyle/>
          <a:p>
            <a:endParaRPr lang="pt-BR"/>
          </a:p>
        </p:txBody>
      </p:sp>
      <p:sp>
        <p:nvSpPr>
          <p:cNvPr id="4" name="Espaço Reservado para Número de Slide 3"/>
          <p:cNvSpPr>
            <a:spLocks noGrp="true"/>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true"/>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true"/>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Texto 3"/>
          <p:cNvSpPr>
            <a:spLocks noGrp="true"/>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endParaRPr lang="pt-BR" smtClean="0"/>
          </a:p>
        </p:txBody>
      </p:sp>
      <p:sp>
        <p:nvSpPr>
          <p:cNvPr id="5" name="Espaço Reservado para Data 4"/>
          <p:cNvSpPr>
            <a:spLocks noGrp="true"/>
          </p:cNvSpPr>
          <p:nvPr>
            <p:ph type="dt" sz="half" idx="10"/>
          </p:nvPr>
        </p:nvSpPr>
        <p:spPr/>
        <p:txBody>
          <a:bodyPr/>
          <a:lstStyle/>
          <a:p>
            <a:fld id="{F3A711B5-2115-45C1-8945-4CD8CCC3DB36}" type="datetimeFigureOut">
              <a:rPr lang="pt-BR" smtClean="0"/>
            </a:fld>
            <a:endParaRPr lang="pt-BR"/>
          </a:p>
        </p:txBody>
      </p:sp>
      <p:sp>
        <p:nvSpPr>
          <p:cNvPr id="6" name="Espaço Reservado para Rodapé 5"/>
          <p:cNvSpPr>
            <a:spLocks noGrp="true"/>
          </p:cNvSpPr>
          <p:nvPr>
            <p:ph type="ftr" sz="quarter" idx="11"/>
          </p:nvPr>
        </p:nvSpPr>
        <p:spPr/>
        <p:txBody>
          <a:bodyPr/>
          <a:lstStyle/>
          <a:p>
            <a:endParaRPr lang="pt-BR"/>
          </a:p>
        </p:txBody>
      </p:sp>
      <p:sp>
        <p:nvSpPr>
          <p:cNvPr id="7" name="Espaço Reservado para Número de Slide 6"/>
          <p:cNvSpPr>
            <a:spLocks noGrp="true"/>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true"/>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true"/>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true"/>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endParaRPr lang="pt-BR" smtClean="0"/>
          </a:p>
        </p:txBody>
      </p:sp>
      <p:sp>
        <p:nvSpPr>
          <p:cNvPr id="5" name="Espaço Reservado para Data 4"/>
          <p:cNvSpPr>
            <a:spLocks noGrp="true"/>
          </p:cNvSpPr>
          <p:nvPr>
            <p:ph type="dt" sz="half" idx="10"/>
          </p:nvPr>
        </p:nvSpPr>
        <p:spPr/>
        <p:txBody>
          <a:bodyPr/>
          <a:lstStyle/>
          <a:p>
            <a:fld id="{F3A711B5-2115-45C1-8945-4CD8CCC3DB36}" type="datetimeFigureOut">
              <a:rPr lang="pt-BR" smtClean="0"/>
            </a:fld>
            <a:endParaRPr lang="pt-BR"/>
          </a:p>
        </p:txBody>
      </p:sp>
      <p:sp>
        <p:nvSpPr>
          <p:cNvPr id="6" name="Espaço Reservado para Rodapé 5"/>
          <p:cNvSpPr>
            <a:spLocks noGrp="true"/>
          </p:cNvSpPr>
          <p:nvPr>
            <p:ph type="ftr" sz="quarter" idx="11"/>
          </p:nvPr>
        </p:nvSpPr>
        <p:spPr/>
        <p:txBody>
          <a:bodyPr/>
          <a:lstStyle/>
          <a:p>
            <a:endParaRPr lang="pt-BR"/>
          </a:p>
        </p:txBody>
      </p:sp>
      <p:sp>
        <p:nvSpPr>
          <p:cNvPr id="7" name="Espaço Reservado para Número de Slide 6"/>
          <p:cNvSpPr>
            <a:spLocks noGrp="true"/>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Data 3"/>
          <p:cNvSpPr>
            <a:spLocks noGrp="true"/>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A711B5-2115-45C1-8945-4CD8CCC3DB36}" type="datetimeFigureOut">
              <a:rPr lang="pt-BR" smtClean="0"/>
            </a:fld>
            <a:endParaRPr lang="pt-BR"/>
          </a:p>
        </p:txBody>
      </p:sp>
      <p:sp>
        <p:nvSpPr>
          <p:cNvPr id="5" name="Espaço Reservado para Rodapé 4"/>
          <p:cNvSpPr>
            <a:spLocks noGrp="true"/>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179989-2F28-4935-9FD0-F71FBA1F1C24}" type="slidenum">
              <a:rPr lang="pt-BR" smtClean="0"/>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image" Target="../media/image15.png"/><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4" Type="http://schemas.openxmlformats.org/officeDocument/2006/relationships/slideLayout" Target="../slideLayouts/slideLayout7.xml"/><Relationship Id="rId13" Type="http://schemas.openxmlformats.org/officeDocument/2006/relationships/image" Target="../media/image20.png"/><Relationship Id="rId12" Type="http://schemas.openxmlformats.org/officeDocument/2006/relationships/image" Target="../media/image19.png"/><Relationship Id="rId11" Type="http://schemas.openxmlformats.org/officeDocument/2006/relationships/image" Target="../media/image18.png"/><Relationship Id="rId10" Type="http://schemas.openxmlformats.org/officeDocument/2006/relationships/image" Target="../media/image17.png"/><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9" Type="http://schemas.openxmlformats.org/officeDocument/2006/relationships/image" Target="../media/image30.png"/><Relationship Id="rId8" Type="http://schemas.openxmlformats.org/officeDocument/2006/relationships/image" Target="../media/image29.png"/><Relationship Id="rId7" Type="http://schemas.openxmlformats.org/officeDocument/2006/relationships/image" Target="../media/image28.png"/><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7" Type="http://schemas.openxmlformats.org/officeDocument/2006/relationships/slideLayout" Target="../slideLayouts/slideLayout7.xml"/><Relationship Id="rId16" Type="http://schemas.openxmlformats.org/officeDocument/2006/relationships/image" Target="../media/image37.png"/><Relationship Id="rId15" Type="http://schemas.openxmlformats.org/officeDocument/2006/relationships/image" Target="../media/image36.png"/><Relationship Id="rId14" Type="http://schemas.openxmlformats.org/officeDocument/2006/relationships/image" Target="../media/image35.png"/><Relationship Id="rId13" Type="http://schemas.openxmlformats.org/officeDocument/2006/relationships/image" Target="../media/image34.png"/><Relationship Id="rId12" Type="http://schemas.openxmlformats.org/officeDocument/2006/relationships/image" Target="../media/image33.png"/><Relationship Id="rId11" Type="http://schemas.openxmlformats.org/officeDocument/2006/relationships/image" Target="../media/image32.png"/><Relationship Id="rId10" Type="http://schemas.openxmlformats.org/officeDocument/2006/relationships/image" Target="../media/image31.png"/><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9" Type="http://schemas.openxmlformats.org/officeDocument/2006/relationships/image" Target="../media/image25.png"/><Relationship Id="rId8" Type="http://schemas.openxmlformats.org/officeDocument/2006/relationships/image" Target="../media/image42.png"/><Relationship Id="rId7" Type="http://schemas.openxmlformats.org/officeDocument/2006/relationships/image" Target="../media/image41.png"/><Relationship Id="rId6" Type="http://schemas.openxmlformats.org/officeDocument/2006/relationships/image" Target="../media/image22.png"/><Relationship Id="rId5" Type="http://schemas.openxmlformats.org/officeDocument/2006/relationships/image" Target="../media/image40.png"/><Relationship Id="rId4" Type="http://schemas.openxmlformats.org/officeDocument/2006/relationships/image" Target="../media/image30.png"/><Relationship Id="rId3" Type="http://schemas.openxmlformats.org/officeDocument/2006/relationships/image" Target="../media/image39.png"/><Relationship Id="rId20" Type="http://schemas.openxmlformats.org/officeDocument/2006/relationships/slideLayout" Target="../slideLayouts/slideLayout7.xml"/><Relationship Id="rId2" Type="http://schemas.openxmlformats.org/officeDocument/2006/relationships/image" Target="../media/image38.png"/><Relationship Id="rId19" Type="http://schemas.openxmlformats.org/officeDocument/2006/relationships/image" Target="../media/image52.png"/><Relationship Id="rId18" Type="http://schemas.openxmlformats.org/officeDocument/2006/relationships/image" Target="../media/image51.png"/><Relationship Id="rId17" Type="http://schemas.openxmlformats.org/officeDocument/2006/relationships/image" Target="../media/image50.png"/><Relationship Id="rId16" Type="http://schemas.openxmlformats.org/officeDocument/2006/relationships/image" Target="../media/image49.png"/><Relationship Id="rId15" Type="http://schemas.openxmlformats.org/officeDocument/2006/relationships/image" Target="../media/image48.png"/><Relationship Id="rId14" Type="http://schemas.openxmlformats.org/officeDocument/2006/relationships/image" Target="../media/image47.png"/><Relationship Id="rId13" Type="http://schemas.openxmlformats.org/officeDocument/2006/relationships/image" Target="../media/image46.png"/><Relationship Id="rId12" Type="http://schemas.openxmlformats.org/officeDocument/2006/relationships/image" Target="../media/image45.png"/><Relationship Id="rId11" Type="http://schemas.openxmlformats.org/officeDocument/2006/relationships/image" Target="../media/image44.png"/><Relationship Id="rId10" Type="http://schemas.openxmlformats.org/officeDocument/2006/relationships/image" Target="../media/image43.png"/><Relationship Id="rId1" Type="http://schemas.openxmlformats.org/officeDocument/2006/relationships/image" Target="../media/image27.png"/></Relationships>
</file>

<file path=ppt/slides/_rels/slide22.xml.rels><?xml version="1.0" encoding="UTF-8" standalone="yes"?>
<Relationships xmlns="http://schemas.openxmlformats.org/package/2006/relationships"><Relationship Id="rId9" Type="http://schemas.openxmlformats.org/officeDocument/2006/relationships/image" Target="../media/image59.png"/><Relationship Id="rId8" Type="http://schemas.openxmlformats.org/officeDocument/2006/relationships/image" Target="../media/image58.png"/><Relationship Id="rId7" Type="http://schemas.openxmlformats.org/officeDocument/2006/relationships/image" Target="../media/image57.png"/><Relationship Id="rId6" Type="http://schemas.openxmlformats.org/officeDocument/2006/relationships/image" Target="../media/image22.png"/><Relationship Id="rId5" Type="http://schemas.openxmlformats.org/officeDocument/2006/relationships/image" Target="../media/image56.png"/><Relationship Id="rId4" Type="http://schemas.openxmlformats.org/officeDocument/2006/relationships/image" Target="../media/image55.png"/><Relationship Id="rId3" Type="http://schemas.openxmlformats.org/officeDocument/2006/relationships/image" Target="../media/image54.png"/><Relationship Id="rId2" Type="http://schemas.openxmlformats.org/officeDocument/2006/relationships/image" Target="../media/image53.png"/><Relationship Id="rId18" Type="http://schemas.openxmlformats.org/officeDocument/2006/relationships/slideLayout" Target="../slideLayouts/slideLayout7.xml"/><Relationship Id="rId17" Type="http://schemas.openxmlformats.org/officeDocument/2006/relationships/image" Target="../media/image67.png"/><Relationship Id="rId16" Type="http://schemas.openxmlformats.org/officeDocument/2006/relationships/image" Target="../media/image66.png"/><Relationship Id="rId15" Type="http://schemas.openxmlformats.org/officeDocument/2006/relationships/image" Target="../media/image65.png"/><Relationship Id="rId14" Type="http://schemas.openxmlformats.org/officeDocument/2006/relationships/image" Target="../media/image64.png"/><Relationship Id="rId13" Type="http://schemas.openxmlformats.org/officeDocument/2006/relationships/image" Target="../media/image63.png"/><Relationship Id="rId12" Type="http://schemas.openxmlformats.org/officeDocument/2006/relationships/image" Target="../media/image62.png"/><Relationship Id="rId11" Type="http://schemas.openxmlformats.org/officeDocument/2006/relationships/image" Target="../media/image61.png"/><Relationship Id="rId10" Type="http://schemas.openxmlformats.org/officeDocument/2006/relationships/image" Target="../media/image60.png"/><Relationship Id="rId1"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8.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8.png"/><Relationship Id="rId1" Type="http://schemas.openxmlformats.org/officeDocument/2006/relationships/image" Target="../media/image6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0.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9" Type="http://schemas.openxmlformats.org/officeDocument/2006/relationships/image" Target="../media/image81.png"/><Relationship Id="rId8" Type="http://schemas.openxmlformats.org/officeDocument/2006/relationships/image" Target="../media/image80.png"/><Relationship Id="rId7" Type="http://schemas.openxmlformats.org/officeDocument/2006/relationships/image" Target="../media/image79.png"/><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 Id="rId3" Type="http://schemas.openxmlformats.org/officeDocument/2006/relationships/image" Target="../media/image75.png"/><Relationship Id="rId2" Type="http://schemas.openxmlformats.org/officeDocument/2006/relationships/image" Target="../media/image74.png"/><Relationship Id="rId15" Type="http://schemas.openxmlformats.org/officeDocument/2006/relationships/slideLayout" Target="../slideLayouts/slideLayout2.xml"/><Relationship Id="rId14" Type="http://schemas.openxmlformats.org/officeDocument/2006/relationships/image" Target="../media/image86.png"/><Relationship Id="rId13" Type="http://schemas.openxmlformats.org/officeDocument/2006/relationships/image" Target="../media/image85.png"/><Relationship Id="rId12" Type="http://schemas.openxmlformats.org/officeDocument/2006/relationships/image" Target="../media/image84.png"/><Relationship Id="rId11" Type="http://schemas.openxmlformats.org/officeDocument/2006/relationships/image" Target="../media/image83.png"/><Relationship Id="rId10" Type="http://schemas.openxmlformats.org/officeDocument/2006/relationships/image" Target="../media/image82.png"/><Relationship Id="rId1" Type="http://schemas.openxmlformats.org/officeDocument/2006/relationships/image" Target="../media/image7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7.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8.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08F87"/>
        </a:solidFill>
        <a:effectLst/>
      </p:bgPr>
    </p:bg>
    <p:spTree>
      <p:nvGrpSpPr>
        <p:cNvPr id="1" name=""/>
        <p:cNvGrpSpPr/>
        <p:nvPr/>
      </p:nvGrpSpPr>
      <p:grpSpPr>
        <a:xfrm>
          <a:off x="0" y="0"/>
          <a:ext cx="0" cy="0"/>
          <a:chOff x="0" y="0"/>
          <a:chExt cx="0" cy="0"/>
        </a:xfrm>
      </p:grpSpPr>
      <p:grpSp>
        <p:nvGrpSpPr>
          <p:cNvPr id="719" name="Group 1"/>
          <p:cNvGrpSpPr/>
          <p:nvPr/>
        </p:nvGrpSpPr>
        <p:grpSpPr>
          <a:xfrm>
            <a:off x="2711280" y="1643040"/>
            <a:ext cx="7956360" cy="3670920"/>
            <a:chOff x="1187280" y="1643040"/>
            <a:chExt cx="7956360" cy="3670920"/>
          </a:xfrm>
        </p:grpSpPr>
        <p:sp>
          <p:nvSpPr>
            <p:cNvPr id="720" name="CustomShape 2"/>
            <p:cNvSpPr/>
            <p:nvPr/>
          </p:nvSpPr>
          <p:spPr>
            <a:xfrm>
              <a:off x="1761480" y="2009520"/>
              <a:ext cx="7382160" cy="2765880"/>
            </a:xfrm>
            <a:prstGeom prst="rect">
              <a:avLst/>
            </a:prstGeom>
            <a:blipFill rotWithShape="false">
              <a:blip r:embed="rId1"/>
              <a:stretch>
                <a:fillRect/>
              </a:stretch>
            </a:blipFill>
            <a:ln>
              <a:noFill/>
            </a:ln>
          </p:spPr>
          <p:style>
            <a:lnRef idx="0">
              <a:srgbClr val="FFFFFF"/>
            </a:lnRef>
            <a:fillRef idx="0">
              <a:srgbClr val="FFFFFF"/>
            </a:fillRef>
            <a:effectRef idx="0">
              <a:srgbClr val="FFFFFF"/>
            </a:effectRef>
            <a:fontRef idx="minor"/>
          </p:style>
        </p:sp>
        <p:sp>
          <p:nvSpPr>
            <p:cNvPr id="721" name="CustomShape 3"/>
            <p:cNvSpPr/>
            <p:nvPr/>
          </p:nvSpPr>
          <p:spPr>
            <a:xfrm>
              <a:off x="1187280" y="1643040"/>
              <a:ext cx="4893120" cy="3670920"/>
            </a:xfrm>
            <a:prstGeom prst="rect">
              <a:avLst/>
            </a:prstGeom>
            <a:blipFill rotWithShape="false">
              <a:blip r:embed="rId2"/>
              <a:stretch>
                <a:fillRect/>
              </a:stretch>
            </a:blipFill>
            <a:ln>
              <a:noFill/>
            </a:ln>
          </p:spPr>
          <p:style>
            <a:lnRef idx="0">
              <a:srgbClr val="FFFFFF"/>
            </a:lnRef>
            <a:fillRef idx="0">
              <a:srgbClr val="FFFFFF"/>
            </a:fillRef>
            <a:effectRef idx="0">
              <a:srgbClr val="FFFFFF"/>
            </a:effectRef>
            <a:fontRef idx="minor"/>
          </p:style>
        </p:sp>
      </p:grpSp>
      <p:sp>
        <p:nvSpPr>
          <p:cNvPr id="722" name="TextShape 4"/>
          <p:cNvSpPr txBox="true"/>
          <p:nvPr/>
        </p:nvSpPr>
        <p:spPr>
          <a:xfrm>
            <a:off x="1812000" y="127080"/>
            <a:ext cx="8712000" cy="1816920"/>
          </a:xfrm>
          <a:prstGeom prst="rect">
            <a:avLst/>
          </a:prstGeom>
          <a:noFill/>
          <a:ln>
            <a:noFill/>
          </a:ln>
        </p:spPr>
        <p:txBody>
          <a:bodyPr lIns="0" tIns="12240" rIns="0" bIns="0"/>
          <a:p>
            <a:pPr marL="1959610" indent="-1520190">
              <a:lnSpc>
                <a:spcPct val="100000"/>
              </a:lnSpc>
              <a:spcBef>
                <a:spcPts val="95"/>
              </a:spcBef>
            </a:pPr>
            <a:r>
              <a:rPr lang="pt-PT" altLang="pt-BR" sz="4000" spc="-4">
                <a:solidFill>
                  <a:srgbClr val="FFFF00"/>
                </a:solidFill>
                <a:cs typeface="+mn-lt"/>
                <a:sym typeface="+mn-ea"/>
              </a:rPr>
              <a:t>Fundamental Programming Structures in Java</a:t>
            </a:r>
            <a:endParaRPr lang="pt-PT" altLang="pt-BR" sz="4000" b="0" strike="noStrike" spc="-4">
              <a:solidFill>
                <a:srgbClr val="FFFF00"/>
              </a:solidFill>
              <a:latin typeface="Calibri"/>
              <a:cs typeface="+mn-lt"/>
              <a:sym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808F87"/>
        </a:solidFill>
        <a:effectLst/>
      </p:bgPr>
    </p:bg>
    <p:spTree>
      <p:nvGrpSpPr>
        <p:cNvPr id="1" name=""/>
        <p:cNvGrpSpPr/>
        <p:nvPr/>
      </p:nvGrpSpPr>
      <p:grpSpPr>
        <a:xfrm>
          <a:off x="0" y="0"/>
          <a:ext cx="0" cy="0"/>
          <a:chOff x="0" y="0"/>
          <a:chExt cx="0" cy="0"/>
        </a:xfrm>
      </p:grpSpPr>
      <p:sp>
        <p:nvSpPr>
          <p:cNvPr id="722" name="TextShape 4"/>
          <p:cNvSpPr txBox="true"/>
          <p:nvPr/>
        </p:nvSpPr>
        <p:spPr>
          <a:xfrm>
            <a:off x="102870" y="106680"/>
            <a:ext cx="8712200" cy="1007745"/>
          </a:xfrm>
          <a:prstGeom prst="rect">
            <a:avLst/>
          </a:prstGeom>
          <a:noFill/>
          <a:ln>
            <a:noFill/>
          </a:ln>
        </p:spPr>
        <p:txBody>
          <a:bodyPr lIns="0" tIns="12240" rIns="0" bIns="0"/>
          <a:p>
            <a:pPr marL="1959610" indent="-1520190">
              <a:lnSpc>
                <a:spcPct val="100000"/>
              </a:lnSpc>
              <a:spcBef>
                <a:spcPts val="95"/>
              </a:spcBef>
            </a:pPr>
            <a:r>
              <a:rPr lang="pt-PT" altLang="en-US" sz="3200" b="1" strike="noStrike" spc="-4">
                <a:solidFill>
                  <a:srgbClr val="FFFF00"/>
                </a:solidFill>
                <a:cs typeface="+mn-lt"/>
                <a:sym typeface="+mn-ea"/>
              </a:rPr>
              <a:t>Variables and Constants</a:t>
            </a:r>
            <a:endParaRPr lang="pt-PT" altLang="en-US" sz="3200" b="1" strike="noStrike" spc="-4">
              <a:solidFill>
                <a:srgbClr val="FFFF00"/>
              </a:solidFill>
              <a:cs typeface="+mn-lt"/>
              <a:sym typeface="+mn-ea"/>
            </a:endParaRPr>
          </a:p>
        </p:txBody>
      </p:sp>
      <p:sp>
        <p:nvSpPr>
          <p:cNvPr id="5" name="Text Box 4"/>
          <p:cNvSpPr txBox="true"/>
          <p:nvPr/>
        </p:nvSpPr>
        <p:spPr>
          <a:xfrm>
            <a:off x="8494395" y="1546860"/>
            <a:ext cx="2689225" cy="368300"/>
          </a:xfrm>
          <a:prstGeom prst="rect">
            <a:avLst/>
          </a:prstGeom>
          <a:noFill/>
        </p:spPr>
        <p:txBody>
          <a:bodyPr wrap="none" rtlCol="0">
            <a:spAutoFit/>
          </a:bodyPr>
          <a:p>
            <a:pPr algn="l"/>
            <a:r>
              <a:rPr lang="pt-PT" b="1">
                <a:solidFill>
                  <a:srgbClr val="FFFF00"/>
                </a:solidFill>
              </a:rPr>
              <a:t>Declaring Variables</a:t>
            </a:r>
            <a:endParaRPr lang="pt-PT" b="1">
              <a:solidFill>
                <a:srgbClr val="FFFF00"/>
              </a:solidFill>
            </a:endParaRPr>
          </a:p>
        </p:txBody>
      </p:sp>
      <p:sp>
        <p:nvSpPr>
          <p:cNvPr id="8" name="Text Box 7"/>
          <p:cNvSpPr txBox="true"/>
          <p:nvPr/>
        </p:nvSpPr>
        <p:spPr>
          <a:xfrm>
            <a:off x="628650" y="788035"/>
            <a:ext cx="10993755" cy="922020"/>
          </a:xfrm>
          <a:prstGeom prst="rect">
            <a:avLst/>
          </a:prstGeom>
          <a:noFill/>
        </p:spPr>
        <p:txBody>
          <a:bodyPr wrap="square" rtlCol="0">
            <a:spAutoFit/>
          </a:bodyPr>
          <a:p>
            <a:pPr algn="l"/>
            <a:r>
              <a:rPr>
                <a:solidFill>
                  <a:schemeClr val="bg1"/>
                </a:solidFill>
              </a:rPr>
              <a:t>Como em toda linguagem de programação, as variáveis são usadas para armazenar valores. Constantes são variáveis cujos valores não mudam. Nas seções a seguir, você aprenderá como declarar variáveis e constantes.</a:t>
            </a:r>
            <a:endParaRPr>
              <a:solidFill>
                <a:schemeClr val="bg1"/>
              </a:solidFill>
            </a:endParaRPr>
          </a:p>
        </p:txBody>
      </p:sp>
      <p:sp>
        <p:nvSpPr>
          <p:cNvPr id="2" name="Text Box 1"/>
          <p:cNvSpPr txBox="true"/>
          <p:nvPr/>
        </p:nvSpPr>
        <p:spPr>
          <a:xfrm>
            <a:off x="714375" y="1915160"/>
            <a:ext cx="10822940" cy="5077460"/>
          </a:xfrm>
          <a:prstGeom prst="rect">
            <a:avLst/>
          </a:prstGeom>
          <a:noFill/>
        </p:spPr>
        <p:txBody>
          <a:bodyPr wrap="square" rtlCol="0">
            <a:spAutoFit/>
          </a:bodyPr>
          <a:p>
            <a:pPr algn="just"/>
            <a:r>
              <a:rPr lang="en-US">
                <a:solidFill>
                  <a:schemeClr val="bg1"/>
                </a:solidFill>
              </a:rPr>
              <a:t>Em Java, cada variável tem um tipo. Você declara uma variável colocando primeiro o tipo, seguido pelo nome da variável. aqui estão alguns exemplos:</a:t>
            </a:r>
            <a:endParaRPr lang="en-US">
              <a:solidFill>
                <a:schemeClr val="bg1"/>
              </a:solidFill>
            </a:endParaRPr>
          </a:p>
          <a:p>
            <a:pPr algn="just"/>
            <a:endParaRPr lang="en-US">
              <a:solidFill>
                <a:schemeClr val="bg1"/>
              </a:solidFill>
            </a:endParaRPr>
          </a:p>
          <a:p>
            <a:pPr algn="just"/>
            <a:r>
              <a:rPr lang="en-US">
                <a:solidFill>
                  <a:schemeClr val="bg1"/>
                </a:solidFill>
              </a:rPr>
              <a:t>double salary;</a:t>
            </a:r>
            <a:endParaRPr lang="en-US">
              <a:solidFill>
                <a:schemeClr val="bg1"/>
              </a:solidFill>
            </a:endParaRPr>
          </a:p>
          <a:p>
            <a:pPr algn="just"/>
            <a:r>
              <a:rPr lang="en-US">
                <a:solidFill>
                  <a:schemeClr val="bg1"/>
                </a:solidFill>
              </a:rPr>
              <a:t>int vacationDays;</a:t>
            </a:r>
            <a:endParaRPr lang="en-US">
              <a:solidFill>
                <a:schemeClr val="bg1"/>
              </a:solidFill>
            </a:endParaRPr>
          </a:p>
          <a:p>
            <a:pPr algn="just"/>
            <a:r>
              <a:rPr lang="en-US">
                <a:solidFill>
                  <a:schemeClr val="bg1"/>
                </a:solidFill>
              </a:rPr>
              <a:t>long earthPopulation;</a:t>
            </a:r>
            <a:endParaRPr lang="en-US">
              <a:solidFill>
                <a:schemeClr val="bg1"/>
              </a:solidFill>
            </a:endParaRPr>
          </a:p>
          <a:p>
            <a:pPr algn="just"/>
            <a:r>
              <a:rPr lang="en-US">
                <a:solidFill>
                  <a:schemeClr val="bg1"/>
                </a:solidFill>
              </a:rPr>
              <a:t>boolean done;</a:t>
            </a:r>
            <a:endParaRPr lang="en-US">
              <a:solidFill>
                <a:schemeClr val="bg1"/>
              </a:solidFill>
            </a:endParaRPr>
          </a:p>
          <a:p>
            <a:pPr algn="just"/>
            <a:endParaRPr lang="en-US">
              <a:solidFill>
                <a:schemeClr val="bg1"/>
              </a:solidFill>
            </a:endParaRPr>
          </a:p>
          <a:p>
            <a:pPr algn="just"/>
            <a:r>
              <a:rPr lang="en-US">
                <a:solidFill>
                  <a:schemeClr val="bg1"/>
                </a:solidFill>
              </a:rPr>
              <a:t>Observe o </a:t>
            </a:r>
            <a:r>
              <a:rPr lang="pt-PT" b="1">
                <a:solidFill>
                  <a:srgbClr val="FFFF00"/>
                </a:solidFill>
              </a:rPr>
              <a:t>ponto-e-vírgula</a:t>
            </a:r>
            <a:r>
              <a:rPr lang="en-US">
                <a:solidFill>
                  <a:schemeClr val="bg1"/>
                </a:solidFill>
              </a:rPr>
              <a:t> no final de cada declaração.</a:t>
            </a:r>
            <a:endParaRPr lang="en-US">
              <a:solidFill>
                <a:schemeClr val="bg1"/>
              </a:solidFill>
            </a:endParaRPr>
          </a:p>
          <a:p>
            <a:pPr algn="just"/>
            <a:r>
              <a:rPr lang="en-US">
                <a:solidFill>
                  <a:schemeClr val="bg1"/>
                </a:solidFill>
              </a:rPr>
              <a:t>Um nome de variável deve começar com uma letra e deve ser uma sequência de letras ou dígitos. Observe que os termos “letra” e “dígito” são muito mais abrangentes em Java do que na maioria das linguagens. Uma letra é definida como 'A' - 'Z', 'a' - 'z', '_', '$' ou qualquer caractere Unicode que denota uma letra em um idioma. Símbolos como '</a:t>
            </a:r>
            <a:r>
              <a:rPr lang="pt-PT" b="1">
                <a:solidFill>
                  <a:srgbClr val="FFFF00"/>
                </a:solidFill>
              </a:rPr>
              <a:t>+' ou '©' </a:t>
            </a:r>
            <a:r>
              <a:rPr lang="en-US">
                <a:solidFill>
                  <a:schemeClr val="bg1"/>
                </a:solidFill>
              </a:rPr>
              <a:t>não podem ser usados dentro de nomes de variáveis, nem espaços. Todos os caracteres no nome de uma variável são </a:t>
            </a:r>
            <a:r>
              <a:rPr lang="pt-PT" b="1">
                <a:solidFill>
                  <a:srgbClr val="FFFF00"/>
                </a:solidFill>
              </a:rPr>
              <a:t>significativos e maiúsculas e minúsculas</a:t>
            </a:r>
            <a:r>
              <a:rPr lang="en-US">
                <a:solidFill>
                  <a:schemeClr val="bg1"/>
                </a:solidFill>
              </a:rPr>
              <a:t> também são significativas. O comprimento de um nome de variável é essencialmente</a:t>
            </a:r>
            <a:endParaRPr lang="en-US">
              <a:solidFill>
                <a:schemeClr val="bg1"/>
              </a:solidFill>
            </a:endParaRPr>
          </a:p>
          <a:p>
            <a:pPr algn="just"/>
            <a:r>
              <a:rPr lang="en-US">
                <a:solidFill>
                  <a:schemeClr val="bg1"/>
                </a:solidFill>
              </a:rPr>
              <a:t>ilimitado</a:t>
            </a:r>
            <a:endParaRPr lang="en-US">
              <a:solidFill>
                <a:schemeClr val="bg1"/>
              </a:solidFill>
            </a:endParaRPr>
          </a:p>
          <a:p>
            <a:pPr algn="l"/>
            <a:endParaRPr lang="en-US">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808F87"/>
        </a:solidFill>
        <a:effectLst/>
      </p:bgPr>
    </p:bg>
    <p:spTree>
      <p:nvGrpSpPr>
        <p:cNvPr id="1" name=""/>
        <p:cNvGrpSpPr/>
        <p:nvPr/>
      </p:nvGrpSpPr>
      <p:grpSpPr>
        <a:xfrm>
          <a:off x="0" y="0"/>
          <a:ext cx="0" cy="0"/>
          <a:chOff x="0" y="0"/>
          <a:chExt cx="0" cy="0"/>
        </a:xfrm>
      </p:grpSpPr>
      <p:sp>
        <p:nvSpPr>
          <p:cNvPr id="722" name="TextShape 4"/>
          <p:cNvSpPr txBox="true"/>
          <p:nvPr/>
        </p:nvSpPr>
        <p:spPr>
          <a:xfrm>
            <a:off x="102870" y="106680"/>
            <a:ext cx="8712200" cy="1007745"/>
          </a:xfrm>
          <a:prstGeom prst="rect">
            <a:avLst/>
          </a:prstGeom>
          <a:noFill/>
          <a:ln>
            <a:noFill/>
          </a:ln>
        </p:spPr>
        <p:txBody>
          <a:bodyPr lIns="0" tIns="12240" rIns="0" bIns="0"/>
          <a:p>
            <a:pPr marL="1959610" indent="-1520190">
              <a:lnSpc>
                <a:spcPct val="100000"/>
              </a:lnSpc>
              <a:spcBef>
                <a:spcPts val="95"/>
              </a:spcBef>
            </a:pPr>
            <a:r>
              <a:rPr lang="pt-PT" altLang="en-US" sz="3200" b="1" strike="noStrike" spc="-4">
                <a:solidFill>
                  <a:srgbClr val="FFFF00"/>
                </a:solidFill>
                <a:cs typeface="+mn-lt"/>
                <a:sym typeface="+mn-ea"/>
              </a:rPr>
              <a:t>Variables and Constants</a:t>
            </a:r>
            <a:endParaRPr lang="pt-PT" altLang="en-US" sz="3200" b="1" strike="noStrike" spc="-4">
              <a:solidFill>
                <a:srgbClr val="FFFF00"/>
              </a:solidFill>
              <a:cs typeface="+mn-lt"/>
              <a:sym typeface="+mn-ea"/>
            </a:endParaRPr>
          </a:p>
        </p:txBody>
      </p:sp>
      <p:sp>
        <p:nvSpPr>
          <p:cNvPr id="2" name="Text Box 1"/>
          <p:cNvSpPr txBox="true"/>
          <p:nvPr/>
        </p:nvSpPr>
        <p:spPr>
          <a:xfrm>
            <a:off x="567690" y="900430"/>
            <a:ext cx="10822940" cy="5631180"/>
          </a:xfrm>
          <a:prstGeom prst="rect">
            <a:avLst/>
          </a:prstGeom>
          <a:noFill/>
        </p:spPr>
        <p:txBody>
          <a:bodyPr wrap="square" rtlCol="0">
            <a:spAutoFit/>
          </a:bodyPr>
          <a:p>
            <a:pPr algn="just"/>
            <a:r>
              <a:rPr lang="en-US">
                <a:solidFill>
                  <a:schemeClr val="bg1"/>
                </a:solidFill>
              </a:rPr>
              <a:t>Você também não pode usar uma palavra reservada Java como um nome de variável.</a:t>
            </a:r>
            <a:endParaRPr lang="en-US">
              <a:solidFill>
                <a:schemeClr val="bg1"/>
              </a:solidFill>
            </a:endParaRPr>
          </a:p>
          <a:p>
            <a:pPr algn="just"/>
            <a:r>
              <a:rPr lang="en-US">
                <a:solidFill>
                  <a:schemeClr val="bg1"/>
                </a:solidFill>
              </a:rPr>
              <a:t>A partir do Java 9, um único sublinhado _ não pode ser usado como nome de variável. </a:t>
            </a:r>
            <a:endParaRPr lang="en-US">
              <a:solidFill>
                <a:schemeClr val="bg1"/>
              </a:solidFill>
            </a:endParaRPr>
          </a:p>
          <a:p>
            <a:pPr algn="just"/>
            <a:r>
              <a:rPr lang="en-US">
                <a:solidFill>
                  <a:schemeClr val="bg1"/>
                </a:solidFill>
              </a:rPr>
              <a:t>Um futuro</a:t>
            </a:r>
            <a:r>
              <a:rPr lang="pt-PT" altLang="en-US">
                <a:solidFill>
                  <a:schemeClr val="bg1"/>
                </a:solidFill>
              </a:rPr>
              <a:t> </a:t>
            </a:r>
            <a:r>
              <a:rPr lang="en-US">
                <a:solidFill>
                  <a:schemeClr val="bg1"/>
                </a:solidFill>
              </a:rPr>
              <a:t>versão do Java pode usar _ como um símbolo curinga.</a:t>
            </a:r>
            <a:endParaRPr lang="en-US">
              <a:solidFill>
                <a:schemeClr val="bg1"/>
              </a:solidFill>
            </a:endParaRPr>
          </a:p>
          <a:p>
            <a:pPr algn="just"/>
            <a:endParaRPr lang="en-US">
              <a:solidFill>
                <a:schemeClr val="bg1"/>
              </a:solidFill>
            </a:endParaRPr>
          </a:p>
          <a:p>
            <a:pPr algn="just"/>
            <a:r>
              <a:rPr lang="en-US">
                <a:solidFill>
                  <a:schemeClr val="bg1"/>
                </a:solidFill>
              </a:rPr>
              <a:t>Você pode declarar várias variáveis em uma única linha:</a:t>
            </a:r>
            <a:endParaRPr lang="en-US">
              <a:solidFill>
                <a:schemeClr val="bg1"/>
              </a:solidFill>
            </a:endParaRPr>
          </a:p>
          <a:p>
            <a:pPr algn="just"/>
            <a:endParaRPr lang="en-US">
              <a:solidFill>
                <a:schemeClr val="bg1"/>
              </a:solidFill>
            </a:endParaRPr>
          </a:p>
          <a:p>
            <a:pPr algn="just"/>
            <a:r>
              <a:rPr lang="en-US">
                <a:solidFill>
                  <a:schemeClr val="bg1"/>
                </a:solidFill>
              </a:rPr>
              <a:t>int i, j; // ambos são inteiros</a:t>
            </a:r>
            <a:endParaRPr lang="en-US">
              <a:solidFill>
                <a:schemeClr val="bg1"/>
              </a:solidFill>
            </a:endParaRPr>
          </a:p>
          <a:p>
            <a:pPr algn="just"/>
            <a:endParaRPr lang="en-US">
              <a:solidFill>
                <a:schemeClr val="bg1"/>
              </a:solidFill>
            </a:endParaRPr>
          </a:p>
          <a:p>
            <a:pPr algn="just"/>
            <a:r>
              <a:rPr lang="en-US">
                <a:solidFill>
                  <a:schemeClr val="bg1"/>
                </a:solidFill>
              </a:rPr>
              <a:t>No entanto, não recomendamos esse estilo. </a:t>
            </a:r>
            <a:endParaRPr lang="en-US">
              <a:solidFill>
                <a:schemeClr val="bg1"/>
              </a:solidFill>
            </a:endParaRPr>
          </a:p>
          <a:p>
            <a:pPr algn="just"/>
            <a:endParaRPr lang="en-US">
              <a:solidFill>
                <a:schemeClr val="bg1"/>
              </a:solidFill>
            </a:endParaRPr>
          </a:p>
          <a:p>
            <a:pPr algn="just"/>
            <a:r>
              <a:rPr lang="en-US">
                <a:solidFill>
                  <a:schemeClr val="bg1"/>
                </a:solidFill>
              </a:rPr>
              <a:t>Se você declarar cada variável</a:t>
            </a:r>
            <a:r>
              <a:rPr lang="pt-PT" altLang="en-US">
                <a:solidFill>
                  <a:schemeClr val="bg1"/>
                </a:solidFill>
              </a:rPr>
              <a:t> </a:t>
            </a:r>
            <a:r>
              <a:rPr lang="en-US">
                <a:solidFill>
                  <a:schemeClr val="bg1"/>
                </a:solidFill>
              </a:rPr>
              <a:t>separadamente, seus programas são mais fáceis de ler</a:t>
            </a:r>
            <a:endParaRPr lang="en-US">
              <a:solidFill>
                <a:schemeClr val="bg1"/>
              </a:solidFill>
            </a:endParaRPr>
          </a:p>
          <a:p>
            <a:pPr algn="just"/>
            <a:endParaRPr lang="en-US">
              <a:solidFill>
                <a:schemeClr val="bg1"/>
              </a:solidFill>
            </a:endParaRPr>
          </a:p>
          <a:p>
            <a:pPr algn="just"/>
            <a:r>
              <a:rPr lang="en-US">
                <a:solidFill>
                  <a:schemeClr val="bg1"/>
                </a:solidFill>
              </a:rPr>
              <a:t>bom nome para uma variável. Muitos programadores dão à variável o mesmo</a:t>
            </a:r>
            <a:endParaRPr lang="en-US">
              <a:solidFill>
                <a:schemeClr val="bg1"/>
              </a:solidFill>
            </a:endParaRPr>
          </a:p>
          <a:p>
            <a:pPr algn="just"/>
            <a:r>
              <a:rPr lang="en-US">
                <a:solidFill>
                  <a:schemeClr val="bg1"/>
                </a:solidFill>
              </a:rPr>
              <a:t>nome como o tipo, por exemplo</a:t>
            </a:r>
            <a:endParaRPr lang="en-US">
              <a:solidFill>
                <a:schemeClr val="bg1"/>
              </a:solidFill>
            </a:endParaRPr>
          </a:p>
          <a:p>
            <a:pPr algn="just"/>
            <a:endParaRPr lang="en-US">
              <a:solidFill>
                <a:schemeClr val="bg1"/>
              </a:solidFill>
            </a:endParaRPr>
          </a:p>
          <a:p>
            <a:pPr algn="just"/>
            <a:r>
              <a:rPr lang="en-US">
                <a:solidFill>
                  <a:schemeClr val="bg1"/>
                </a:solidFill>
              </a:rPr>
              <a:t>Caixa caixa; // "</a:t>
            </a:r>
            <a:r>
              <a:rPr lang="pt-PT" altLang="en-US">
                <a:solidFill>
                  <a:schemeClr val="bg1"/>
                </a:solidFill>
              </a:rPr>
              <a:t>Caixa</a:t>
            </a:r>
            <a:r>
              <a:rPr lang="en-US">
                <a:solidFill>
                  <a:schemeClr val="bg1"/>
                </a:solidFill>
              </a:rPr>
              <a:t>" é o tipo e "</a:t>
            </a:r>
            <a:r>
              <a:rPr lang="pt-PT" altLang="en-US">
                <a:solidFill>
                  <a:schemeClr val="bg1"/>
                </a:solidFill>
              </a:rPr>
              <a:t>caixa</a:t>
            </a:r>
            <a:r>
              <a:rPr lang="en-US">
                <a:solidFill>
                  <a:schemeClr val="bg1"/>
                </a:solidFill>
              </a:rPr>
              <a:t>" é o nome da variável</a:t>
            </a:r>
            <a:endParaRPr lang="en-US">
              <a:solidFill>
                <a:schemeClr val="bg1"/>
              </a:solidFill>
            </a:endParaRPr>
          </a:p>
          <a:p>
            <a:pPr algn="just"/>
            <a:endParaRPr lang="en-US">
              <a:solidFill>
                <a:schemeClr val="bg1"/>
              </a:solidFill>
            </a:endParaRPr>
          </a:p>
          <a:p>
            <a:pPr algn="just"/>
            <a:r>
              <a:rPr lang="en-US">
                <a:solidFill>
                  <a:schemeClr val="bg1"/>
                </a:solidFill>
              </a:rPr>
              <a:t>Outros programadores preferem usar um prefixo “a” para a variável:</a:t>
            </a:r>
            <a:endParaRPr lang="en-US">
              <a:solidFill>
                <a:schemeClr val="bg1"/>
              </a:solidFill>
            </a:endParaRPr>
          </a:p>
          <a:p>
            <a:pPr algn="just"/>
            <a:endParaRPr lang="en-US">
              <a:solidFill>
                <a:schemeClr val="bg1"/>
              </a:solidFill>
            </a:endParaRPr>
          </a:p>
          <a:p>
            <a:pPr algn="just"/>
            <a:r>
              <a:rPr lang="pt-PT" altLang="en-US">
                <a:solidFill>
                  <a:schemeClr val="bg1"/>
                </a:solidFill>
              </a:rPr>
              <a:t>Caixa </a:t>
            </a:r>
            <a:r>
              <a:rPr lang="en-US">
                <a:solidFill>
                  <a:schemeClr val="bg1"/>
                </a:solidFill>
              </a:rPr>
              <a:t>a</a:t>
            </a:r>
            <a:r>
              <a:rPr lang="pt-PT" altLang="en-US">
                <a:solidFill>
                  <a:schemeClr val="bg1"/>
                </a:solidFill>
              </a:rPr>
              <a:t>Caixa</a:t>
            </a:r>
            <a:r>
              <a:rPr lang="en-US">
                <a:solidFill>
                  <a:schemeClr val="bg1"/>
                </a:solidFill>
              </a:rPr>
              <a:t>;</a:t>
            </a:r>
            <a:endParaRPr lang="en-US">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808F87"/>
        </a:solidFill>
        <a:effectLst/>
      </p:bgPr>
    </p:bg>
    <p:spTree>
      <p:nvGrpSpPr>
        <p:cNvPr id="1" name=""/>
        <p:cNvGrpSpPr/>
        <p:nvPr/>
      </p:nvGrpSpPr>
      <p:grpSpPr>
        <a:xfrm>
          <a:off x="0" y="0"/>
          <a:ext cx="0" cy="0"/>
          <a:chOff x="0" y="0"/>
          <a:chExt cx="0" cy="0"/>
        </a:xfrm>
      </p:grpSpPr>
      <p:sp>
        <p:nvSpPr>
          <p:cNvPr id="722" name="TextShape 4"/>
          <p:cNvSpPr txBox="true"/>
          <p:nvPr/>
        </p:nvSpPr>
        <p:spPr>
          <a:xfrm>
            <a:off x="102870" y="106680"/>
            <a:ext cx="8712200" cy="1007745"/>
          </a:xfrm>
          <a:prstGeom prst="rect">
            <a:avLst/>
          </a:prstGeom>
          <a:noFill/>
          <a:ln>
            <a:noFill/>
          </a:ln>
        </p:spPr>
        <p:txBody>
          <a:bodyPr lIns="0" tIns="12240" rIns="0" bIns="0"/>
          <a:p>
            <a:pPr marL="1959610" indent="-1520190">
              <a:lnSpc>
                <a:spcPct val="100000"/>
              </a:lnSpc>
              <a:spcBef>
                <a:spcPts val="95"/>
              </a:spcBef>
            </a:pPr>
            <a:r>
              <a:rPr lang="pt-PT" altLang="en-US" sz="3200" b="1" strike="noStrike" spc="-4">
                <a:solidFill>
                  <a:srgbClr val="FFFF00"/>
                </a:solidFill>
                <a:cs typeface="+mn-lt"/>
                <a:sym typeface="+mn-ea"/>
              </a:rPr>
              <a:t>Variables and Constants</a:t>
            </a:r>
            <a:endParaRPr lang="pt-PT" altLang="en-US" sz="3200" b="1" strike="noStrike" spc="-4">
              <a:solidFill>
                <a:srgbClr val="FFFF00"/>
              </a:solidFill>
              <a:cs typeface="+mn-lt"/>
              <a:sym typeface="+mn-ea"/>
            </a:endParaRPr>
          </a:p>
        </p:txBody>
      </p:sp>
      <p:sp>
        <p:nvSpPr>
          <p:cNvPr id="2" name="Text Box 1"/>
          <p:cNvSpPr txBox="true"/>
          <p:nvPr/>
        </p:nvSpPr>
        <p:spPr>
          <a:xfrm>
            <a:off x="583565" y="1332865"/>
            <a:ext cx="10822940" cy="3969385"/>
          </a:xfrm>
          <a:prstGeom prst="rect">
            <a:avLst/>
          </a:prstGeom>
          <a:noFill/>
        </p:spPr>
        <p:txBody>
          <a:bodyPr wrap="square" rtlCol="0">
            <a:spAutoFit/>
          </a:bodyPr>
          <a:p>
            <a:pPr algn="just"/>
            <a:r>
              <a:rPr lang="en-US">
                <a:solidFill>
                  <a:schemeClr val="bg1"/>
                </a:solidFill>
              </a:rPr>
              <a:t>int vacationDays;</a:t>
            </a:r>
            <a:endParaRPr lang="en-US">
              <a:solidFill>
                <a:schemeClr val="bg1"/>
              </a:solidFill>
            </a:endParaRPr>
          </a:p>
          <a:p>
            <a:pPr algn="just"/>
            <a:r>
              <a:rPr lang="en-US">
                <a:solidFill>
                  <a:schemeClr val="bg1"/>
                </a:solidFill>
              </a:rPr>
              <a:t>System.out.println(vacationDays); // ERROR--variable not initialized</a:t>
            </a:r>
            <a:endParaRPr lang="en-US">
              <a:solidFill>
                <a:schemeClr val="bg1"/>
              </a:solidFill>
            </a:endParaRPr>
          </a:p>
          <a:p>
            <a:pPr algn="just"/>
            <a:endParaRPr lang="en-US">
              <a:solidFill>
                <a:schemeClr val="bg1"/>
              </a:solidFill>
            </a:endParaRPr>
          </a:p>
          <a:p>
            <a:pPr algn="just"/>
            <a:r>
              <a:rPr lang="en-US">
                <a:solidFill>
                  <a:schemeClr val="bg1"/>
                </a:solidFill>
              </a:rPr>
              <a:t>int vacationDays;</a:t>
            </a:r>
            <a:endParaRPr lang="en-US">
              <a:solidFill>
                <a:schemeClr val="bg1"/>
              </a:solidFill>
            </a:endParaRPr>
          </a:p>
          <a:p>
            <a:pPr algn="just"/>
            <a:r>
              <a:rPr lang="en-US">
                <a:solidFill>
                  <a:schemeClr val="bg1"/>
                </a:solidFill>
              </a:rPr>
              <a:t>vacationDays = 12;</a:t>
            </a:r>
            <a:endParaRPr lang="en-US">
              <a:solidFill>
                <a:schemeClr val="bg1"/>
              </a:solidFill>
            </a:endParaRPr>
          </a:p>
          <a:p>
            <a:pPr algn="just"/>
            <a:endParaRPr lang="en-US">
              <a:solidFill>
                <a:schemeClr val="bg1"/>
              </a:solidFill>
            </a:endParaRPr>
          </a:p>
          <a:p>
            <a:pPr algn="just"/>
            <a:r>
              <a:rPr lang="en-US">
                <a:solidFill>
                  <a:schemeClr val="bg1"/>
                </a:solidFill>
              </a:rPr>
              <a:t>int vacationDays = 12;</a:t>
            </a:r>
            <a:endParaRPr lang="en-US">
              <a:solidFill>
                <a:schemeClr val="bg1"/>
              </a:solidFill>
            </a:endParaRPr>
          </a:p>
          <a:p>
            <a:pPr algn="just"/>
            <a:endParaRPr lang="en-US">
              <a:solidFill>
                <a:schemeClr val="bg1"/>
              </a:solidFill>
            </a:endParaRPr>
          </a:p>
          <a:p>
            <a:pPr algn="just"/>
            <a:r>
              <a:rPr lang="en-US">
                <a:solidFill>
                  <a:schemeClr val="bg1"/>
                </a:solidFill>
              </a:rPr>
              <a:t>double salary = 65000.0;</a:t>
            </a:r>
            <a:endParaRPr lang="en-US">
              <a:solidFill>
                <a:schemeClr val="bg1"/>
              </a:solidFill>
            </a:endParaRPr>
          </a:p>
          <a:p>
            <a:pPr algn="just"/>
            <a:r>
              <a:rPr lang="en-US">
                <a:solidFill>
                  <a:schemeClr val="bg1"/>
                </a:solidFill>
              </a:rPr>
              <a:t>System.out.println(salary);</a:t>
            </a:r>
            <a:endParaRPr lang="en-US">
              <a:solidFill>
                <a:schemeClr val="bg1"/>
              </a:solidFill>
            </a:endParaRPr>
          </a:p>
          <a:p>
            <a:pPr algn="just"/>
            <a:r>
              <a:rPr lang="en-US">
                <a:solidFill>
                  <a:schemeClr val="bg1"/>
                </a:solidFill>
              </a:rPr>
              <a:t>int vacationDays = 12; // OK to declare a variable here</a:t>
            </a:r>
            <a:endParaRPr lang="en-US">
              <a:solidFill>
                <a:schemeClr val="bg1"/>
              </a:solidFill>
            </a:endParaRPr>
          </a:p>
          <a:p>
            <a:pPr algn="just"/>
            <a:endParaRPr lang="en-US">
              <a:solidFill>
                <a:schemeClr val="bg1"/>
              </a:solidFill>
            </a:endParaRPr>
          </a:p>
          <a:p>
            <a:pPr algn="just"/>
            <a:r>
              <a:rPr lang="en-US">
                <a:solidFill>
                  <a:schemeClr val="bg1"/>
                </a:solidFill>
              </a:rPr>
              <a:t>var vacationDays = 12; // vacationDays is an int</a:t>
            </a:r>
            <a:endParaRPr lang="en-US">
              <a:solidFill>
                <a:schemeClr val="bg1"/>
              </a:solidFill>
            </a:endParaRPr>
          </a:p>
          <a:p>
            <a:pPr algn="just"/>
            <a:r>
              <a:rPr lang="en-US">
                <a:solidFill>
                  <a:schemeClr val="bg1"/>
                </a:solidFill>
              </a:rPr>
              <a:t>var greeting = "Hello"; // greeting is a String</a:t>
            </a:r>
            <a:endParaRPr lang="en-US">
              <a:solidFill>
                <a:schemeClr val="bg1"/>
              </a:solidFill>
            </a:endParaRPr>
          </a:p>
        </p:txBody>
      </p:sp>
      <p:sp>
        <p:nvSpPr>
          <p:cNvPr id="5" name="Text Box 4"/>
          <p:cNvSpPr txBox="true"/>
          <p:nvPr/>
        </p:nvSpPr>
        <p:spPr>
          <a:xfrm>
            <a:off x="715645" y="746125"/>
            <a:ext cx="2900045" cy="368300"/>
          </a:xfrm>
          <a:prstGeom prst="rect">
            <a:avLst/>
          </a:prstGeom>
          <a:noFill/>
        </p:spPr>
        <p:txBody>
          <a:bodyPr wrap="none" rtlCol="0">
            <a:spAutoFit/>
          </a:bodyPr>
          <a:p>
            <a:pPr algn="l"/>
            <a:r>
              <a:rPr b="1">
                <a:solidFill>
                  <a:srgbClr val="FFFF00"/>
                </a:solidFill>
              </a:rPr>
              <a:t> Initializing Variables</a:t>
            </a:r>
            <a:endParaRPr b="1">
              <a:solidFill>
                <a:srgbClr val="FFFF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808F87"/>
        </a:solidFill>
        <a:effectLst/>
      </p:bgPr>
    </p:bg>
    <p:spTree>
      <p:nvGrpSpPr>
        <p:cNvPr id="1" name=""/>
        <p:cNvGrpSpPr/>
        <p:nvPr/>
      </p:nvGrpSpPr>
      <p:grpSpPr>
        <a:xfrm>
          <a:off x="0" y="0"/>
          <a:ext cx="0" cy="0"/>
          <a:chOff x="0" y="0"/>
          <a:chExt cx="0" cy="0"/>
        </a:xfrm>
      </p:grpSpPr>
      <p:sp>
        <p:nvSpPr>
          <p:cNvPr id="722" name="TextShape 4"/>
          <p:cNvSpPr txBox="true"/>
          <p:nvPr/>
        </p:nvSpPr>
        <p:spPr>
          <a:xfrm>
            <a:off x="102870" y="106680"/>
            <a:ext cx="8712200" cy="1007745"/>
          </a:xfrm>
          <a:prstGeom prst="rect">
            <a:avLst/>
          </a:prstGeom>
          <a:noFill/>
          <a:ln>
            <a:noFill/>
          </a:ln>
        </p:spPr>
        <p:txBody>
          <a:bodyPr lIns="0" tIns="12240" rIns="0" bIns="0"/>
          <a:p>
            <a:pPr marL="1959610" indent="-1520190">
              <a:lnSpc>
                <a:spcPct val="100000"/>
              </a:lnSpc>
              <a:spcBef>
                <a:spcPts val="95"/>
              </a:spcBef>
            </a:pPr>
            <a:r>
              <a:rPr lang="pt-PT" altLang="en-US" sz="3200" b="1" strike="noStrike" spc="-4">
                <a:solidFill>
                  <a:srgbClr val="FFFF00"/>
                </a:solidFill>
                <a:cs typeface="+mn-lt"/>
                <a:sym typeface="+mn-ea"/>
              </a:rPr>
              <a:t>Constants</a:t>
            </a:r>
            <a:endParaRPr lang="pt-PT" altLang="en-US" sz="3200" b="1" strike="noStrike" spc="-4">
              <a:solidFill>
                <a:srgbClr val="FFFF00"/>
              </a:solidFill>
              <a:cs typeface="+mn-lt"/>
              <a:sym typeface="+mn-ea"/>
            </a:endParaRPr>
          </a:p>
        </p:txBody>
      </p:sp>
      <p:pic>
        <p:nvPicPr>
          <p:cNvPr id="3" name="Picture 2"/>
          <p:cNvPicPr>
            <a:picLocks noChangeAspect="true"/>
          </p:cNvPicPr>
          <p:nvPr/>
        </p:nvPicPr>
        <p:blipFill>
          <a:blip r:embed="rId1"/>
          <a:stretch>
            <a:fillRect/>
          </a:stretch>
        </p:blipFill>
        <p:spPr>
          <a:xfrm>
            <a:off x="500380" y="829945"/>
            <a:ext cx="8001635" cy="3921760"/>
          </a:xfrm>
          <a:prstGeom prst="rect">
            <a:avLst/>
          </a:prstGeom>
        </p:spPr>
      </p:pic>
      <p:sp>
        <p:nvSpPr>
          <p:cNvPr id="4" name="Text Box 3"/>
          <p:cNvSpPr txBox="true"/>
          <p:nvPr/>
        </p:nvSpPr>
        <p:spPr>
          <a:xfrm>
            <a:off x="500380" y="5010150"/>
            <a:ext cx="10038080" cy="922020"/>
          </a:xfrm>
          <a:prstGeom prst="rect">
            <a:avLst/>
          </a:prstGeom>
          <a:noFill/>
        </p:spPr>
        <p:txBody>
          <a:bodyPr wrap="none" rtlCol="0">
            <a:spAutoFit/>
          </a:bodyPr>
          <a:p>
            <a:pPr algn="l"/>
            <a:r>
              <a:rPr lang="en-US">
                <a:solidFill>
                  <a:schemeClr val="bg1"/>
                </a:solidFill>
              </a:rPr>
              <a:t>A palavra-chave final indica que você pode atribuir à variável uma vez e, em seguida,</a:t>
            </a:r>
            <a:endParaRPr lang="en-US">
              <a:solidFill>
                <a:schemeClr val="bg1"/>
              </a:solidFill>
            </a:endParaRPr>
          </a:p>
          <a:p>
            <a:pPr algn="l"/>
            <a:r>
              <a:rPr lang="en-US">
                <a:solidFill>
                  <a:schemeClr val="bg1"/>
                </a:solidFill>
              </a:rPr>
              <a:t>seu valor é definido de uma vez por todas. É costume nomear constantes em todos</a:t>
            </a:r>
            <a:endParaRPr lang="en-US">
              <a:solidFill>
                <a:schemeClr val="bg1"/>
              </a:solidFill>
            </a:endParaRPr>
          </a:p>
          <a:p>
            <a:pPr algn="l"/>
            <a:r>
              <a:rPr lang="en-US">
                <a:solidFill>
                  <a:schemeClr val="bg1"/>
                </a:solidFill>
              </a:rPr>
              <a:t>maiúsculas.</a:t>
            </a:r>
            <a:endParaRPr lang="en-US">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808F87"/>
        </a:solidFill>
        <a:effectLst/>
      </p:bgPr>
    </p:bg>
    <p:spTree>
      <p:nvGrpSpPr>
        <p:cNvPr id="1" name=""/>
        <p:cNvGrpSpPr/>
        <p:nvPr/>
      </p:nvGrpSpPr>
      <p:grpSpPr>
        <a:xfrm>
          <a:off x="0" y="0"/>
          <a:ext cx="0" cy="0"/>
          <a:chOff x="0" y="0"/>
          <a:chExt cx="0" cy="0"/>
        </a:xfrm>
      </p:grpSpPr>
      <p:sp>
        <p:nvSpPr>
          <p:cNvPr id="722" name="TextShape 4"/>
          <p:cNvSpPr txBox="true"/>
          <p:nvPr/>
        </p:nvSpPr>
        <p:spPr>
          <a:xfrm>
            <a:off x="102870" y="106680"/>
            <a:ext cx="8712200" cy="1007745"/>
          </a:xfrm>
          <a:prstGeom prst="rect">
            <a:avLst/>
          </a:prstGeom>
          <a:noFill/>
          <a:ln>
            <a:noFill/>
          </a:ln>
        </p:spPr>
        <p:txBody>
          <a:bodyPr lIns="0" tIns="12240" rIns="0" bIns="0"/>
          <a:p>
            <a:pPr marL="1959610" indent="-1520190">
              <a:lnSpc>
                <a:spcPct val="100000"/>
              </a:lnSpc>
              <a:spcBef>
                <a:spcPts val="95"/>
              </a:spcBef>
            </a:pPr>
            <a:r>
              <a:rPr lang="pt-PT" altLang="en-US" sz="3200" b="1" strike="noStrike" spc="-4">
                <a:solidFill>
                  <a:srgbClr val="FFFF00"/>
                </a:solidFill>
                <a:cs typeface="+mn-lt"/>
                <a:sym typeface="+mn-ea"/>
              </a:rPr>
              <a:t>Constants</a:t>
            </a:r>
            <a:endParaRPr lang="pt-PT" altLang="en-US" sz="3200" b="1" strike="noStrike" spc="-4">
              <a:solidFill>
                <a:srgbClr val="FFFF00"/>
              </a:solidFill>
              <a:cs typeface="+mn-lt"/>
              <a:sym typeface="+mn-ea"/>
            </a:endParaRPr>
          </a:p>
        </p:txBody>
      </p:sp>
      <p:sp>
        <p:nvSpPr>
          <p:cNvPr id="4" name="Text Box 3"/>
          <p:cNvSpPr txBox="true"/>
          <p:nvPr/>
        </p:nvSpPr>
        <p:spPr>
          <a:xfrm>
            <a:off x="500380" y="5010150"/>
            <a:ext cx="11483975" cy="1198880"/>
          </a:xfrm>
          <a:prstGeom prst="rect">
            <a:avLst/>
          </a:prstGeom>
          <a:noFill/>
        </p:spPr>
        <p:txBody>
          <a:bodyPr wrap="square" rtlCol="0">
            <a:spAutoFit/>
          </a:bodyPr>
          <a:p>
            <a:pPr algn="l"/>
            <a:r>
              <a:rPr lang="en-US">
                <a:solidFill>
                  <a:schemeClr val="bg1"/>
                </a:solidFill>
              </a:rPr>
              <a:t>Observe que a definição da constante de classe aparece fora do método principal.</a:t>
            </a:r>
            <a:endParaRPr lang="en-US">
              <a:solidFill>
                <a:schemeClr val="bg1"/>
              </a:solidFill>
            </a:endParaRPr>
          </a:p>
          <a:p>
            <a:pPr algn="l"/>
            <a:r>
              <a:rPr lang="en-US">
                <a:solidFill>
                  <a:schemeClr val="bg1"/>
                </a:solidFill>
              </a:rPr>
              <a:t>Assim, a constante também pode ser usada em outros métodos da mesma classe. Além disso, se a constante for declarada, como em nosso exemplo, public, os métodos de outras classes também podem usá-la - em nosso exemplo, como Constants2.CM_PER_INCH.</a:t>
            </a:r>
            <a:endParaRPr lang="en-US">
              <a:solidFill>
                <a:schemeClr val="bg1"/>
              </a:solidFill>
            </a:endParaRPr>
          </a:p>
        </p:txBody>
      </p:sp>
      <p:pic>
        <p:nvPicPr>
          <p:cNvPr id="2" name="Picture 1"/>
          <p:cNvPicPr>
            <a:picLocks noChangeAspect="true"/>
          </p:cNvPicPr>
          <p:nvPr/>
        </p:nvPicPr>
        <p:blipFill>
          <a:blip r:embed="rId1"/>
          <a:stretch>
            <a:fillRect/>
          </a:stretch>
        </p:blipFill>
        <p:spPr>
          <a:xfrm>
            <a:off x="565150" y="678180"/>
            <a:ext cx="7962900" cy="37719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808F87"/>
        </a:solidFill>
        <a:effectLst/>
      </p:bgPr>
    </p:bg>
    <p:spTree>
      <p:nvGrpSpPr>
        <p:cNvPr id="1" name=""/>
        <p:cNvGrpSpPr/>
        <p:nvPr/>
      </p:nvGrpSpPr>
      <p:grpSpPr>
        <a:xfrm>
          <a:off x="0" y="0"/>
          <a:ext cx="0" cy="0"/>
          <a:chOff x="0" y="0"/>
          <a:chExt cx="0" cy="0"/>
        </a:xfrm>
      </p:grpSpPr>
      <p:sp>
        <p:nvSpPr>
          <p:cNvPr id="722" name="TextShape 4"/>
          <p:cNvSpPr txBox="true"/>
          <p:nvPr/>
        </p:nvSpPr>
        <p:spPr>
          <a:xfrm>
            <a:off x="102870" y="106680"/>
            <a:ext cx="10685145" cy="1007745"/>
          </a:xfrm>
          <a:prstGeom prst="rect">
            <a:avLst/>
          </a:prstGeom>
          <a:noFill/>
          <a:ln>
            <a:noFill/>
          </a:ln>
        </p:spPr>
        <p:txBody>
          <a:bodyPr lIns="0" tIns="12240" rIns="0" bIns="0"/>
          <a:p>
            <a:pPr marL="1959610" indent="-1520190">
              <a:lnSpc>
                <a:spcPct val="100000"/>
              </a:lnSpc>
              <a:spcBef>
                <a:spcPts val="95"/>
              </a:spcBef>
            </a:pPr>
            <a:r>
              <a:rPr lang="pt-PT" altLang="en-US" sz="3200" b="1" strike="noStrike" spc="-4">
                <a:solidFill>
                  <a:srgbClr val="FFFF00"/>
                </a:solidFill>
                <a:cs typeface="+mn-lt"/>
                <a:sym typeface="+mn-ea"/>
              </a:rPr>
              <a:t>Conversions Between Numeric Types</a:t>
            </a:r>
            <a:endParaRPr lang="pt-PT" altLang="en-US" sz="3200" b="1" strike="noStrike" spc="-4">
              <a:solidFill>
                <a:srgbClr val="FFFF00"/>
              </a:solidFill>
              <a:cs typeface="+mn-lt"/>
              <a:sym typeface="+mn-ea"/>
            </a:endParaRPr>
          </a:p>
        </p:txBody>
      </p:sp>
      <p:grpSp>
        <p:nvGrpSpPr>
          <p:cNvPr id="27" name="Group 26"/>
          <p:cNvGrpSpPr/>
          <p:nvPr/>
        </p:nvGrpSpPr>
        <p:grpSpPr>
          <a:xfrm>
            <a:off x="969645" y="931545"/>
            <a:ext cx="8458200" cy="3318510"/>
            <a:chOff x="1527" y="2757"/>
            <a:chExt cx="13320" cy="5226"/>
          </a:xfrm>
        </p:grpSpPr>
        <p:sp>
          <p:nvSpPr>
            <p:cNvPr id="3" name="Rectangle 2"/>
            <p:cNvSpPr/>
            <p:nvPr/>
          </p:nvSpPr>
          <p:spPr>
            <a:xfrm>
              <a:off x="1527" y="4795"/>
              <a:ext cx="2492" cy="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Text Box 4"/>
            <p:cNvSpPr txBox="true"/>
            <p:nvPr/>
          </p:nvSpPr>
          <p:spPr>
            <a:xfrm>
              <a:off x="2144" y="4839"/>
              <a:ext cx="1197" cy="580"/>
            </a:xfrm>
            <a:prstGeom prst="rect">
              <a:avLst/>
            </a:prstGeom>
            <a:noFill/>
          </p:spPr>
          <p:txBody>
            <a:bodyPr wrap="none" rtlCol="0">
              <a:spAutoFit/>
            </a:bodyPr>
            <a:p>
              <a:r>
                <a:rPr lang="pt-PT" altLang="en-US" b="1">
                  <a:solidFill>
                    <a:schemeClr val="bg1"/>
                  </a:solidFill>
                </a:rPr>
                <a:t>byte</a:t>
              </a:r>
              <a:endParaRPr lang="pt-PT" altLang="en-US" b="1">
                <a:solidFill>
                  <a:schemeClr val="bg1"/>
                </a:solidFill>
              </a:endParaRPr>
            </a:p>
          </p:txBody>
        </p:sp>
        <p:sp>
          <p:nvSpPr>
            <p:cNvPr id="6" name="Rectangle 5"/>
            <p:cNvSpPr/>
            <p:nvPr/>
          </p:nvSpPr>
          <p:spPr>
            <a:xfrm>
              <a:off x="4783" y="4815"/>
              <a:ext cx="2492" cy="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Text Box 6"/>
            <p:cNvSpPr txBox="true"/>
            <p:nvPr/>
          </p:nvSpPr>
          <p:spPr>
            <a:xfrm>
              <a:off x="5400" y="4859"/>
              <a:ext cx="1355" cy="580"/>
            </a:xfrm>
            <a:prstGeom prst="rect">
              <a:avLst/>
            </a:prstGeom>
            <a:noFill/>
          </p:spPr>
          <p:txBody>
            <a:bodyPr wrap="none" rtlCol="0">
              <a:spAutoFit/>
            </a:bodyPr>
            <a:p>
              <a:r>
                <a:rPr lang="pt-PT" altLang="en-US" b="1">
                  <a:solidFill>
                    <a:schemeClr val="bg1"/>
                  </a:solidFill>
                </a:rPr>
                <a:t>short</a:t>
              </a:r>
              <a:endParaRPr lang="pt-PT" altLang="en-US" b="1">
                <a:solidFill>
                  <a:schemeClr val="bg1"/>
                </a:solidFill>
              </a:endParaRPr>
            </a:p>
          </p:txBody>
        </p:sp>
        <p:sp>
          <p:nvSpPr>
            <p:cNvPr id="8" name="Rectangle 7"/>
            <p:cNvSpPr/>
            <p:nvPr/>
          </p:nvSpPr>
          <p:spPr>
            <a:xfrm>
              <a:off x="8117" y="4830"/>
              <a:ext cx="2492" cy="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true"/>
            <p:nvPr/>
          </p:nvSpPr>
          <p:spPr>
            <a:xfrm>
              <a:off x="9030" y="4859"/>
              <a:ext cx="839" cy="580"/>
            </a:xfrm>
            <a:prstGeom prst="rect">
              <a:avLst/>
            </a:prstGeom>
            <a:noFill/>
          </p:spPr>
          <p:txBody>
            <a:bodyPr wrap="none" rtlCol="0">
              <a:spAutoFit/>
            </a:bodyPr>
            <a:p>
              <a:r>
                <a:rPr lang="pt-PT" altLang="en-US" b="1">
                  <a:solidFill>
                    <a:schemeClr val="bg1"/>
                  </a:solidFill>
                </a:rPr>
                <a:t>int</a:t>
              </a:r>
              <a:endParaRPr lang="pt-PT" altLang="en-US" b="1">
                <a:solidFill>
                  <a:schemeClr val="bg1"/>
                </a:solidFill>
              </a:endParaRPr>
            </a:p>
          </p:txBody>
        </p:sp>
        <p:sp>
          <p:nvSpPr>
            <p:cNvPr id="10" name="Rectangle 9"/>
            <p:cNvSpPr/>
            <p:nvPr/>
          </p:nvSpPr>
          <p:spPr>
            <a:xfrm>
              <a:off x="8117" y="2757"/>
              <a:ext cx="2492" cy="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Text Box 10"/>
            <p:cNvSpPr txBox="true"/>
            <p:nvPr/>
          </p:nvSpPr>
          <p:spPr>
            <a:xfrm>
              <a:off x="8778" y="2786"/>
              <a:ext cx="1178" cy="580"/>
            </a:xfrm>
            <a:prstGeom prst="rect">
              <a:avLst/>
            </a:prstGeom>
            <a:noFill/>
          </p:spPr>
          <p:txBody>
            <a:bodyPr wrap="none" rtlCol="0">
              <a:spAutoFit/>
            </a:bodyPr>
            <a:p>
              <a:r>
                <a:rPr lang="pt-PT" altLang="en-US" b="1">
                  <a:solidFill>
                    <a:schemeClr val="bg1"/>
                  </a:solidFill>
                </a:rPr>
                <a:t>char</a:t>
              </a:r>
              <a:endParaRPr lang="pt-PT" altLang="en-US" b="1">
                <a:solidFill>
                  <a:schemeClr val="bg1"/>
                </a:solidFill>
              </a:endParaRPr>
            </a:p>
          </p:txBody>
        </p:sp>
        <p:sp>
          <p:nvSpPr>
            <p:cNvPr id="12" name="Rectangle 11"/>
            <p:cNvSpPr/>
            <p:nvPr/>
          </p:nvSpPr>
          <p:spPr>
            <a:xfrm>
              <a:off x="12335" y="4871"/>
              <a:ext cx="2492" cy="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Text Box 12"/>
            <p:cNvSpPr txBox="true"/>
            <p:nvPr/>
          </p:nvSpPr>
          <p:spPr>
            <a:xfrm>
              <a:off x="12995" y="4903"/>
              <a:ext cx="1172" cy="580"/>
            </a:xfrm>
            <a:prstGeom prst="rect">
              <a:avLst/>
            </a:prstGeom>
            <a:noFill/>
          </p:spPr>
          <p:txBody>
            <a:bodyPr wrap="none" rtlCol="0">
              <a:spAutoFit/>
            </a:bodyPr>
            <a:p>
              <a:r>
                <a:rPr lang="pt-PT" altLang="en-US" b="1">
                  <a:solidFill>
                    <a:schemeClr val="bg1"/>
                  </a:solidFill>
                </a:rPr>
                <a:t>long</a:t>
              </a:r>
              <a:endParaRPr lang="pt-PT" altLang="en-US" b="1">
                <a:solidFill>
                  <a:schemeClr val="bg1"/>
                </a:solidFill>
              </a:endParaRPr>
            </a:p>
          </p:txBody>
        </p:sp>
        <p:sp>
          <p:nvSpPr>
            <p:cNvPr id="14" name="Rectangle 13"/>
            <p:cNvSpPr/>
            <p:nvPr/>
          </p:nvSpPr>
          <p:spPr>
            <a:xfrm>
              <a:off x="8137" y="7274"/>
              <a:ext cx="2492" cy="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 name="Text Box 14"/>
            <p:cNvSpPr txBox="true"/>
            <p:nvPr/>
          </p:nvSpPr>
          <p:spPr>
            <a:xfrm>
              <a:off x="8738" y="7303"/>
              <a:ext cx="1230" cy="580"/>
            </a:xfrm>
            <a:prstGeom prst="rect">
              <a:avLst/>
            </a:prstGeom>
            <a:noFill/>
          </p:spPr>
          <p:txBody>
            <a:bodyPr wrap="none" rtlCol="0">
              <a:spAutoFit/>
            </a:bodyPr>
            <a:p>
              <a:r>
                <a:rPr lang="pt-PT" altLang="en-US" b="1">
                  <a:solidFill>
                    <a:schemeClr val="bg1"/>
                  </a:solidFill>
                </a:rPr>
                <a:t>float</a:t>
              </a:r>
              <a:endParaRPr lang="pt-PT" altLang="en-US" b="1">
                <a:solidFill>
                  <a:schemeClr val="bg1"/>
                </a:solidFill>
              </a:endParaRPr>
            </a:p>
          </p:txBody>
        </p:sp>
        <p:sp>
          <p:nvSpPr>
            <p:cNvPr id="16" name="Rectangle 15"/>
            <p:cNvSpPr/>
            <p:nvPr/>
          </p:nvSpPr>
          <p:spPr>
            <a:xfrm>
              <a:off x="12355" y="7315"/>
              <a:ext cx="2492" cy="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Text Box 16"/>
            <p:cNvSpPr txBox="true"/>
            <p:nvPr/>
          </p:nvSpPr>
          <p:spPr>
            <a:xfrm>
              <a:off x="12763" y="7347"/>
              <a:ext cx="1674" cy="580"/>
            </a:xfrm>
            <a:prstGeom prst="rect">
              <a:avLst/>
            </a:prstGeom>
            <a:noFill/>
          </p:spPr>
          <p:txBody>
            <a:bodyPr wrap="none" rtlCol="0">
              <a:spAutoFit/>
            </a:bodyPr>
            <a:p>
              <a:r>
                <a:rPr lang="pt-PT" altLang="en-US" b="1">
                  <a:solidFill>
                    <a:schemeClr val="bg1"/>
                  </a:solidFill>
                </a:rPr>
                <a:t>double</a:t>
              </a:r>
              <a:endParaRPr lang="pt-PT" altLang="en-US" b="1">
                <a:solidFill>
                  <a:schemeClr val="bg1"/>
                </a:solidFill>
              </a:endParaRPr>
            </a:p>
          </p:txBody>
        </p:sp>
        <p:cxnSp>
          <p:nvCxnSpPr>
            <p:cNvPr id="18" name="Straight Arrow Connector 17"/>
            <p:cNvCxnSpPr>
              <a:stCxn id="3" idx="3"/>
              <a:endCxn id="6" idx="1"/>
            </p:cNvCxnSpPr>
            <p:nvPr/>
          </p:nvCxnSpPr>
          <p:spPr>
            <a:xfrm>
              <a:off x="4019" y="5129"/>
              <a:ext cx="764" cy="0"/>
            </a:xfrm>
            <a:prstGeom prst="straightConnector1">
              <a:avLst/>
            </a:prstGeom>
            <a:ln w="25400">
              <a:prstDash val="solid"/>
              <a:tailEnd type="arrow" w="med" len="med"/>
            </a:ln>
          </p:spPr>
          <p:style>
            <a:lnRef idx="1">
              <a:schemeClr val="accent4"/>
            </a:lnRef>
            <a:fillRef idx="0">
              <a:schemeClr val="accent4"/>
            </a:fillRef>
            <a:effectRef idx="0">
              <a:schemeClr val="accent4"/>
            </a:effectRef>
            <a:fontRef idx="minor">
              <a:schemeClr val="tx1"/>
            </a:fontRef>
          </p:style>
        </p:cxnSp>
        <p:cxnSp>
          <p:nvCxnSpPr>
            <p:cNvPr id="19" name="Straight Arrow Connector 18"/>
            <p:cNvCxnSpPr>
              <a:stCxn id="6" idx="3"/>
              <a:endCxn id="8" idx="1"/>
            </p:cNvCxnSpPr>
            <p:nvPr/>
          </p:nvCxnSpPr>
          <p:spPr>
            <a:xfrm>
              <a:off x="7275" y="5149"/>
              <a:ext cx="842" cy="0"/>
            </a:xfrm>
            <a:prstGeom prst="straightConnector1">
              <a:avLst/>
            </a:prstGeom>
            <a:ln w="25400">
              <a:prstDash val="solid"/>
              <a:tailEnd type="arrow" w="med" len="med"/>
            </a:ln>
          </p:spPr>
          <p:style>
            <a:lnRef idx="1">
              <a:schemeClr val="accent4"/>
            </a:lnRef>
            <a:fillRef idx="0">
              <a:schemeClr val="accent4"/>
            </a:fillRef>
            <a:effectRef idx="0">
              <a:schemeClr val="accent4"/>
            </a:effectRef>
            <a:fontRef idx="minor">
              <a:schemeClr val="tx1"/>
            </a:fontRef>
          </p:style>
        </p:cxnSp>
        <p:cxnSp>
          <p:nvCxnSpPr>
            <p:cNvPr id="20" name="Straight Arrow Connector 19"/>
            <p:cNvCxnSpPr>
              <a:stCxn id="8" idx="3"/>
              <a:endCxn id="12" idx="1"/>
            </p:cNvCxnSpPr>
            <p:nvPr/>
          </p:nvCxnSpPr>
          <p:spPr>
            <a:xfrm>
              <a:off x="10609" y="5164"/>
              <a:ext cx="1726" cy="0"/>
            </a:xfrm>
            <a:prstGeom prst="straightConnector1">
              <a:avLst/>
            </a:prstGeom>
            <a:ln w="25400">
              <a:prstDash val="solid"/>
              <a:tailEnd type="arrow" w="med" len="med"/>
            </a:ln>
          </p:spPr>
          <p:style>
            <a:lnRef idx="1">
              <a:schemeClr val="accent4"/>
            </a:lnRef>
            <a:fillRef idx="0">
              <a:schemeClr val="accent4"/>
            </a:fillRef>
            <a:effectRef idx="0">
              <a:schemeClr val="accent4"/>
            </a:effectRef>
            <a:fontRef idx="minor">
              <a:schemeClr val="tx1"/>
            </a:fontRef>
          </p:style>
        </p:cxnSp>
        <p:cxnSp>
          <p:nvCxnSpPr>
            <p:cNvPr id="21" name="Straight Arrow Connector 20"/>
            <p:cNvCxnSpPr>
              <a:stCxn id="14" idx="3"/>
              <a:endCxn id="16" idx="1"/>
            </p:cNvCxnSpPr>
            <p:nvPr/>
          </p:nvCxnSpPr>
          <p:spPr>
            <a:xfrm>
              <a:off x="10629" y="7608"/>
              <a:ext cx="1726" cy="0"/>
            </a:xfrm>
            <a:prstGeom prst="straightConnector1">
              <a:avLst/>
            </a:prstGeom>
            <a:ln w="25400">
              <a:prstDash val="solid"/>
              <a:tailEnd type="arrow" w="med" len="med"/>
            </a:ln>
          </p:spPr>
          <p:style>
            <a:lnRef idx="1">
              <a:schemeClr val="accent4"/>
            </a:lnRef>
            <a:fillRef idx="0">
              <a:schemeClr val="accent4"/>
            </a:fillRef>
            <a:effectRef idx="0">
              <a:schemeClr val="accent4"/>
            </a:effectRef>
            <a:fontRef idx="minor">
              <a:schemeClr val="tx1"/>
            </a:fontRef>
          </p:style>
        </p:cxnSp>
        <p:cxnSp>
          <p:nvCxnSpPr>
            <p:cNvPr id="22" name="Straight Arrow Connector 21"/>
            <p:cNvCxnSpPr>
              <a:stCxn id="9" idx="2"/>
            </p:cNvCxnSpPr>
            <p:nvPr/>
          </p:nvCxnSpPr>
          <p:spPr>
            <a:xfrm flipH="true">
              <a:off x="9352" y="5439"/>
              <a:ext cx="0" cy="1872"/>
            </a:xfrm>
            <a:prstGeom prst="straightConnector1">
              <a:avLst/>
            </a:prstGeom>
            <a:ln w="25400">
              <a:prstDash val="sysDash"/>
              <a:tailEnd type="arrow" w="med" len="med"/>
            </a:ln>
          </p:spPr>
          <p:style>
            <a:lnRef idx="1">
              <a:schemeClr val="accent4"/>
            </a:lnRef>
            <a:fillRef idx="0">
              <a:schemeClr val="accent4"/>
            </a:fillRef>
            <a:effectRef idx="0">
              <a:schemeClr val="accent4"/>
            </a:effectRef>
            <a:fontRef idx="minor">
              <a:schemeClr val="tx1"/>
            </a:fontRef>
          </p:style>
        </p:cxnSp>
        <p:cxnSp>
          <p:nvCxnSpPr>
            <p:cNvPr id="23" name="Straight Arrow Connector 22"/>
            <p:cNvCxnSpPr>
              <a:stCxn id="13" idx="2"/>
              <a:endCxn id="17" idx="0"/>
            </p:cNvCxnSpPr>
            <p:nvPr/>
          </p:nvCxnSpPr>
          <p:spPr>
            <a:xfrm>
              <a:off x="13581" y="5483"/>
              <a:ext cx="19" cy="1864"/>
            </a:xfrm>
            <a:prstGeom prst="straightConnector1">
              <a:avLst/>
            </a:prstGeom>
            <a:ln w="25400">
              <a:prstDash val="sysDash"/>
              <a:tailEnd type="arrow" w="med" len="med"/>
            </a:ln>
          </p:spPr>
          <p:style>
            <a:lnRef idx="1">
              <a:schemeClr val="accent4"/>
            </a:lnRef>
            <a:fillRef idx="0">
              <a:schemeClr val="accent4"/>
            </a:fillRef>
            <a:effectRef idx="0">
              <a:schemeClr val="accent4"/>
            </a:effectRef>
            <a:fontRef idx="minor">
              <a:schemeClr val="tx1"/>
            </a:fontRef>
          </p:style>
        </p:cxnSp>
        <p:cxnSp>
          <p:nvCxnSpPr>
            <p:cNvPr id="24" name="Straight Arrow Connector 23"/>
            <p:cNvCxnSpPr/>
            <p:nvPr/>
          </p:nvCxnSpPr>
          <p:spPr>
            <a:xfrm>
              <a:off x="10643" y="5479"/>
              <a:ext cx="2310" cy="1864"/>
            </a:xfrm>
            <a:prstGeom prst="straightConnector1">
              <a:avLst/>
            </a:prstGeom>
            <a:ln w="25400">
              <a:prstDash val="solid"/>
              <a:tailEnd type="arrow" w="med" len="med"/>
            </a:ln>
          </p:spPr>
          <p:style>
            <a:lnRef idx="1">
              <a:schemeClr val="accent4"/>
            </a:lnRef>
            <a:fillRef idx="0">
              <a:schemeClr val="accent4"/>
            </a:fillRef>
            <a:effectRef idx="0">
              <a:schemeClr val="accent4"/>
            </a:effectRef>
            <a:fontRef idx="minor">
              <a:schemeClr val="tx1"/>
            </a:fontRef>
          </p:style>
        </p:cxnSp>
        <p:cxnSp>
          <p:nvCxnSpPr>
            <p:cNvPr id="25" name="Straight Arrow Connector 24"/>
            <p:cNvCxnSpPr/>
            <p:nvPr/>
          </p:nvCxnSpPr>
          <p:spPr>
            <a:xfrm flipH="true">
              <a:off x="9958" y="5575"/>
              <a:ext cx="2900" cy="1689"/>
            </a:xfrm>
            <a:prstGeom prst="straightConnector1">
              <a:avLst/>
            </a:prstGeom>
            <a:ln w="25400">
              <a:prstDash val="sysDash"/>
              <a:tailEnd type="arrow" w="med" len="med"/>
            </a:ln>
          </p:spPr>
          <p:style>
            <a:lnRef idx="1">
              <a:schemeClr val="accent4"/>
            </a:lnRef>
            <a:fillRef idx="0">
              <a:schemeClr val="accent4"/>
            </a:fillRef>
            <a:effectRef idx="0">
              <a:schemeClr val="accent4"/>
            </a:effectRef>
            <a:fontRef idx="minor">
              <a:schemeClr val="tx1"/>
            </a:fontRef>
          </p:style>
        </p:cxnSp>
        <p:cxnSp>
          <p:nvCxnSpPr>
            <p:cNvPr id="26" name="Straight Arrow Connector 25"/>
            <p:cNvCxnSpPr>
              <a:stCxn id="11" idx="2"/>
            </p:cNvCxnSpPr>
            <p:nvPr/>
          </p:nvCxnSpPr>
          <p:spPr>
            <a:xfrm>
              <a:off x="9367" y="3366"/>
              <a:ext cx="0" cy="1674"/>
            </a:xfrm>
            <a:prstGeom prst="straightConnector1">
              <a:avLst/>
            </a:prstGeom>
            <a:ln w="25400">
              <a:tailEnd type="arrow" w="med" len="med"/>
            </a:ln>
          </p:spPr>
          <p:style>
            <a:lnRef idx="1">
              <a:schemeClr val="accent4"/>
            </a:lnRef>
            <a:fillRef idx="0">
              <a:schemeClr val="accent4"/>
            </a:fillRef>
            <a:effectRef idx="0">
              <a:schemeClr val="accent4"/>
            </a:effectRef>
            <a:fontRef idx="minor">
              <a:schemeClr val="tx1"/>
            </a:fontRef>
          </p:style>
        </p:cxnSp>
      </p:grpSp>
      <p:sp>
        <p:nvSpPr>
          <p:cNvPr id="28" name="Text Box 27"/>
          <p:cNvSpPr txBox="true"/>
          <p:nvPr/>
        </p:nvSpPr>
        <p:spPr>
          <a:xfrm>
            <a:off x="828675" y="4886325"/>
            <a:ext cx="11008360" cy="1753235"/>
          </a:xfrm>
          <a:prstGeom prst="rect">
            <a:avLst/>
          </a:prstGeom>
          <a:noFill/>
        </p:spPr>
        <p:txBody>
          <a:bodyPr wrap="square" rtlCol="0">
            <a:spAutoFit/>
          </a:bodyPr>
          <a:p>
            <a:pPr algn="l"/>
            <a:r>
              <a:rPr lang="en-US">
                <a:solidFill>
                  <a:schemeClr val="bg1"/>
                </a:solidFill>
              </a:rPr>
              <a:t>As seis setas sólidas na </a:t>
            </a:r>
            <a:r>
              <a:rPr lang="pt-PT" altLang="en-US">
                <a:solidFill>
                  <a:schemeClr val="bg1"/>
                </a:solidFill>
              </a:rPr>
              <a:t>Imagem acima,</a:t>
            </a:r>
            <a:r>
              <a:rPr lang="en-US">
                <a:solidFill>
                  <a:schemeClr val="bg1"/>
                </a:solidFill>
              </a:rPr>
              <a:t> de</a:t>
            </a:r>
            <a:r>
              <a:rPr lang="pt-PT" altLang="en-US">
                <a:solidFill>
                  <a:schemeClr val="bg1"/>
                </a:solidFill>
              </a:rPr>
              <a:t>mostram</a:t>
            </a:r>
            <a:r>
              <a:rPr lang="en-US">
                <a:solidFill>
                  <a:schemeClr val="bg1"/>
                </a:solidFill>
              </a:rPr>
              <a:t> conversões sem perda de informações. As três setas pontilhadas indicam conversões que podem perder a precisão.</a:t>
            </a:r>
            <a:endParaRPr lang="en-US">
              <a:solidFill>
                <a:schemeClr val="bg1"/>
              </a:solidFill>
            </a:endParaRPr>
          </a:p>
          <a:p>
            <a:pPr algn="l"/>
            <a:endParaRPr lang="en-US">
              <a:solidFill>
                <a:schemeClr val="bg1"/>
              </a:solidFill>
            </a:endParaRPr>
          </a:p>
          <a:p>
            <a:pPr algn="l"/>
            <a:r>
              <a:rPr lang="en-US">
                <a:solidFill>
                  <a:schemeClr val="bg1"/>
                </a:solidFill>
              </a:rPr>
              <a:t>Por exemplo, um número inteiro grande como 123456789 tem mais dígitos do que o tipo flutuante pode representar. Quando o inteiro é convertido em um float, o valor resultante tem a magnitude correta, mas perde alguma precisão.</a:t>
            </a:r>
            <a:endParaRPr lang="en-US">
              <a:solidFill>
                <a:schemeClr val="bg1"/>
              </a:solidFill>
            </a:endParaRPr>
          </a:p>
        </p:txBody>
      </p:sp>
      <p:pic>
        <p:nvPicPr>
          <p:cNvPr id="29" name="Picture 28"/>
          <p:cNvPicPr>
            <a:picLocks noChangeAspect="true"/>
          </p:cNvPicPr>
          <p:nvPr/>
        </p:nvPicPr>
        <p:blipFill>
          <a:blip r:embed="rId1"/>
          <a:stretch>
            <a:fillRect/>
          </a:stretch>
        </p:blipFill>
        <p:spPr>
          <a:xfrm>
            <a:off x="694690" y="3382645"/>
            <a:ext cx="4352290" cy="934720"/>
          </a:xfrm>
          <a:prstGeom prst="rect">
            <a:avLst/>
          </a:prstGeom>
        </p:spPr>
      </p:pic>
      <p:sp>
        <p:nvSpPr>
          <p:cNvPr id="30" name="Text Box 29"/>
          <p:cNvSpPr txBox="true"/>
          <p:nvPr/>
        </p:nvSpPr>
        <p:spPr>
          <a:xfrm>
            <a:off x="969645" y="3630930"/>
            <a:ext cx="3392170" cy="583565"/>
          </a:xfrm>
          <a:prstGeom prst="rect">
            <a:avLst/>
          </a:prstGeom>
          <a:noFill/>
        </p:spPr>
        <p:txBody>
          <a:bodyPr wrap="none" rtlCol="0">
            <a:spAutoFit/>
          </a:bodyPr>
          <a:p>
            <a:pPr algn="l"/>
            <a:r>
              <a:rPr lang="en-US" sz="1600">
                <a:solidFill>
                  <a:schemeClr val="bg1"/>
                </a:solidFill>
              </a:rPr>
              <a:t>int n = 123456789;</a:t>
            </a:r>
            <a:endParaRPr lang="en-US" sz="1600">
              <a:solidFill>
                <a:schemeClr val="bg1"/>
              </a:solidFill>
            </a:endParaRPr>
          </a:p>
          <a:p>
            <a:pPr algn="l"/>
            <a:r>
              <a:rPr lang="en-US" sz="1600">
                <a:solidFill>
                  <a:schemeClr val="bg1"/>
                </a:solidFill>
              </a:rPr>
              <a:t>float f = n; // f is 1.23456792E8</a:t>
            </a:r>
            <a:endParaRPr lang="en-US" sz="160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808F87"/>
        </a:solidFill>
        <a:effectLst/>
      </p:bgPr>
    </p:bg>
    <p:spTree>
      <p:nvGrpSpPr>
        <p:cNvPr id="1" name=""/>
        <p:cNvGrpSpPr/>
        <p:nvPr/>
      </p:nvGrpSpPr>
      <p:grpSpPr>
        <a:xfrm>
          <a:off x="0" y="0"/>
          <a:ext cx="0" cy="0"/>
          <a:chOff x="0" y="0"/>
          <a:chExt cx="0" cy="0"/>
        </a:xfrm>
      </p:grpSpPr>
      <p:sp>
        <p:nvSpPr>
          <p:cNvPr id="722" name="TextShape 4"/>
          <p:cNvSpPr txBox="true"/>
          <p:nvPr/>
        </p:nvSpPr>
        <p:spPr>
          <a:xfrm>
            <a:off x="102870" y="106680"/>
            <a:ext cx="8712200" cy="1007745"/>
          </a:xfrm>
          <a:prstGeom prst="rect">
            <a:avLst/>
          </a:prstGeom>
          <a:noFill/>
          <a:ln>
            <a:noFill/>
          </a:ln>
        </p:spPr>
        <p:txBody>
          <a:bodyPr lIns="0" tIns="12240" rIns="0" bIns="0"/>
          <a:p>
            <a:pPr marL="1959610" indent="-1520190">
              <a:lnSpc>
                <a:spcPct val="100000"/>
              </a:lnSpc>
              <a:spcBef>
                <a:spcPts val="95"/>
              </a:spcBef>
            </a:pPr>
            <a:r>
              <a:rPr lang="pt-PT" altLang="en-US" sz="3200" b="1" strike="noStrike" spc="-4">
                <a:solidFill>
                  <a:srgbClr val="FFFF00"/>
                </a:solidFill>
                <a:cs typeface="+mn-lt"/>
                <a:sym typeface="+mn-ea"/>
              </a:rPr>
              <a:t>Cast</a:t>
            </a:r>
            <a:endParaRPr lang="pt-PT" altLang="en-US" sz="3200" b="1" strike="noStrike" spc="-4">
              <a:solidFill>
                <a:srgbClr val="FFFF00"/>
              </a:solidFill>
              <a:cs typeface="+mn-lt"/>
              <a:sym typeface="+mn-ea"/>
            </a:endParaRPr>
          </a:p>
        </p:txBody>
      </p:sp>
      <p:sp>
        <p:nvSpPr>
          <p:cNvPr id="4" name="Text Box 3"/>
          <p:cNvSpPr txBox="true"/>
          <p:nvPr/>
        </p:nvSpPr>
        <p:spPr>
          <a:xfrm>
            <a:off x="353695" y="704850"/>
            <a:ext cx="11483975" cy="2306955"/>
          </a:xfrm>
          <a:prstGeom prst="rect">
            <a:avLst/>
          </a:prstGeom>
          <a:noFill/>
        </p:spPr>
        <p:txBody>
          <a:bodyPr wrap="square" rtlCol="0">
            <a:spAutoFit/>
          </a:bodyPr>
          <a:p>
            <a:pPr algn="l"/>
            <a:r>
              <a:rPr lang="en-US">
                <a:solidFill>
                  <a:schemeClr val="bg1"/>
                </a:solidFill>
              </a:rPr>
              <a:t>Na </a:t>
            </a:r>
            <a:r>
              <a:rPr lang="pt-PT" altLang="en-US">
                <a:solidFill>
                  <a:schemeClr val="bg1"/>
                </a:solidFill>
              </a:rPr>
              <a:t>apresentação anterior</a:t>
            </a:r>
            <a:r>
              <a:rPr lang="en-US">
                <a:solidFill>
                  <a:schemeClr val="bg1"/>
                </a:solidFill>
              </a:rPr>
              <a:t>, você viu que os valores int são convertidos automaticamente em valores duplos quando necessário.</a:t>
            </a:r>
            <a:endParaRPr lang="en-US">
              <a:solidFill>
                <a:schemeClr val="bg1"/>
              </a:solidFill>
            </a:endParaRPr>
          </a:p>
          <a:p>
            <a:pPr algn="l"/>
            <a:r>
              <a:rPr lang="en-US">
                <a:solidFill>
                  <a:schemeClr val="bg1"/>
                </a:solidFill>
              </a:rPr>
              <a:t>Por outro lado, obviamente há momentos em que você deseja considerar um duplo como um inteiro. As conversões numéricas são possíveis em Java, mas é claro que as informações podem ser perdidas.</a:t>
            </a:r>
            <a:endParaRPr lang="en-US">
              <a:solidFill>
                <a:schemeClr val="bg1"/>
              </a:solidFill>
            </a:endParaRPr>
          </a:p>
          <a:p>
            <a:pPr algn="l"/>
            <a:r>
              <a:rPr lang="en-US">
                <a:solidFill>
                  <a:schemeClr val="bg1"/>
                </a:solidFill>
              </a:rPr>
              <a:t>Conversões nas quais</a:t>
            </a:r>
            <a:r>
              <a:rPr lang="pt-PT" altLang="en-US">
                <a:solidFill>
                  <a:schemeClr val="bg1"/>
                </a:solidFill>
              </a:rPr>
              <a:t> </a:t>
            </a:r>
            <a:r>
              <a:rPr lang="en-US">
                <a:solidFill>
                  <a:schemeClr val="bg1"/>
                </a:solidFill>
              </a:rPr>
              <a:t>a possível perda de informações é feita por meio de lançamentos.</a:t>
            </a:r>
            <a:endParaRPr lang="en-US">
              <a:solidFill>
                <a:schemeClr val="bg1"/>
              </a:solidFill>
            </a:endParaRPr>
          </a:p>
          <a:p>
            <a:pPr algn="l"/>
            <a:r>
              <a:rPr lang="en-US">
                <a:solidFill>
                  <a:schemeClr val="bg1"/>
                </a:solidFill>
              </a:rPr>
              <a:t>A sintaxe para conversão é fornecer o tipo de destino entre parênteses, seguido pelo nome da variável. Por exemplo:</a:t>
            </a:r>
            <a:endParaRPr lang="en-US">
              <a:solidFill>
                <a:schemeClr val="bg1"/>
              </a:solidFill>
            </a:endParaRPr>
          </a:p>
        </p:txBody>
      </p:sp>
      <p:pic>
        <p:nvPicPr>
          <p:cNvPr id="29" name="Picture 28"/>
          <p:cNvPicPr>
            <a:picLocks noChangeAspect="true"/>
          </p:cNvPicPr>
          <p:nvPr/>
        </p:nvPicPr>
        <p:blipFill>
          <a:blip r:embed="rId1"/>
          <a:stretch>
            <a:fillRect/>
          </a:stretch>
        </p:blipFill>
        <p:spPr>
          <a:xfrm>
            <a:off x="694690" y="3201670"/>
            <a:ext cx="4352290" cy="1115060"/>
          </a:xfrm>
          <a:prstGeom prst="rect">
            <a:avLst/>
          </a:prstGeom>
        </p:spPr>
      </p:pic>
      <p:sp>
        <p:nvSpPr>
          <p:cNvPr id="30" name="Text Box 29"/>
          <p:cNvSpPr txBox="true"/>
          <p:nvPr/>
        </p:nvSpPr>
        <p:spPr>
          <a:xfrm>
            <a:off x="969645" y="3449955"/>
            <a:ext cx="2469515" cy="829945"/>
          </a:xfrm>
          <a:prstGeom prst="rect">
            <a:avLst/>
          </a:prstGeom>
          <a:noFill/>
        </p:spPr>
        <p:txBody>
          <a:bodyPr wrap="none" rtlCol="0">
            <a:spAutoFit/>
          </a:bodyPr>
          <a:p>
            <a:pPr algn="l"/>
            <a:r>
              <a:rPr lang="en-US" sz="1600">
                <a:solidFill>
                  <a:schemeClr val="bg1"/>
                </a:solidFill>
              </a:rPr>
              <a:t>double x = 9.997;</a:t>
            </a:r>
            <a:endParaRPr lang="en-US" sz="1600">
              <a:solidFill>
                <a:schemeClr val="bg1"/>
              </a:solidFill>
            </a:endParaRPr>
          </a:p>
          <a:p>
            <a:pPr algn="l"/>
            <a:r>
              <a:rPr lang="en-US" sz="1600">
                <a:solidFill>
                  <a:schemeClr val="bg1"/>
                </a:solidFill>
              </a:rPr>
              <a:t>int </a:t>
            </a:r>
            <a:r>
              <a:rPr lang="pt-PT" altLang="en-US" sz="1600">
                <a:solidFill>
                  <a:schemeClr val="bg1"/>
                </a:solidFill>
              </a:rPr>
              <a:t>i</a:t>
            </a:r>
            <a:r>
              <a:rPr lang="en-US" sz="1600">
                <a:solidFill>
                  <a:schemeClr val="bg1"/>
                </a:solidFill>
              </a:rPr>
              <a:t>x = (int) x;</a:t>
            </a:r>
            <a:endParaRPr lang="en-US" sz="1600">
              <a:solidFill>
                <a:schemeClr val="bg1"/>
              </a:solidFill>
            </a:endParaRPr>
          </a:p>
          <a:p>
            <a:pPr algn="l"/>
            <a:r>
              <a:rPr lang="en-US" sz="1600">
                <a:solidFill>
                  <a:schemeClr val="bg1"/>
                </a:solidFill>
              </a:rPr>
              <a:t>System.out.println(</a:t>
            </a:r>
            <a:r>
              <a:rPr lang="pt-PT" altLang="en-US" sz="1600">
                <a:solidFill>
                  <a:schemeClr val="bg1"/>
                </a:solidFill>
              </a:rPr>
              <a:t>i</a:t>
            </a:r>
            <a:r>
              <a:rPr lang="en-US" sz="1600">
                <a:solidFill>
                  <a:schemeClr val="bg1"/>
                </a:solidFill>
              </a:rPr>
              <a:t>x);</a:t>
            </a:r>
            <a:endParaRPr lang="en-US" sz="1600">
              <a:solidFill>
                <a:schemeClr val="bg1"/>
              </a:solidFill>
            </a:endParaRPr>
          </a:p>
        </p:txBody>
      </p:sp>
      <p:pic>
        <p:nvPicPr>
          <p:cNvPr id="3" name="Picture 2"/>
          <p:cNvPicPr>
            <a:picLocks noChangeAspect="true"/>
          </p:cNvPicPr>
          <p:nvPr/>
        </p:nvPicPr>
        <p:blipFill>
          <a:blip r:embed="rId1"/>
          <a:stretch>
            <a:fillRect/>
          </a:stretch>
        </p:blipFill>
        <p:spPr>
          <a:xfrm>
            <a:off x="5631815" y="3217545"/>
            <a:ext cx="4352290" cy="1099185"/>
          </a:xfrm>
          <a:prstGeom prst="rect">
            <a:avLst/>
          </a:prstGeom>
        </p:spPr>
      </p:pic>
      <p:sp>
        <p:nvSpPr>
          <p:cNvPr id="5" name="Text Box 4"/>
          <p:cNvSpPr txBox="true"/>
          <p:nvPr/>
        </p:nvSpPr>
        <p:spPr>
          <a:xfrm>
            <a:off x="5906770" y="3522980"/>
            <a:ext cx="1151255" cy="337185"/>
          </a:xfrm>
          <a:prstGeom prst="rect">
            <a:avLst/>
          </a:prstGeom>
          <a:noFill/>
        </p:spPr>
        <p:txBody>
          <a:bodyPr wrap="none" rtlCol="0">
            <a:spAutoFit/>
          </a:bodyPr>
          <a:p>
            <a:pPr algn="l"/>
            <a:r>
              <a:rPr lang="pt-PT" altLang="en-US" sz="1600">
                <a:solidFill>
                  <a:srgbClr val="00B050"/>
                </a:solidFill>
              </a:rPr>
              <a:t>Output:</a:t>
            </a:r>
            <a:r>
              <a:rPr lang="pt-PT" altLang="en-US" sz="1600">
                <a:solidFill>
                  <a:schemeClr val="bg1"/>
                </a:solidFill>
              </a:rPr>
              <a:t> 9</a:t>
            </a:r>
            <a:endParaRPr lang="pt-PT" altLang="en-US" sz="1600">
              <a:solidFill>
                <a:schemeClr val="bg1"/>
              </a:solidFill>
            </a:endParaRPr>
          </a:p>
        </p:txBody>
      </p:sp>
      <p:sp>
        <p:nvSpPr>
          <p:cNvPr id="6" name="Text Box 5"/>
          <p:cNvSpPr txBox="true"/>
          <p:nvPr/>
        </p:nvSpPr>
        <p:spPr>
          <a:xfrm>
            <a:off x="452120" y="4600575"/>
            <a:ext cx="11050270" cy="645160"/>
          </a:xfrm>
          <a:prstGeom prst="rect">
            <a:avLst/>
          </a:prstGeom>
          <a:noFill/>
        </p:spPr>
        <p:txBody>
          <a:bodyPr wrap="none" rtlCol="0">
            <a:spAutoFit/>
          </a:bodyPr>
          <a:p>
            <a:pPr algn="l"/>
            <a:r>
              <a:rPr lang="en-US">
                <a:solidFill>
                  <a:schemeClr val="bg1"/>
                </a:solidFill>
              </a:rPr>
              <a:t>Se você quiser arredondar um número de ponto flutuante para o inteiro mais próximo (que em</a:t>
            </a:r>
            <a:endParaRPr lang="en-US">
              <a:solidFill>
                <a:schemeClr val="bg1"/>
              </a:solidFill>
            </a:endParaRPr>
          </a:p>
          <a:p>
            <a:pPr algn="l"/>
            <a:r>
              <a:rPr lang="en-US">
                <a:solidFill>
                  <a:schemeClr val="bg1"/>
                </a:solidFill>
              </a:rPr>
              <a:t>na maioria dos casos é uma operação mais útil), use o método Math.round:</a:t>
            </a:r>
            <a:endParaRPr lang="en-US">
              <a:solidFill>
                <a:schemeClr val="bg1"/>
              </a:solidFill>
            </a:endParaRPr>
          </a:p>
        </p:txBody>
      </p:sp>
      <p:pic>
        <p:nvPicPr>
          <p:cNvPr id="7" name="Picture 6"/>
          <p:cNvPicPr>
            <a:picLocks noChangeAspect="true"/>
          </p:cNvPicPr>
          <p:nvPr/>
        </p:nvPicPr>
        <p:blipFill>
          <a:blip r:embed="rId1"/>
          <a:stretch>
            <a:fillRect/>
          </a:stretch>
        </p:blipFill>
        <p:spPr>
          <a:xfrm>
            <a:off x="694690" y="5445760"/>
            <a:ext cx="4352290" cy="1115060"/>
          </a:xfrm>
          <a:prstGeom prst="rect">
            <a:avLst/>
          </a:prstGeom>
        </p:spPr>
      </p:pic>
      <p:sp>
        <p:nvSpPr>
          <p:cNvPr id="8" name="Text Box 7"/>
          <p:cNvSpPr txBox="true"/>
          <p:nvPr/>
        </p:nvSpPr>
        <p:spPr>
          <a:xfrm>
            <a:off x="969645" y="5694045"/>
            <a:ext cx="2987040" cy="829945"/>
          </a:xfrm>
          <a:prstGeom prst="rect">
            <a:avLst/>
          </a:prstGeom>
          <a:noFill/>
        </p:spPr>
        <p:txBody>
          <a:bodyPr wrap="none" rtlCol="0">
            <a:spAutoFit/>
          </a:bodyPr>
          <a:p>
            <a:pPr algn="l"/>
            <a:r>
              <a:rPr lang="en-US" sz="1600">
                <a:solidFill>
                  <a:schemeClr val="bg1"/>
                </a:solidFill>
              </a:rPr>
              <a:t>double x = 9.997;</a:t>
            </a:r>
            <a:endParaRPr lang="en-US" sz="1600">
              <a:solidFill>
                <a:schemeClr val="bg1"/>
              </a:solidFill>
            </a:endParaRPr>
          </a:p>
          <a:p>
            <a:pPr algn="l"/>
            <a:r>
              <a:rPr lang="en-US" sz="1600">
                <a:solidFill>
                  <a:schemeClr val="bg1"/>
                </a:solidFill>
              </a:rPr>
              <a:t>int </a:t>
            </a:r>
            <a:r>
              <a:rPr lang="pt-PT" altLang="en-US" sz="1600">
                <a:solidFill>
                  <a:schemeClr val="bg1"/>
                </a:solidFill>
              </a:rPr>
              <a:t>i</a:t>
            </a:r>
            <a:r>
              <a:rPr lang="en-US" sz="1600">
                <a:solidFill>
                  <a:schemeClr val="bg1"/>
                </a:solidFill>
              </a:rPr>
              <a:t>x = (int) Math.round(x);</a:t>
            </a:r>
            <a:endParaRPr lang="en-US" sz="1600">
              <a:solidFill>
                <a:schemeClr val="bg1"/>
              </a:solidFill>
            </a:endParaRPr>
          </a:p>
          <a:p>
            <a:pPr algn="l"/>
            <a:r>
              <a:rPr lang="en-US" sz="1600">
                <a:solidFill>
                  <a:schemeClr val="bg1"/>
                </a:solidFill>
              </a:rPr>
              <a:t>System.out.println(</a:t>
            </a:r>
            <a:r>
              <a:rPr lang="pt-PT" altLang="en-US" sz="1600">
                <a:solidFill>
                  <a:schemeClr val="bg1"/>
                </a:solidFill>
              </a:rPr>
              <a:t>i</a:t>
            </a:r>
            <a:r>
              <a:rPr lang="en-US" sz="1600">
                <a:solidFill>
                  <a:schemeClr val="bg1"/>
                </a:solidFill>
              </a:rPr>
              <a:t>x);</a:t>
            </a:r>
            <a:endParaRPr lang="en-US" sz="1600">
              <a:solidFill>
                <a:schemeClr val="bg1"/>
              </a:solidFill>
            </a:endParaRPr>
          </a:p>
        </p:txBody>
      </p:sp>
      <p:pic>
        <p:nvPicPr>
          <p:cNvPr id="9" name="Picture 8"/>
          <p:cNvPicPr>
            <a:picLocks noChangeAspect="true"/>
          </p:cNvPicPr>
          <p:nvPr/>
        </p:nvPicPr>
        <p:blipFill>
          <a:blip r:embed="rId1"/>
          <a:stretch>
            <a:fillRect/>
          </a:stretch>
        </p:blipFill>
        <p:spPr>
          <a:xfrm>
            <a:off x="5631815" y="5461635"/>
            <a:ext cx="4352290" cy="1099185"/>
          </a:xfrm>
          <a:prstGeom prst="rect">
            <a:avLst/>
          </a:prstGeom>
        </p:spPr>
      </p:pic>
      <p:sp>
        <p:nvSpPr>
          <p:cNvPr id="10" name="Text Box 9"/>
          <p:cNvSpPr txBox="true"/>
          <p:nvPr/>
        </p:nvSpPr>
        <p:spPr>
          <a:xfrm>
            <a:off x="5906770" y="5767070"/>
            <a:ext cx="1280795" cy="337185"/>
          </a:xfrm>
          <a:prstGeom prst="rect">
            <a:avLst/>
          </a:prstGeom>
          <a:noFill/>
        </p:spPr>
        <p:txBody>
          <a:bodyPr wrap="none" rtlCol="0">
            <a:spAutoFit/>
          </a:bodyPr>
          <a:p>
            <a:pPr algn="l"/>
            <a:r>
              <a:rPr lang="pt-PT" altLang="en-US" sz="1600">
                <a:solidFill>
                  <a:srgbClr val="00B050"/>
                </a:solidFill>
              </a:rPr>
              <a:t>Output:</a:t>
            </a:r>
            <a:r>
              <a:rPr lang="pt-PT" altLang="en-US" sz="1600">
                <a:solidFill>
                  <a:schemeClr val="bg1"/>
                </a:solidFill>
              </a:rPr>
              <a:t> 10</a:t>
            </a:r>
            <a:endParaRPr lang="pt-PT" altLang="en-US" sz="160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808F87"/>
        </a:solidFill>
        <a:effectLst/>
      </p:bgPr>
    </p:bg>
    <p:spTree>
      <p:nvGrpSpPr>
        <p:cNvPr id="1" name=""/>
        <p:cNvGrpSpPr/>
        <p:nvPr/>
      </p:nvGrpSpPr>
      <p:grpSpPr>
        <a:xfrm>
          <a:off x="0" y="0"/>
          <a:ext cx="0" cy="0"/>
          <a:chOff x="0" y="0"/>
          <a:chExt cx="0" cy="0"/>
        </a:xfrm>
      </p:grpSpPr>
      <p:grpSp>
        <p:nvGrpSpPr>
          <p:cNvPr id="2" name="object 2"/>
          <p:cNvGrpSpPr/>
          <p:nvPr/>
        </p:nvGrpSpPr>
        <p:grpSpPr>
          <a:xfrm>
            <a:off x="1333500" y="1804162"/>
            <a:ext cx="9144000" cy="4331335"/>
            <a:chOff x="0" y="2526792"/>
            <a:chExt cx="9144000" cy="4331335"/>
          </a:xfrm>
        </p:grpSpPr>
        <p:sp>
          <p:nvSpPr>
            <p:cNvPr id="3" name="object 3"/>
            <p:cNvSpPr/>
            <p:nvPr/>
          </p:nvSpPr>
          <p:spPr>
            <a:xfrm>
              <a:off x="4354067" y="2526792"/>
              <a:ext cx="155447" cy="3384804"/>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4401311" y="2554223"/>
              <a:ext cx="60960" cy="3290316"/>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4401311" y="2554223"/>
              <a:ext cx="60960" cy="3290570"/>
            </a:xfrm>
            <a:custGeom>
              <a:avLst/>
              <a:gdLst/>
              <a:ahLst/>
              <a:cxnLst/>
              <a:rect l="l" t="t" r="r" b="b"/>
              <a:pathLst>
                <a:path w="60960" h="3290570">
                  <a:moveTo>
                    <a:pt x="0" y="3290316"/>
                  </a:moveTo>
                  <a:lnTo>
                    <a:pt x="60960" y="3290316"/>
                  </a:lnTo>
                  <a:lnTo>
                    <a:pt x="60960" y="0"/>
                  </a:lnTo>
                  <a:lnTo>
                    <a:pt x="0" y="0"/>
                  </a:lnTo>
                  <a:lnTo>
                    <a:pt x="0" y="3290316"/>
                  </a:lnTo>
                  <a:close/>
                </a:path>
              </a:pathLst>
            </a:custGeom>
            <a:ln w="9144">
              <a:solidFill>
                <a:srgbClr val="F69240"/>
              </a:solidFill>
            </a:ln>
          </p:spPr>
          <p:txBody>
            <a:bodyPr wrap="square" lIns="0" tIns="0" rIns="0" bIns="0" rtlCol="0"/>
            <a:lstStyle/>
            <a:p/>
          </p:txBody>
        </p:sp>
        <p:sp>
          <p:nvSpPr>
            <p:cNvPr id="6" name="object 6"/>
            <p:cNvSpPr/>
            <p:nvPr/>
          </p:nvSpPr>
          <p:spPr>
            <a:xfrm>
              <a:off x="1830351" y="4227635"/>
              <a:ext cx="495245" cy="450984"/>
            </a:xfrm>
            <a:prstGeom prst="rect">
              <a:avLst/>
            </a:prstGeom>
            <a:blipFill>
              <a:blip r:embed="rId3" cstate="print"/>
              <a:stretch>
                <a:fillRect/>
              </a:stretch>
            </a:blipFill>
          </p:spPr>
          <p:txBody>
            <a:bodyPr wrap="square" lIns="0" tIns="0" rIns="0" bIns="0" rtlCol="0"/>
            <a:lstStyle/>
            <a:p/>
          </p:txBody>
        </p:sp>
        <p:sp>
          <p:nvSpPr>
            <p:cNvPr id="7" name="object 7"/>
            <p:cNvSpPr/>
            <p:nvPr/>
          </p:nvSpPr>
          <p:spPr>
            <a:xfrm>
              <a:off x="1867916" y="4246879"/>
              <a:ext cx="420115" cy="373380"/>
            </a:xfrm>
            <a:prstGeom prst="rect">
              <a:avLst/>
            </a:prstGeom>
            <a:blipFill>
              <a:blip r:embed="rId4" cstate="print"/>
              <a:stretch>
                <a:fillRect/>
              </a:stretch>
            </a:blipFill>
          </p:spPr>
          <p:txBody>
            <a:bodyPr wrap="square" lIns="0" tIns="0" rIns="0" bIns="0" rtlCol="0"/>
            <a:lstStyle/>
            <a:p/>
          </p:txBody>
        </p:sp>
        <p:sp>
          <p:nvSpPr>
            <p:cNvPr id="8" name="object 8"/>
            <p:cNvSpPr/>
            <p:nvPr/>
          </p:nvSpPr>
          <p:spPr>
            <a:xfrm>
              <a:off x="1867916" y="4246244"/>
              <a:ext cx="420370" cy="374650"/>
            </a:xfrm>
            <a:custGeom>
              <a:avLst/>
              <a:gdLst/>
              <a:ahLst/>
              <a:cxnLst/>
              <a:rect l="l" t="t" r="r" b="b"/>
              <a:pathLst>
                <a:path w="420369" h="374650">
                  <a:moveTo>
                    <a:pt x="0" y="127253"/>
                  </a:moveTo>
                  <a:lnTo>
                    <a:pt x="150240" y="127253"/>
                  </a:lnTo>
                  <a:lnTo>
                    <a:pt x="150240" y="0"/>
                  </a:lnTo>
                  <a:lnTo>
                    <a:pt x="269875" y="0"/>
                  </a:lnTo>
                  <a:lnTo>
                    <a:pt x="269875" y="127253"/>
                  </a:lnTo>
                  <a:lnTo>
                    <a:pt x="420115" y="127253"/>
                  </a:lnTo>
                  <a:lnTo>
                    <a:pt x="420115" y="246887"/>
                  </a:lnTo>
                  <a:lnTo>
                    <a:pt x="269875" y="246887"/>
                  </a:lnTo>
                  <a:lnTo>
                    <a:pt x="269875" y="374141"/>
                  </a:lnTo>
                  <a:lnTo>
                    <a:pt x="150240" y="374141"/>
                  </a:lnTo>
                  <a:lnTo>
                    <a:pt x="150240" y="246887"/>
                  </a:lnTo>
                  <a:lnTo>
                    <a:pt x="0" y="246887"/>
                  </a:lnTo>
                  <a:lnTo>
                    <a:pt x="0" y="127253"/>
                  </a:lnTo>
                  <a:close/>
                </a:path>
              </a:pathLst>
            </a:custGeom>
            <a:ln w="9144">
              <a:solidFill>
                <a:srgbClr val="497DBA"/>
              </a:solidFill>
            </a:ln>
          </p:spPr>
          <p:txBody>
            <a:bodyPr wrap="square" lIns="0" tIns="0" rIns="0" bIns="0" rtlCol="0"/>
            <a:lstStyle/>
            <a:p/>
          </p:txBody>
        </p:sp>
        <p:sp>
          <p:nvSpPr>
            <p:cNvPr id="9" name="object 9"/>
            <p:cNvSpPr/>
            <p:nvPr/>
          </p:nvSpPr>
          <p:spPr>
            <a:xfrm>
              <a:off x="2357655" y="4227635"/>
              <a:ext cx="495245" cy="450984"/>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2395220" y="4246879"/>
              <a:ext cx="420116" cy="373380"/>
            </a:xfrm>
            <a:prstGeom prst="rect">
              <a:avLst/>
            </a:prstGeom>
            <a:blipFill>
              <a:blip r:embed="rId5" cstate="print"/>
              <a:stretch>
                <a:fillRect/>
              </a:stretch>
            </a:blipFill>
          </p:spPr>
          <p:txBody>
            <a:bodyPr wrap="square" lIns="0" tIns="0" rIns="0" bIns="0" rtlCol="0"/>
            <a:lstStyle/>
            <a:p/>
          </p:txBody>
        </p:sp>
        <p:sp>
          <p:nvSpPr>
            <p:cNvPr id="11" name="object 11"/>
            <p:cNvSpPr/>
            <p:nvPr/>
          </p:nvSpPr>
          <p:spPr>
            <a:xfrm>
              <a:off x="2395220" y="4246244"/>
              <a:ext cx="420370" cy="374650"/>
            </a:xfrm>
            <a:custGeom>
              <a:avLst/>
              <a:gdLst/>
              <a:ahLst/>
              <a:cxnLst/>
              <a:rect l="l" t="t" r="r" b="b"/>
              <a:pathLst>
                <a:path w="420369" h="374650">
                  <a:moveTo>
                    <a:pt x="0" y="127253"/>
                  </a:moveTo>
                  <a:lnTo>
                    <a:pt x="150241" y="127253"/>
                  </a:lnTo>
                  <a:lnTo>
                    <a:pt x="150241" y="0"/>
                  </a:lnTo>
                  <a:lnTo>
                    <a:pt x="269875" y="0"/>
                  </a:lnTo>
                  <a:lnTo>
                    <a:pt x="269875" y="127253"/>
                  </a:lnTo>
                  <a:lnTo>
                    <a:pt x="420116" y="127253"/>
                  </a:lnTo>
                  <a:lnTo>
                    <a:pt x="420116" y="246887"/>
                  </a:lnTo>
                  <a:lnTo>
                    <a:pt x="269875" y="246887"/>
                  </a:lnTo>
                  <a:lnTo>
                    <a:pt x="269875" y="374141"/>
                  </a:lnTo>
                  <a:lnTo>
                    <a:pt x="150241" y="374141"/>
                  </a:lnTo>
                  <a:lnTo>
                    <a:pt x="150241" y="246887"/>
                  </a:lnTo>
                  <a:lnTo>
                    <a:pt x="0" y="246887"/>
                  </a:lnTo>
                  <a:lnTo>
                    <a:pt x="0" y="127253"/>
                  </a:lnTo>
                  <a:close/>
                </a:path>
              </a:pathLst>
            </a:custGeom>
            <a:ln w="9144">
              <a:solidFill>
                <a:srgbClr val="497DBA"/>
              </a:solidFill>
            </a:ln>
          </p:spPr>
          <p:txBody>
            <a:bodyPr wrap="square" lIns="0" tIns="0" rIns="0" bIns="0" rtlCol="0"/>
            <a:lstStyle/>
            <a:p/>
          </p:txBody>
        </p:sp>
        <p:sp>
          <p:nvSpPr>
            <p:cNvPr id="12" name="object 12"/>
            <p:cNvSpPr/>
            <p:nvPr/>
          </p:nvSpPr>
          <p:spPr>
            <a:xfrm>
              <a:off x="4934653" y="4335616"/>
              <a:ext cx="454269" cy="233498"/>
            </a:xfrm>
            <a:prstGeom prst="rect">
              <a:avLst/>
            </a:prstGeom>
            <a:blipFill>
              <a:blip r:embed="rId6" cstate="print"/>
              <a:stretch>
                <a:fillRect/>
              </a:stretch>
            </a:blipFill>
          </p:spPr>
          <p:txBody>
            <a:bodyPr wrap="square" lIns="0" tIns="0" rIns="0" bIns="0" rtlCol="0"/>
            <a:lstStyle/>
            <a:p/>
          </p:txBody>
        </p:sp>
        <p:sp>
          <p:nvSpPr>
            <p:cNvPr id="13" name="object 13"/>
            <p:cNvSpPr/>
            <p:nvPr/>
          </p:nvSpPr>
          <p:spPr>
            <a:xfrm>
              <a:off x="4972811" y="4354067"/>
              <a:ext cx="377951" cy="156972"/>
            </a:xfrm>
            <a:prstGeom prst="rect">
              <a:avLst/>
            </a:prstGeom>
            <a:blipFill>
              <a:blip r:embed="rId7" cstate="print"/>
              <a:stretch>
                <a:fillRect/>
              </a:stretch>
            </a:blipFill>
          </p:spPr>
          <p:txBody>
            <a:bodyPr wrap="square" lIns="0" tIns="0" rIns="0" bIns="0" rtlCol="0"/>
            <a:lstStyle/>
            <a:p/>
          </p:txBody>
        </p:sp>
        <p:sp>
          <p:nvSpPr>
            <p:cNvPr id="14" name="object 14"/>
            <p:cNvSpPr/>
            <p:nvPr/>
          </p:nvSpPr>
          <p:spPr>
            <a:xfrm>
              <a:off x="4972811" y="4354067"/>
              <a:ext cx="378460" cy="157480"/>
            </a:xfrm>
            <a:custGeom>
              <a:avLst/>
              <a:gdLst/>
              <a:ahLst/>
              <a:cxnLst/>
              <a:rect l="l" t="t" r="r" b="b"/>
              <a:pathLst>
                <a:path w="378460" h="157479">
                  <a:moveTo>
                    <a:pt x="0" y="156972"/>
                  </a:moveTo>
                  <a:lnTo>
                    <a:pt x="377951" y="156972"/>
                  </a:lnTo>
                  <a:lnTo>
                    <a:pt x="377951" y="0"/>
                  </a:lnTo>
                  <a:lnTo>
                    <a:pt x="0" y="0"/>
                  </a:lnTo>
                  <a:lnTo>
                    <a:pt x="0" y="156972"/>
                  </a:lnTo>
                  <a:close/>
                </a:path>
              </a:pathLst>
            </a:custGeom>
            <a:ln w="9143">
              <a:solidFill>
                <a:srgbClr val="97B853"/>
              </a:solidFill>
            </a:ln>
          </p:spPr>
          <p:txBody>
            <a:bodyPr wrap="square" lIns="0" tIns="0" rIns="0" bIns="0" rtlCol="0"/>
            <a:lstStyle/>
            <a:p/>
          </p:txBody>
        </p:sp>
        <p:sp>
          <p:nvSpPr>
            <p:cNvPr id="15" name="object 15"/>
            <p:cNvSpPr/>
            <p:nvPr/>
          </p:nvSpPr>
          <p:spPr>
            <a:xfrm>
              <a:off x="5413189" y="4335616"/>
              <a:ext cx="454269" cy="233498"/>
            </a:xfrm>
            <a:prstGeom prst="rect">
              <a:avLst/>
            </a:prstGeom>
            <a:blipFill>
              <a:blip r:embed="rId6" cstate="print"/>
              <a:stretch>
                <a:fillRect/>
              </a:stretch>
            </a:blipFill>
          </p:spPr>
          <p:txBody>
            <a:bodyPr wrap="square" lIns="0" tIns="0" rIns="0" bIns="0" rtlCol="0"/>
            <a:lstStyle/>
            <a:p/>
          </p:txBody>
        </p:sp>
        <p:sp>
          <p:nvSpPr>
            <p:cNvPr id="16" name="object 16"/>
            <p:cNvSpPr/>
            <p:nvPr/>
          </p:nvSpPr>
          <p:spPr>
            <a:xfrm>
              <a:off x="5451347" y="4354067"/>
              <a:ext cx="377951" cy="156972"/>
            </a:xfrm>
            <a:prstGeom prst="rect">
              <a:avLst/>
            </a:prstGeom>
            <a:blipFill>
              <a:blip r:embed="rId8" cstate="print"/>
              <a:stretch>
                <a:fillRect/>
              </a:stretch>
            </a:blipFill>
          </p:spPr>
          <p:txBody>
            <a:bodyPr wrap="square" lIns="0" tIns="0" rIns="0" bIns="0" rtlCol="0"/>
            <a:lstStyle/>
            <a:p/>
          </p:txBody>
        </p:sp>
        <p:sp>
          <p:nvSpPr>
            <p:cNvPr id="17" name="object 17"/>
            <p:cNvSpPr/>
            <p:nvPr/>
          </p:nvSpPr>
          <p:spPr>
            <a:xfrm>
              <a:off x="5451347" y="4354067"/>
              <a:ext cx="378460" cy="157480"/>
            </a:xfrm>
            <a:custGeom>
              <a:avLst/>
              <a:gdLst/>
              <a:ahLst/>
              <a:cxnLst/>
              <a:rect l="l" t="t" r="r" b="b"/>
              <a:pathLst>
                <a:path w="378460" h="157479">
                  <a:moveTo>
                    <a:pt x="0" y="156972"/>
                  </a:moveTo>
                  <a:lnTo>
                    <a:pt x="377951" y="156972"/>
                  </a:lnTo>
                  <a:lnTo>
                    <a:pt x="377951" y="0"/>
                  </a:lnTo>
                  <a:lnTo>
                    <a:pt x="0" y="0"/>
                  </a:lnTo>
                  <a:lnTo>
                    <a:pt x="0" y="156972"/>
                  </a:lnTo>
                  <a:close/>
                </a:path>
              </a:pathLst>
            </a:custGeom>
            <a:ln w="9143">
              <a:solidFill>
                <a:srgbClr val="97B853"/>
              </a:solidFill>
            </a:ln>
          </p:spPr>
          <p:txBody>
            <a:bodyPr wrap="square" lIns="0" tIns="0" rIns="0" bIns="0" rtlCol="0"/>
            <a:lstStyle/>
            <a:p/>
          </p:txBody>
        </p:sp>
      </p:grpSp>
      <p:grpSp>
        <p:nvGrpSpPr>
          <p:cNvPr id="19" name="object 19"/>
          <p:cNvGrpSpPr/>
          <p:nvPr/>
        </p:nvGrpSpPr>
        <p:grpSpPr>
          <a:xfrm>
            <a:off x="7592509" y="2719033"/>
            <a:ext cx="932815" cy="233679"/>
            <a:chOff x="6068509" y="3395308"/>
            <a:chExt cx="932815" cy="233679"/>
          </a:xfrm>
        </p:grpSpPr>
        <p:sp>
          <p:nvSpPr>
            <p:cNvPr id="20" name="object 20"/>
            <p:cNvSpPr/>
            <p:nvPr/>
          </p:nvSpPr>
          <p:spPr>
            <a:xfrm>
              <a:off x="6068509" y="3395308"/>
              <a:ext cx="454269" cy="233498"/>
            </a:xfrm>
            <a:prstGeom prst="rect">
              <a:avLst/>
            </a:prstGeom>
            <a:blipFill>
              <a:blip r:embed="rId6" cstate="print"/>
              <a:stretch>
                <a:fillRect/>
              </a:stretch>
            </a:blipFill>
          </p:spPr>
          <p:txBody>
            <a:bodyPr wrap="square" lIns="0" tIns="0" rIns="0" bIns="0" rtlCol="0"/>
            <a:lstStyle/>
            <a:p>
              <a:endParaRPr>
                <a:cs typeface="+mn-lt"/>
              </a:endParaRPr>
            </a:p>
          </p:txBody>
        </p:sp>
        <p:sp>
          <p:nvSpPr>
            <p:cNvPr id="21" name="object 21"/>
            <p:cNvSpPr/>
            <p:nvPr/>
          </p:nvSpPr>
          <p:spPr>
            <a:xfrm>
              <a:off x="6106668" y="3413759"/>
              <a:ext cx="377951" cy="156972"/>
            </a:xfrm>
            <a:prstGeom prst="rect">
              <a:avLst/>
            </a:prstGeom>
            <a:blipFill>
              <a:blip r:embed="rId9" cstate="print"/>
              <a:stretch>
                <a:fillRect/>
              </a:stretch>
            </a:blipFill>
          </p:spPr>
          <p:txBody>
            <a:bodyPr wrap="square" lIns="0" tIns="0" rIns="0" bIns="0" rtlCol="0"/>
            <a:lstStyle/>
            <a:p>
              <a:endParaRPr>
                <a:cs typeface="+mn-lt"/>
              </a:endParaRPr>
            </a:p>
          </p:txBody>
        </p:sp>
        <p:sp>
          <p:nvSpPr>
            <p:cNvPr id="22" name="object 22"/>
            <p:cNvSpPr/>
            <p:nvPr/>
          </p:nvSpPr>
          <p:spPr>
            <a:xfrm>
              <a:off x="6106668" y="3413759"/>
              <a:ext cx="378460" cy="157480"/>
            </a:xfrm>
            <a:custGeom>
              <a:avLst/>
              <a:gdLst/>
              <a:ahLst/>
              <a:cxnLst/>
              <a:rect l="l" t="t" r="r" b="b"/>
              <a:pathLst>
                <a:path w="378460" h="157479">
                  <a:moveTo>
                    <a:pt x="0" y="156972"/>
                  </a:moveTo>
                  <a:lnTo>
                    <a:pt x="377951" y="156972"/>
                  </a:lnTo>
                  <a:lnTo>
                    <a:pt x="377951" y="0"/>
                  </a:lnTo>
                  <a:lnTo>
                    <a:pt x="0" y="0"/>
                  </a:lnTo>
                  <a:lnTo>
                    <a:pt x="0" y="156972"/>
                  </a:lnTo>
                  <a:close/>
                </a:path>
              </a:pathLst>
            </a:custGeom>
            <a:ln w="9143">
              <a:solidFill>
                <a:srgbClr val="97B853"/>
              </a:solidFill>
            </a:ln>
          </p:spPr>
          <p:txBody>
            <a:bodyPr wrap="square" lIns="0" tIns="0" rIns="0" bIns="0" rtlCol="0"/>
            <a:lstStyle/>
            <a:p>
              <a:endParaRPr>
                <a:cs typeface="+mn-lt"/>
              </a:endParaRPr>
            </a:p>
          </p:txBody>
        </p:sp>
        <p:sp>
          <p:nvSpPr>
            <p:cNvPr id="23" name="object 23"/>
            <p:cNvSpPr/>
            <p:nvPr/>
          </p:nvSpPr>
          <p:spPr>
            <a:xfrm>
              <a:off x="6547045" y="3395308"/>
              <a:ext cx="454269" cy="233498"/>
            </a:xfrm>
            <a:prstGeom prst="rect">
              <a:avLst/>
            </a:prstGeom>
            <a:blipFill>
              <a:blip r:embed="rId6" cstate="print"/>
              <a:stretch>
                <a:fillRect/>
              </a:stretch>
            </a:blipFill>
          </p:spPr>
          <p:txBody>
            <a:bodyPr wrap="square" lIns="0" tIns="0" rIns="0" bIns="0" rtlCol="0"/>
            <a:lstStyle/>
            <a:p>
              <a:endParaRPr>
                <a:cs typeface="+mn-lt"/>
              </a:endParaRPr>
            </a:p>
          </p:txBody>
        </p:sp>
        <p:sp>
          <p:nvSpPr>
            <p:cNvPr id="24" name="object 24"/>
            <p:cNvSpPr/>
            <p:nvPr/>
          </p:nvSpPr>
          <p:spPr>
            <a:xfrm>
              <a:off x="6585204" y="3413759"/>
              <a:ext cx="377951" cy="156972"/>
            </a:xfrm>
            <a:prstGeom prst="rect">
              <a:avLst/>
            </a:prstGeom>
            <a:blipFill>
              <a:blip r:embed="rId10" cstate="print"/>
              <a:stretch>
                <a:fillRect/>
              </a:stretch>
            </a:blipFill>
          </p:spPr>
          <p:txBody>
            <a:bodyPr wrap="square" lIns="0" tIns="0" rIns="0" bIns="0" rtlCol="0"/>
            <a:lstStyle/>
            <a:p>
              <a:endParaRPr>
                <a:cs typeface="+mn-lt"/>
              </a:endParaRPr>
            </a:p>
          </p:txBody>
        </p:sp>
        <p:sp>
          <p:nvSpPr>
            <p:cNvPr id="25" name="object 25"/>
            <p:cNvSpPr/>
            <p:nvPr/>
          </p:nvSpPr>
          <p:spPr>
            <a:xfrm>
              <a:off x="6585204" y="3413759"/>
              <a:ext cx="378460" cy="157480"/>
            </a:xfrm>
            <a:custGeom>
              <a:avLst/>
              <a:gdLst/>
              <a:ahLst/>
              <a:cxnLst/>
              <a:rect l="l" t="t" r="r" b="b"/>
              <a:pathLst>
                <a:path w="378459" h="157479">
                  <a:moveTo>
                    <a:pt x="0" y="156972"/>
                  </a:moveTo>
                  <a:lnTo>
                    <a:pt x="377951" y="156972"/>
                  </a:lnTo>
                  <a:lnTo>
                    <a:pt x="377951" y="0"/>
                  </a:lnTo>
                  <a:lnTo>
                    <a:pt x="0" y="0"/>
                  </a:lnTo>
                  <a:lnTo>
                    <a:pt x="0" y="156972"/>
                  </a:lnTo>
                  <a:close/>
                </a:path>
              </a:pathLst>
            </a:custGeom>
            <a:ln w="9143">
              <a:solidFill>
                <a:srgbClr val="97B853"/>
              </a:solidFill>
            </a:ln>
          </p:spPr>
          <p:txBody>
            <a:bodyPr wrap="square" lIns="0" tIns="0" rIns="0" bIns="0" rtlCol="0"/>
            <a:lstStyle/>
            <a:p>
              <a:endParaRPr>
                <a:cs typeface="+mn-lt"/>
              </a:endParaRPr>
            </a:p>
          </p:txBody>
        </p:sp>
      </p:grpSp>
      <p:grpSp>
        <p:nvGrpSpPr>
          <p:cNvPr id="26" name="object 26"/>
          <p:cNvGrpSpPr/>
          <p:nvPr/>
        </p:nvGrpSpPr>
        <p:grpSpPr>
          <a:xfrm>
            <a:off x="4339644" y="2610671"/>
            <a:ext cx="1024255" cy="451484"/>
            <a:chOff x="3032814" y="3288851"/>
            <a:chExt cx="1024255" cy="451484"/>
          </a:xfrm>
        </p:grpSpPr>
        <p:sp>
          <p:nvSpPr>
            <p:cNvPr id="27" name="object 27"/>
            <p:cNvSpPr/>
            <p:nvPr/>
          </p:nvSpPr>
          <p:spPr>
            <a:xfrm>
              <a:off x="3032814" y="3288851"/>
              <a:ext cx="496715" cy="450984"/>
            </a:xfrm>
            <a:prstGeom prst="rect">
              <a:avLst/>
            </a:prstGeom>
            <a:blipFill>
              <a:blip r:embed="rId11" cstate="print"/>
              <a:stretch>
                <a:fillRect/>
              </a:stretch>
            </a:blipFill>
          </p:spPr>
          <p:txBody>
            <a:bodyPr wrap="square" lIns="0" tIns="0" rIns="0" bIns="0" rtlCol="0"/>
            <a:lstStyle/>
            <a:p>
              <a:endParaRPr>
                <a:cs typeface="+mn-lt"/>
              </a:endParaRPr>
            </a:p>
          </p:txBody>
        </p:sp>
        <p:sp>
          <p:nvSpPr>
            <p:cNvPr id="28" name="object 28"/>
            <p:cNvSpPr/>
            <p:nvPr/>
          </p:nvSpPr>
          <p:spPr>
            <a:xfrm>
              <a:off x="3070606" y="3307079"/>
              <a:ext cx="421131" cy="374650"/>
            </a:xfrm>
            <a:prstGeom prst="rect">
              <a:avLst/>
            </a:prstGeom>
            <a:blipFill>
              <a:blip r:embed="rId12" cstate="print"/>
              <a:stretch>
                <a:fillRect/>
              </a:stretch>
            </a:blipFill>
          </p:spPr>
          <p:txBody>
            <a:bodyPr wrap="square" lIns="0" tIns="0" rIns="0" bIns="0" rtlCol="0"/>
            <a:lstStyle/>
            <a:p>
              <a:endParaRPr>
                <a:cs typeface="+mn-lt"/>
              </a:endParaRPr>
            </a:p>
          </p:txBody>
        </p:sp>
        <p:sp>
          <p:nvSpPr>
            <p:cNvPr id="29" name="object 29"/>
            <p:cNvSpPr/>
            <p:nvPr/>
          </p:nvSpPr>
          <p:spPr>
            <a:xfrm>
              <a:off x="3070606" y="3307460"/>
              <a:ext cx="421640" cy="374650"/>
            </a:xfrm>
            <a:custGeom>
              <a:avLst/>
              <a:gdLst/>
              <a:ahLst/>
              <a:cxnLst/>
              <a:rect l="l" t="t" r="r" b="b"/>
              <a:pathLst>
                <a:path w="421639" h="374650">
                  <a:moveTo>
                    <a:pt x="0" y="127253"/>
                  </a:moveTo>
                  <a:lnTo>
                    <a:pt x="150749" y="127253"/>
                  </a:lnTo>
                  <a:lnTo>
                    <a:pt x="150749" y="0"/>
                  </a:lnTo>
                  <a:lnTo>
                    <a:pt x="270382" y="0"/>
                  </a:lnTo>
                  <a:lnTo>
                    <a:pt x="270382" y="127253"/>
                  </a:lnTo>
                  <a:lnTo>
                    <a:pt x="421131" y="127253"/>
                  </a:lnTo>
                  <a:lnTo>
                    <a:pt x="421131" y="246887"/>
                  </a:lnTo>
                  <a:lnTo>
                    <a:pt x="270382" y="246887"/>
                  </a:lnTo>
                  <a:lnTo>
                    <a:pt x="270382" y="374141"/>
                  </a:lnTo>
                  <a:lnTo>
                    <a:pt x="150749" y="374141"/>
                  </a:lnTo>
                  <a:lnTo>
                    <a:pt x="150749" y="246887"/>
                  </a:lnTo>
                  <a:lnTo>
                    <a:pt x="0" y="246887"/>
                  </a:lnTo>
                  <a:lnTo>
                    <a:pt x="0" y="127253"/>
                  </a:lnTo>
                  <a:close/>
                </a:path>
              </a:pathLst>
            </a:custGeom>
            <a:ln w="9144">
              <a:solidFill>
                <a:srgbClr val="497DBA"/>
              </a:solidFill>
            </a:ln>
          </p:spPr>
          <p:txBody>
            <a:bodyPr wrap="square" lIns="0" tIns="0" rIns="0" bIns="0" rtlCol="0"/>
            <a:lstStyle/>
            <a:p>
              <a:endParaRPr>
                <a:cs typeface="+mn-lt"/>
              </a:endParaRPr>
            </a:p>
          </p:txBody>
        </p:sp>
        <p:sp>
          <p:nvSpPr>
            <p:cNvPr id="30" name="object 30"/>
            <p:cNvSpPr/>
            <p:nvPr/>
          </p:nvSpPr>
          <p:spPr>
            <a:xfrm>
              <a:off x="3560118" y="3288851"/>
              <a:ext cx="496715" cy="450984"/>
            </a:xfrm>
            <a:prstGeom prst="rect">
              <a:avLst/>
            </a:prstGeom>
            <a:blipFill>
              <a:blip r:embed="rId11" cstate="print"/>
              <a:stretch>
                <a:fillRect/>
              </a:stretch>
            </a:blipFill>
          </p:spPr>
          <p:txBody>
            <a:bodyPr wrap="square" lIns="0" tIns="0" rIns="0" bIns="0" rtlCol="0"/>
            <a:lstStyle/>
            <a:p>
              <a:endParaRPr>
                <a:cs typeface="+mn-lt"/>
              </a:endParaRPr>
            </a:p>
          </p:txBody>
        </p:sp>
        <p:sp>
          <p:nvSpPr>
            <p:cNvPr id="31" name="object 31"/>
            <p:cNvSpPr/>
            <p:nvPr/>
          </p:nvSpPr>
          <p:spPr>
            <a:xfrm>
              <a:off x="3597910" y="3307079"/>
              <a:ext cx="421131" cy="374650"/>
            </a:xfrm>
            <a:prstGeom prst="rect">
              <a:avLst/>
            </a:prstGeom>
            <a:blipFill>
              <a:blip r:embed="rId13" cstate="print"/>
              <a:stretch>
                <a:fillRect/>
              </a:stretch>
            </a:blipFill>
          </p:spPr>
          <p:txBody>
            <a:bodyPr wrap="square" lIns="0" tIns="0" rIns="0" bIns="0" rtlCol="0"/>
            <a:lstStyle/>
            <a:p>
              <a:endParaRPr>
                <a:cs typeface="+mn-lt"/>
              </a:endParaRPr>
            </a:p>
          </p:txBody>
        </p:sp>
        <p:sp>
          <p:nvSpPr>
            <p:cNvPr id="32" name="object 32"/>
            <p:cNvSpPr/>
            <p:nvPr/>
          </p:nvSpPr>
          <p:spPr>
            <a:xfrm>
              <a:off x="3597910" y="3307460"/>
              <a:ext cx="421640" cy="374650"/>
            </a:xfrm>
            <a:custGeom>
              <a:avLst/>
              <a:gdLst/>
              <a:ahLst/>
              <a:cxnLst/>
              <a:rect l="l" t="t" r="r" b="b"/>
              <a:pathLst>
                <a:path w="421639" h="374650">
                  <a:moveTo>
                    <a:pt x="0" y="127253"/>
                  </a:moveTo>
                  <a:lnTo>
                    <a:pt x="150749" y="127253"/>
                  </a:lnTo>
                  <a:lnTo>
                    <a:pt x="150749" y="0"/>
                  </a:lnTo>
                  <a:lnTo>
                    <a:pt x="270382" y="0"/>
                  </a:lnTo>
                  <a:lnTo>
                    <a:pt x="270382" y="127253"/>
                  </a:lnTo>
                  <a:lnTo>
                    <a:pt x="421131" y="127253"/>
                  </a:lnTo>
                  <a:lnTo>
                    <a:pt x="421131" y="246887"/>
                  </a:lnTo>
                  <a:lnTo>
                    <a:pt x="270382" y="246887"/>
                  </a:lnTo>
                  <a:lnTo>
                    <a:pt x="270382" y="374141"/>
                  </a:lnTo>
                  <a:lnTo>
                    <a:pt x="150749" y="374141"/>
                  </a:lnTo>
                  <a:lnTo>
                    <a:pt x="150749" y="246887"/>
                  </a:lnTo>
                  <a:lnTo>
                    <a:pt x="0" y="246887"/>
                  </a:lnTo>
                  <a:lnTo>
                    <a:pt x="0" y="127253"/>
                  </a:lnTo>
                  <a:close/>
                </a:path>
              </a:pathLst>
            </a:custGeom>
            <a:ln w="9144">
              <a:solidFill>
                <a:srgbClr val="497DBA"/>
              </a:solidFill>
            </a:ln>
          </p:spPr>
          <p:txBody>
            <a:bodyPr wrap="square" lIns="0" tIns="0" rIns="0" bIns="0" rtlCol="0"/>
            <a:lstStyle/>
            <a:p>
              <a:endParaRPr>
                <a:cs typeface="+mn-lt"/>
              </a:endParaRPr>
            </a:p>
          </p:txBody>
        </p:sp>
      </p:grpSp>
      <p:sp>
        <p:nvSpPr>
          <p:cNvPr id="33" name="object 33"/>
          <p:cNvSpPr txBox="true"/>
          <p:nvPr/>
        </p:nvSpPr>
        <p:spPr>
          <a:xfrm>
            <a:off x="4031615" y="1152525"/>
            <a:ext cx="3321685" cy="38163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6F2F9F"/>
                </a:solidFill>
                <a:cs typeface="+mn-lt"/>
              </a:rPr>
              <a:t>int </a:t>
            </a:r>
            <a:r>
              <a:rPr sz="2400" b="1" spc="-5" dirty="0">
                <a:cs typeface="+mn-lt"/>
              </a:rPr>
              <a:t>varInt </a:t>
            </a:r>
            <a:r>
              <a:rPr sz="2400" b="1" dirty="0">
                <a:cs typeface="+mn-lt"/>
              </a:rPr>
              <a:t>=</a:t>
            </a:r>
            <a:r>
              <a:rPr sz="2400" b="1" spc="-80" dirty="0">
                <a:cs typeface="+mn-lt"/>
              </a:rPr>
              <a:t> </a:t>
            </a:r>
            <a:r>
              <a:rPr sz="2400" b="1" dirty="0">
                <a:cs typeface="+mn-lt"/>
              </a:rPr>
              <a:t>1;</a:t>
            </a:r>
            <a:endParaRPr sz="2400">
              <a:cs typeface="+mn-lt"/>
            </a:endParaRPr>
          </a:p>
        </p:txBody>
      </p:sp>
      <p:sp>
        <p:nvSpPr>
          <p:cNvPr id="34" name="object 34"/>
          <p:cNvSpPr txBox="true"/>
          <p:nvPr/>
        </p:nvSpPr>
        <p:spPr>
          <a:xfrm>
            <a:off x="2930525" y="2580005"/>
            <a:ext cx="1468755" cy="381635"/>
          </a:xfrm>
          <a:prstGeom prst="rect">
            <a:avLst/>
          </a:prstGeom>
        </p:spPr>
        <p:txBody>
          <a:bodyPr vert="horz" wrap="square" lIns="0" tIns="12700" rIns="0" bIns="0" rtlCol="0">
            <a:spAutoFit/>
          </a:bodyPr>
          <a:lstStyle/>
          <a:p>
            <a:pPr marL="12700">
              <a:lnSpc>
                <a:spcPct val="100000"/>
              </a:lnSpc>
              <a:spcBef>
                <a:spcPts val="100"/>
              </a:spcBef>
            </a:pPr>
            <a:r>
              <a:rPr sz="2400" b="1" dirty="0">
                <a:cs typeface="+mn-lt"/>
              </a:rPr>
              <a:t>var</a:t>
            </a:r>
            <a:r>
              <a:rPr sz="2400" b="1" spc="-10" dirty="0">
                <a:cs typeface="+mn-lt"/>
              </a:rPr>
              <a:t>I</a:t>
            </a:r>
            <a:r>
              <a:rPr sz="2400" b="1" dirty="0">
                <a:cs typeface="+mn-lt"/>
              </a:rPr>
              <a:t>nt</a:t>
            </a:r>
            <a:endParaRPr sz="2400">
              <a:cs typeface="+mn-lt"/>
            </a:endParaRPr>
          </a:p>
        </p:txBody>
      </p:sp>
      <p:sp>
        <p:nvSpPr>
          <p:cNvPr id="35" name="object 35"/>
          <p:cNvSpPr txBox="true"/>
          <p:nvPr/>
        </p:nvSpPr>
        <p:spPr>
          <a:xfrm>
            <a:off x="4556760" y="3511550"/>
            <a:ext cx="1310640" cy="381635"/>
          </a:xfrm>
          <a:prstGeom prst="rect">
            <a:avLst/>
          </a:prstGeom>
        </p:spPr>
        <p:txBody>
          <a:bodyPr vert="horz" wrap="square" lIns="0" tIns="12700" rIns="0" bIns="0" rtlCol="0">
            <a:spAutoFit/>
          </a:bodyPr>
          <a:lstStyle/>
          <a:p>
            <a:pPr marL="12700">
              <a:lnSpc>
                <a:spcPct val="100000"/>
              </a:lnSpc>
              <a:spcBef>
                <a:spcPts val="100"/>
              </a:spcBef>
            </a:pPr>
            <a:r>
              <a:rPr sz="2400" b="1" dirty="0">
                <a:cs typeface="+mn-lt"/>
              </a:rPr>
              <a:t>var</a:t>
            </a:r>
            <a:r>
              <a:rPr sz="2400" b="1" spc="-10" dirty="0">
                <a:cs typeface="+mn-lt"/>
              </a:rPr>
              <a:t>I</a:t>
            </a:r>
            <a:r>
              <a:rPr sz="2400" b="1" dirty="0">
                <a:cs typeface="+mn-lt"/>
              </a:rPr>
              <a:t>nt</a:t>
            </a:r>
            <a:endParaRPr sz="2400">
              <a:cs typeface="+mn-lt"/>
            </a:endParaRPr>
          </a:p>
        </p:txBody>
      </p:sp>
      <p:sp>
        <p:nvSpPr>
          <p:cNvPr id="36" name="object 36"/>
          <p:cNvSpPr txBox="true"/>
          <p:nvPr/>
        </p:nvSpPr>
        <p:spPr>
          <a:xfrm>
            <a:off x="6218555" y="2599055"/>
            <a:ext cx="1189355" cy="381635"/>
          </a:xfrm>
          <a:prstGeom prst="rect">
            <a:avLst/>
          </a:prstGeom>
        </p:spPr>
        <p:txBody>
          <a:bodyPr vert="horz" wrap="square" lIns="0" tIns="12700" rIns="0" bIns="0" rtlCol="0">
            <a:spAutoFit/>
          </a:bodyPr>
          <a:lstStyle/>
          <a:p>
            <a:pPr marL="12700">
              <a:lnSpc>
                <a:spcPct val="100000"/>
              </a:lnSpc>
              <a:spcBef>
                <a:spcPts val="100"/>
              </a:spcBef>
            </a:pPr>
            <a:r>
              <a:rPr sz="2400" b="1" dirty="0">
                <a:cs typeface="+mn-lt"/>
              </a:rPr>
              <a:t>var</a:t>
            </a:r>
            <a:r>
              <a:rPr sz="2400" b="1" spc="-10" dirty="0">
                <a:cs typeface="+mn-lt"/>
              </a:rPr>
              <a:t>I</a:t>
            </a:r>
            <a:r>
              <a:rPr sz="2400" b="1" dirty="0">
                <a:cs typeface="+mn-lt"/>
              </a:rPr>
              <a:t>nt</a:t>
            </a:r>
            <a:endParaRPr sz="2400">
              <a:cs typeface="+mn-lt"/>
            </a:endParaRPr>
          </a:p>
        </p:txBody>
      </p:sp>
      <p:sp>
        <p:nvSpPr>
          <p:cNvPr id="37" name="object 37"/>
          <p:cNvSpPr txBox="true"/>
          <p:nvPr/>
        </p:nvSpPr>
        <p:spPr>
          <a:xfrm>
            <a:off x="7587615" y="3519170"/>
            <a:ext cx="1583690" cy="381635"/>
          </a:xfrm>
          <a:prstGeom prst="rect">
            <a:avLst/>
          </a:prstGeom>
        </p:spPr>
        <p:txBody>
          <a:bodyPr vert="horz" wrap="square" lIns="0" tIns="12700" rIns="0" bIns="0" rtlCol="0">
            <a:spAutoFit/>
          </a:bodyPr>
          <a:lstStyle/>
          <a:p>
            <a:pPr marL="12700">
              <a:lnSpc>
                <a:spcPct val="100000"/>
              </a:lnSpc>
              <a:spcBef>
                <a:spcPts val="100"/>
              </a:spcBef>
            </a:pPr>
            <a:r>
              <a:rPr sz="2400" b="1" dirty="0">
                <a:cs typeface="+mn-lt"/>
              </a:rPr>
              <a:t>varInt</a:t>
            </a:r>
            <a:endParaRPr sz="2400" b="1" dirty="0">
              <a:cs typeface="+mn-lt"/>
            </a:endParaRPr>
          </a:p>
        </p:txBody>
      </p:sp>
      <p:sp>
        <p:nvSpPr>
          <p:cNvPr id="722" name="TextShape 4"/>
          <p:cNvSpPr txBox="true"/>
          <p:nvPr/>
        </p:nvSpPr>
        <p:spPr>
          <a:xfrm>
            <a:off x="314960" y="144780"/>
            <a:ext cx="10864215" cy="1007745"/>
          </a:xfrm>
          <a:prstGeom prst="rect">
            <a:avLst/>
          </a:prstGeom>
          <a:noFill/>
          <a:ln>
            <a:noFill/>
          </a:ln>
        </p:spPr>
        <p:txBody>
          <a:bodyPr lIns="0" tIns="12240" rIns="0" bIns="0"/>
          <a:p>
            <a:pPr marL="1959610" indent="-1520190">
              <a:lnSpc>
                <a:spcPct val="100000"/>
              </a:lnSpc>
              <a:spcBef>
                <a:spcPts val="95"/>
              </a:spcBef>
            </a:pPr>
            <a:r>
              <a:rPr lang="pt-PT" altLang="en-US" sz="3200" b="1" strike="noStrike" spc="-4">
                <a:solidFill>
                  <a:srgbClr val="FFFF00"/>
                </a:solidFill>
                <a:cs typeface="+mn-lt"/>
                <a:sym typeface="+mn-ea"/>
              </a:rPr>
              <a:t>Combining Assignment with Operator</a:t>
            </a:r>
            <a:endParaRPr lang="pt-PT" altLang="en-US" sz="3200" b="1" strike="noStrike" spc="-4">
              <a:solidFill>
                <a:srgbClr val="FFFF00"/>
              </a:solidFill>
              <a:cs typeface="+mn-lt"/>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808F87"/>
        </a:solidFill>
        <a:effectLst/>
      </p:bgPr>
    </p:bg>
    <p:spTree>
      <p:nvGrpSpPr>
        <p:cNvPr id="1" name=""/>
        <p:cNvGrpSpPr/>
        <p:nvPr/>
      </p:nvGrpSpPr>
      <p:grpSpPr>
        <a:xfrm>
          <a:off x="0" y="0"/>
          <a:ext cx="0" cy="0"/>
          <a:chOff x="0" y="0"/>
          <a:chExt cx="0" cy="0"/>
        </a:xfrm>
      </p:grpSpPr>
      <p:sp>
        <p:nvSpPr>
          <p:cNvPr id="722" name="TextShape 4"/>
          <p:cNvSpPr txBox="true"/>
          <p:nvPr/>
        </p:nvSpPr>
        <p:spPr>
          <a:xfrm>
            <a:off x="102870" y="106680"/>
            <a:ext cx="10864215" cy="1007745"/>
          </a:xfrm>
          <a:prstGeom prst="rect">
            <a:avLst/>
          </a:prstGeom>
          <a:noFill/>
          <a:ln>
            <a:noFill/>
          </a:ln>
        </p:spPr>
        <p:txBody>
          <a:bodyPr lIns="0" tIns="12240" rIns="0" bIns="0"/>
          <a:p>
            <a:pPr marL="1959610" indent="-1520190">
              <a:lnSpc>
                <a:spcPct val="100000"/>
              </a:lnSpc>
              <a:spcBef>
                <a:spcPts val="95"/>
              </a:spcBef>
            </a:pPr>
            <a:r>
              <a:rPr lang="pt-PT" altLang="en-US" sz="3200" b="1" strike="noStrike" spc="-4">
                <a:solidFill>
                  <a:srgbClr val="FFFF00"/>
                </a:solidFill>
                <a:cs typeface="+mn-lt"/>
                <a:sym typeface="+mn-ea"/>
              </a:rPr>
              <a:t>Combining Assignment with Operator</a:t>
            </a:r>
            <a:endParaRPr lang="pt-PT" altLang="en-US" sz="3200" b="1" strike="noStrike" spc="-4">
              <a:solidFill>
                <a:srgbClr val="FFFF00"/>
              </a:solidFill>
              <a:cs typeface="+mn-lt"/>
              <a:sym typeface="+mn-ea"/>
            </a:endParaRPr>
          </a:p>
        </p:txBody>
      </p:sp>
      <p:sp>
        <p:nvSpPr>
          <p:cNvPr id="4" name="Text Box 3"/>
          <p:cNvSpPr txBox="true"/>
          <p:nvPr/>
        </p:nvSpPr>
        <p:spPr>
          <a:xfrm>
            <a:off x="353695" y="704850"/>
            <a:ext cx="11483975" cy="3969385"/>
          </a:xfrm>
          <a:prstGeom prst="rect">
            <a:avLst/>
          </a:prstGeom>
          <a:noFill/>
        </p:spPr>
        <p:txBody>
          <a:bodyPr wrap="square" rtlCol="0">
            <a:spAutoFit/>
          </a:bodyPr>
          <a:p>
            <a:pPr algn="l"/>
            <a:r>
              <a:rPr>
                <a:solidFill>
                  <a:schemeClr val="bg1"/>
                </a:solidFill>
              </a:rPr>
              <a:t>Existe um atalho conveniente para usar operadores binários em uma atribuição.</a:t>
            </a:r>
            <a:endParaRPr>
              <a:solidFill>
                <a:schemeClr val="bg1"/>
              </a:solidFill>
            </a:endParaRPr>
          </a:p>
          <a:p>
            <a:pPr algn="l"/>
            <a:r>
              <a:rPr>
                <a:solidFill>
                  <a:schemeClr val="bg1"/>
                </a:solidFill>
              </a:rPr>
              <a:t>Por exemplo,</a:t>
            </a:r>
            <a:endParaRPr>
              <a:solidFill>
                <a:schemeClr val="bg1"/>
              </a:solidFill>
            </a:endParaRPr>
          </a:p>
          <a:p>
            <a:pPr algn="l"/>
            <a:r>
              <a:rPr>
                <a:solidFill>
                  <a:schemeClr val="bg1"/>
                </a:solidFill>
              </a:rPr>
              <a:t>x += 4;</a:t>
            </a:r>
            <a:endParaRPr>
              <a:solidFill>
                <a:schemeClr val="bg1"/>
              </a:solidFill>
            </a:endParaRPr>
          </a:p>
          <a:p>
            <a:pPr algn="l"/>
            <a:endParaRPr>
              <a:solidFill>
                <a:schemeClr val="bg1"/>
              </a:solidFill>
            </a:endParaRPr>
          </a:p>
          <a:p>
            <a:pPr algn="l"/>
            <a:r>
              <a:rPr>
                <a:solidFill>
                  <a:schemeClr val="bg1"/>
                </a:solidFill>
              </a:rPr>
              <a:t>é equivalente a</a:t>
            </a:r>
            <a:endParaRPr>
              <a:solidFill>
                <a:schemeClr val="bg1"/>
              </a:solidFill>
            </a:endParaRPr>
          </a:p>
          <a:p>
            <a:pPr algn="l"/>
            <a:r>
              <a:rPr>
                <a:solidFill>
                  <a:schemeClr val="bg1"/>
                </a:solidFill>
              </a:rPr>
              <a:t>x = x + 4;</a:t>
            </a:r>
            <a:endParaRPr>
              <a:solidFill>
                <a:schemeClr val="bg1"/>
              </a:solidFill>
            </a:endParaRPr>
          </a:p>
          <a:p>
            <a:pPr algn="l"/>
            <a:r>
              <a:rPr>
                <a:solidFill>
                  <a:schemeClr val="bg1"/>
                </a:solidFill>
              </a:rPr>
              <a:t>(Em geral, coloque o operador à esquerda do sinal =, como * = ou% =.)</a:t>
            </a:r>
            <a:endParaRPr>
              <a:solidFill>
                <a:schemeClr val="bg1"/>
              </a:solidFill>
            </a:endParaRPr>
          </a:p>
          <a:p>
            <a:pPr algn="l"/>
            <a:endParaRPr>
              <a:solidFill>
                <a:schemeClr val="bg1"/>
              </a:solidFill>
            </a:endParaRPr>
          </a:p>
          <a:p>
            <a:pPr algn="l"/>
            <a:r>
              <a:rPr>
                <a:solidFill>
                  <a:schemeClr val="bg1"/>
                </a:solidFill>
              </a:rPr>
              <a:t>Se o operador gerar um valor cujo tipo seja diferente daquele do lado esquerdo, ele será forçado a se ajustar. Por exemplo, se x for um int, a instrução</a:t>
            </a:r>
            <a:endParaRPr>
              <a:solidFill>
                <a:schemeClr val="bg1"/>
              </a:solidFill>
            </a:endParaRPr>
          </a:p>
          <a:p>
            <a:pPr algn="l"/>
            <a:endParaRPr>
              <a:solidFill>
                <a:schemeClr val="bg1"/>
              </a:solidFill>
            </a:endParaRPr>
          </a:p>
          <a:p>
            <a:pPr algn="l"/>
            <a:r>
              <a:rPr>
                <a:solidFill>
                  <a:schemeClr val="bg1"/>
                </a:solidFill>
              </a:rPr>
              <a:t>x += 3,5;</a:t>
            </a:r>
            <a:endParaRPr>
              <a:solidFill>
                <a:schemeClr val="bg1"/>
              </a:solidFill>
            </a:endParaRPr>
          </a:p>
          <a:p>
            <a:pPr algn="l"/>
            <a:endParaRPr>
              <a:solidFill>
                <a:schemeClr val="bg1"/>
              </a:solidFill>
            </a:endParaRPr>
          </a:p>
          <a:p>
            <a:pPr algn="l"/>
            <a:r>
              <a:rPr>
                <a:solidFill>
                  <a:schemeClr val="bg1"/>
                </a:solidFill>
              </a:rPr>
              <a:t>é válido, definindo x para (int) (x + 3,5)</a:t>
            </a:r>
            <a:endParaRPr>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808F87"/>
        </a:solidFill>
        <a:effectLst/>
      </p:bgPr>
    </p:bg>
    <p:spTree>
      <p:nvGrpSpPr>
        <p:cNvPr id="1" name=""/>
        <p:cNvGrpSpPr/>
        <p:nvPr/>
      </p:nvGrpSpPr>
      <p:grpSpPr>
        <a:xfrm>
          <a:off x="0" y="0"/>
          <a:ext cx="0" cy="0"/>
          <a:chOff x="0" y="0"/>
          <a:chExt cx="0" cy="0"/>
        </a:xfrm>
      </p:grpSpPr>
      <p:sp>
        <p:nvSpPr>
          <p:cNvPr id="722" name="TextShape 4"/>
          <p:cNvSpPr txBox="true"/>
          <p:nvPr/>
        </p:nvSpPr>
        <p:spPr>
          <a:xfrm>
            <a:off x="102870" y="106680"/>
            <a:ext cx="10864215" cy="1007745"/>
          </a:xfrm>
          <a:prstGeom prst="rect">
            <a:avLst/>
          </a:prstGeom>
          <a:noFill/>
          <a:ln>
            <a:noFill/>
          </a:ln>
        </p:spPr>
        <p:txBody>
          <a:bodyPr lIns="0" tIns="12240" rIns="0" bIns="0"/>
          <a:p>
            <a:pPr marL="1959610" indent="-1520190">
              <a:lnSpc>
                <a:spcPct val="100000"/>
              </a:lnSpc>
              <a:spcBef>
                <a:spcPts val="95"/>
              </a:spcBef>
            </a:pPr>
            <a:r>
              <a:rPr lang="pt-PT" altLang="en-US" sz="3200" b="1" strike="noStrike" spc="-4">
                <a:solidFill>
                  <a:srgbClr val="FFFF00"/>
                </a:solidFill>
                <a:cs typeface="+mn-lt"/>
                <a:sym typeface="+mn-ea"/>
              </a:rPr>
              <a:t>Combining Assignment with Operator</a:t>
            </a:r>
            <a:endParaRPr lang="pt-PT" altLang="en-US" sz="3200" b="1" strike="noStrike" spc="-4">
              <a:solidFill>
                <a:srgbClr val="FFFF00"/>
              </a:solidFill>
              <a:cs typeface="+mn-lt"/>
              <a:sym typeface="+mn-ea"/>
            </a:endParaRPr>
          </a:p>
        </p:txBody>
      </p:sp>
      <p:sp>
        <p:nvSpPr>
          <p:cNvPr id="4" name="Text Box 3"/>
          <p:cNvSpPr txBox="true"/>
          <p:nvPr/>
        </p:nvSpPr>
        <p:spPr>
          <a:xfrm>
            <a:off x="353695" y="704850"/>
            <a:ext cx="11483975" cy="2861310"/>
          </a:xfrm>
          <a:prstGeom prst="rect">
            <a:avLst/>
          </a:prstGeom>
          <a:noFill/>
        </p:spPr>
        <p:txBody>
          <a:bodyPr wrap="square" rtlCol="0">
            <a:spAutoFit/>
          </a:bodyPr>
          <a:p>
            <a:pPr algn="l"/>
            <a:r>
              <a:rPr>
                <a:solidFill>
                  <a:schemeClr val="bg1"/>
                </a:solidFill>
              </a:rPr>
              <a:t>Como esses operadores alteram o valor de uma variável, eles não podem ser aplicados aos próprios números. </a:t>
            </a:r>
            <a:endParaRPr>
              <a:solidFill>
                <a:schemeClr val="bg1"/>
              </a:solidFill>
            </a:endParaRPr>
          </a:p>
          <a:p>
            <a:pPr algn="l"/>
            <a:r>
              <a:rPr>
                <a:solidFill>
                  <a:schemeClr val="bg1"/>
                </a:solidFill>
              </a:rPr>
              <a:t>Por exemplo, 4++ não é uma declaração legal.</a:t>
            </a:r>
            <a:endParaRPr>
              <a:solidFill>
                <a:schemeClr val="bg1"/>
              </a:solidFill>
            </a:endParaRPr>
          </a:p>
          <a:p>
            <a:pPr algn="l"/>
            <a:endParaRPr>
              <a:solidFill>
                <a:schemeClr val="bg1"/>
              </a:solidFill>
            </a:endParaRPr>
          </a:p>
          <a:p>
            <a:pPr algn="l"/>
            <a:r>
              <a:rPr>
                <a:solidFill>
                  <a:schemeClr val="bg1"/>
                </a:solidFill>
              </a:rPr>
              <a:t>Existem duas formas desses operadores; você acabou de ver a forma pós-fixada do operador que é colocada após o operando.</a:t>
            </a:r>
            <a:endParaRPr>
              <a:solidFill>
                <a:schemeClr val="bg1"/>
              </a:solidFill>
            </a:endParaRPr>
          </a:p>
          <a:p>
            <a:pPr algn="l"/>
            <a:r>
              <a:rPr>
                <a:solidFill>
                  <a:schemeClr val="bg1"/>
                </a:solidFill>
              </a:rPr>
              <a:t>Também existe uma forma de prefixo, ++ n.</a:t>
            </a:r>
            <a:endParaRPr>
              <a:solidFill>
                <a:schemeClr val="bg1"/>
              </a:solidFill>
            </a:endParaRPr>
          </a:p>
          <a:p>
            <a:pPr algn="l"/>
            <a:r>
              <a:rPr>
                <a:solidFill>
                  <a:schemeClr val="bg1"/>
                </a:solidFill>
              </a:rPr>
              <a:t>Ambos alteram o valor da variável em 1. A diferença entre os dois aparece apenas quando eles são usados dentro de expressões. A forma de prefixo faz a adição primeiro; a forma pós-fixada avalia o valor antigo da variável.</a:t>
            </a:r>
            <a:endParaRPr>
              <a:solidFill>
                <a:schemeClr val="bg1"/>
              </a:solidFill>
            </a:endParaRPr>
          </a:p>
        </p:txBody>
      </p:sp>
      <p:pic>
        <p:nvPicPr>
          <p:cNvPr id="2" name="Picture 1"/>
          <p:cNvPicPr>
            <a:picLocks noChangeAspect="true"/>
          </p:cNvPicPr>
          <p:nvPr/>
        </p:nvPicPr>
        <p:blipFill>
          <a:blip r:embed="rId1"/>
          <a:stretch>
            <a:fillRect/>
          </a:stretch>
        </p:blipFill>
        <p:spPr>
          <a:xfrm>
            <a:off x="5252720" y="3400425"/>
            <a:ext cx="5610225" cy="296354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08F87"/>
        </a:solidFill>
        <a:effectLst/>
      </p:bgPr>
    </p:bg>
    <p:spTree>
      <p:nvGrpSpPr>
        <p:cNvPr id="1" name=""/>
        <p:cNvGrpSpPr/>
        <p:nvPr/>
      </p:nvGrpSpPr>
      <p:grpSpPr>
        <a:xfrm>
          <a:off x="0" y="0"/>
          <a:ext cx="0" cy="0"/>
          <a:chOff x="0" y="0"/>
          <a:chExt cx="0" cy="0"/>
        </a:xfrm>
      </p:grpSpPr>
      <p:sp>
        <p:nvSpPr>
          <p:cNvPr id="722" name="TextShape 4"/>
          <p:cNvSpPr txBox="true"/>
          <p:nvPr/>
        </p:nvSpPr>
        <p:spPr>
          <a:xfrm>
            <a:off x="1812000" y="127080"/>
            <a:ext cx="8712000" cy="1816920"/>
          </a:xfrm>
          <a:prstGeom prst="rect">
            <a:avLst/>
          </a:prstGeom>
          <a:noFill/>
          <a:ln>
            <a:noFill/>
          </a:ln>
        </p:spPr>
        <p:txBody>
          <a:bodyPr lIns="0" tIns="12240" rIns="0" bIns="0"/>
          <a:p>
            <a:pPr marL="1959610" indent="-1520190">
              <a:lnSpc>
                <a:spcPct val="100000"/>
              </a:lnSpc>
              <a:spcBef>
                <a:spcPts val="95"/>
              </a:spcBef>
            </a:pPr>
            <a:r>
              <a:rPr lang="pt-PT" altLang="pt-BR" sz="4000" b="0" strike="noStrike" spc="-4">
                <a:solidFill>
                  <a:srgbClr val="FFFF00"/>
                </a:solidFill>
                <a:cs typeface="+mn-lt"/>
              </a:rPr>
              <a:t>Fundamental Programming Structures in Java</a:t>
            </a:r>
            <a:endParaRPr lang="pt-PT" altLang="pt-BR" sz="4000" b="0" strike="noStrike" spc="-4">
              <a:solidFill>
                <a:srgbClr val="FFFF00"/>
              </a:solidFill>
              <a:cs typeface="+mn-lt"/>
            </a:endParaRPr>
          </a:p>
        </p:txBody>
      </p:sp>
      <p:sp>
        <p:nvSpPr>
          <p:cNvPr id="2" name="Text Box 1"/>
          <p:cNvSpPr txBox="true"/>
          <p:nvPr/>
        </p:nvSpPr>
        <p:spPr>
          <a:xfrm>
            <a:off x="937260" y="1878965"/>
            <a:ext cx="6319520" cy="3692525"/>
          </a:xfrm>
          <a:prstGeom prst="rect">
            <a:avLst/>
          </a:prstGeom>
          <a:noFill/>
        </p:spPr>
        <p:txBody>
          <a:bodyPr wrap="square" rtlCol="0">
            <a:spAutoFit/>
          </a:bodyPr>
          <a:p>
            <a:pPr algn="l"/>
            <a:r>
              <a:rPr lang="en-US" b="1">
                <a:solidFill>
                  <a:schemeClr val="bg1"/>
                </a:solidFill>
              </a:rPr>
              <a:t>• A Simple Java Program</a:t>
            </a:r>
            <a:endParaRPr lang="en-US" b="1">
              <a:solidFill>
                <a:schemeClr val="bg1"/>
              </a:solidFill>
            </a:endParaRPr>
          </a:p>
          <a:p>
            <a:pPr algn="l"/>
            <a:endParaRPr lang="en-US" b="1">
              <a:solidFill>
                <a:schemeClr val="bg1"/>
              </a:solidFill>
            </a:endParaRPr>
          </a:p>
          <a:p>
            <a:pPr algn="l"/>
            <a:r>
              <a:rPr lang="en-US" b="1">
                <a:solidFill>
                  <a:schemeClr val="bg1"/>
                </a:solidFill>
              </a:rPr>
              <a:t>• Comments</a:t>
            </a:r>
            <a:endParaRPr lang="en-US" b="1">
              <a:solidFill>
                <a:schemeClr val="bg1"/>
              </a:solidFill>
            </a:endParaRPr>
          </a:p>
          <a:p>
            <a:pPr algn="l"/>
            <a:endParaRPr lang="en-US" b="1">
              <a:solidFill>
                <a:schemeClr val="bg1"/>
              </a:solidFill>
            </a:endParaRPr>
          </a:p>
          <a:p>
            <a:pPr algn="l"/>
            <a:r>
              <a:rPr lang="en-US" b="1">
                <a:solidFill>
                  <a:schemeClr val="bg1"/>
                </a:solidFill>
              </a:rPr>
              <a:t>• Data Types</a:t>
            </a:r>
            <a:endParaRPr lang="en-US" b="1">
              <a:solidFill>
                <a:schemeClr val="bg1"/>
              </a:solidFill>
            </a:endParaRPr>
          </a:p>
          <a:p>
            <a:pPr algn="l"/>
            <a:endParaRPr lang="en-US" b="1">
              <a:solidFill>
                <a:schemeClr val="bg1"/>
              </a:solidFill>
            </a:endParaRPr>
          </a:p>
          <a:p>
            <a:pPr algn="l"/>
            <a:r>
              <a:rPr lang="en-US" b="1">
                <a:solidFill>
                  <a:schemeClr val="bg1"/>
                </a:solidFill>
              </a:rPr>
              <a:t>• Variables and Constants</a:t>
            </a:r>
            <a:endParaRPr lang="en-US" b="1">
              <a:solidFill>
                <a:schemeClr val="bg1"/>
              </a:solidFill>
            </a:endParaRPr>
          </a:p>
          <a:p>
            <a:pPr algn="l"/>
            <a:endParaRPr lang="en-US" b="1">
              <a:solidFill>
                <a:schemeClr val="bg1"/>
              </a:solidFill>
            </a:endParaRPr>
          </a:p>
          <a:p>
            <a:pPr algn="l"/>
            <a:r>
              <a:rPr lang="en-US" b="1">
                <a:solidFill>
                  <a:schemeClr val="bg1"/>
                </a:solidFill>
              </a:rPr>
              <a:t>• Operators</a:t>
            </a:r>
            <a:endParaRPr lang="en-US" b="1">
              <a:solidFill>
                <a:schemeClr val="bg1"/>
              </a:solidFill>
            </a:endParaRPr>
          </a:p>
          <a:p>
            <a:pPr algn="l"/>
            <a:endParaRPr lang="en-US" b="1">
              <a:solidFill>
                <a:schemeClr val="bg1"/>
              </a:solidFill>
            </a:endParaRPr>
          </a:p>
          <a:p>
            <a:pPr algn="l"/>
            <a:r>
              <a:rPr lang="en-US" b="1">
                <a:solidFill>
                  <a:schemeClr val="bg1"/>
                </a:solidFill>
              </a:rPr>
              <a:t>• Input and Output</a:t>
            </a:r>
            <a:endParaRPr lang="en-US" b="1">
              <a:solidFill>
                <a:schemeClr val="bg1"/>
              </a:solidFill>
            </a:endParaRPr>
          </a:p>
          <a:p>
            <a:pPr algn="l"/>
            <a:endParaRPr lang="en-US" b="1">
              <a:solidFill>
                <a:schemeClr val="bg1"/>
              </a:solidFill>
            </a:endParaRPr>
          </a:p>
          <a:p>
            <a:pPr algn="l"/>
            <a:r>
              <a:rPr lang="en-US" b="1">
                <a:solidFill>
                  <a:schemeClr val="bg1"/>
                </a:solidFill>
              </a:rPr>
              <a:t>• Big Numbers</a:t>
            </a:r>
            <a:endParaRPr lang="en-US" b="1">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808F87"/>
        </a:solidFill>
        <a:effectLst/>
      </p:bgPr>
    </p:bg>
    <p:spTree>
      <p:nvGrpSpPr>
        <p:cNvPr id="1" name=""/>
        <p:cNvGrpSpPr/>
        <p:nvPr/>
      </p:nvGrpSpPr>
      <p:grpSpPr>
        <a:xfrm>
          <a:off x="0" y="0"/>
          <a:ext cx="0" cy="0"/>
          <a:chOff x="0" y="0"/>
          <a:chExt cx="0" cy="0"/>
        </a:xfrm>
      </p:grpSpPr>
      <p:sp>
        <p:nvSpPr>
          <p:cNvPr id="723" name="CustomShape 1"/>
          <p:cNvSpPr/>
          <p:nvPr/>
        </p:nvSpPr>
        <p:spPr>
          <a:xfrm>
            <a:off x="2437130" y="281940"/>
            <a:ext cx="7070725" cy="1353185"/>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pt-PT" altLang="en-US" sz="3200" b="1" strike="noStrike" spc="-4">
                <a:solidFill>
                  <a:srgbClr val="FFFF00"/>
                </a:solidFill>
                <a:cs typeface="+mn-lt"/>
              </a:rPr>
              <a:t>Operadores Aritméticos</a:t>
            </a:r>
            <a:endParaRPr lang="pt-BR" sz="4400" b="0" strike="noStrike" spc="-1">
              <a:cs typeface="+mn-lt"/>
            </a:endParaRPr>
          </a:p>
        </p:txBody>
      </p:sp>
      <p:sp>
        <p:nvSpPr>
          <p:cNvPr id="724" name="CustomShape 2"/>
          <p:cNvSpPr/>
          <p:nvPr/>
        </p:nvSpPr>
        <p:spPr>
          <a:xfrm>
            <a:off x="762670" y="1326595"/>
            <a:ext cx="318960" cy="74412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pt-BR" sz="4800" b="1" strike="noStrike" spc="-1">
                <a:solidFill>
                  <a:srgbClr val="006FC0"/>
                </a:solidFill>
                <a:cs typeface="+mn-lt"/>
              </a:rPr>
              <a:t>*</a:t>
            </a:r>
            <a:endParaRPr lang="pt-BR" sz="4800" b="1" strike="noStrike" spc="-1">
              <a:solidFill>
                <a:srgbClr val="006FC0"/>
              </a:solidFill>
              <a:cs typeface="+mn-lt"/>
            </a:endParaRPr>
          </a:p>
        </p:txBody>
      </p:sp>
      <p:sp>
        <p:nvSpPr>
          <p:cNvPr id="725" name="CustomShape 3"/>
          <p:cNvSpPr/>
          <p:nvPr/>
        </p:nvSpPr>
        <p:spPr>
          <a:xfrm>
            <a:off x="695530" y="2928335"/>
            <a:ext cx="454320" cy="74412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pt-BR" sz="4800" b="1" strike="noStrike" spc="-1">
                <a:solidFill>
                  <a:srgbClr val="006FC0"/>
                </a:solidFill>
                <a:cs typeface="+mn-lt"/>
              </a:rPr>
              <a:t>+</a:t>
            </a:r>
            <a:endParaRPr lang="pt-BR" sz="4800" b="1" strike="noStrike" spc="-1">
              <a:solidFill>
                <a:srgbClr val="006FC0"/>
              </a:solidFill>
              <a:cs typeface="+mn-lt"/>
            </a:endParaRPr>
          </a:p>
        </p:txBody>
      </p:sp>
      <p:sp>
        <p:nvSpPr>
          <p:cNvPr id="726" name="CustomShape 4"/>
          <p:cNvSpPr/>
          <p:nvPr/>
        </p:nvSpPr>
        <p:spPr>
          <a:xfrm>
            <a:off x="631625" y="6070370"/>
            <a:ext cx="517320" cy="68328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pt-BR" sz="4400" b="1" strike="noStrike" spc="-1">
                <a:solidFill>
                  <a:srgbClr val="006FC0"/>
                </a:solidFill>
                <a:cs typeface="+mn-lt"/>
              </a:rPr>
              <a:t>%</a:t>
            </a:r>
            <a:endParaRPr lang="pt-BR" sz="4400" b="1" strike="noStrike" spc="-1">
              <a:solidFill>
                <a:srgbClr val="006FC0"/>
              </a:solidFill>
              <a:cs typeface="+mn-lt"/>
            </a:endParaRPr>
          </a:p>
        </p:txBody>
      </p:sp>
      <p:sp>
        <p:nvSpPr>
          <p:cNvPr id="727" name="CustomShape 5"/>
          <p:cNvSpPr/>
          <p:nvPr/>
        </p:nvSpPr>
        <p:spPr>
          <a:xfrm>
            <a:off x="824645" y="415750"/>
            <a:ext cx="256320" cy="74412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pt-BR" sz="4800" b="1" strike="noStrike" spc="-1">
                <a:solidFill>
                  <a:srgbClr val="006FC0"/>
                </a:solidFill>
                <a:cs typeface="+mn-lt"/>
              </a:rPr>
              <a:t>-</a:t>
            </a:r>
            <a:endParaRPr lang="pt-BR" sz="4800" b="1" strike="noStrike" spc="-1">
              <a:solidFill>
                <a:srgbClr val="006FC0"/>
              </a:solidFill>
              <a:cs typeface="+mn-lt"/>
            </a:endParaRPr>
          </a:p>
        </p:txBody>
      </p:sp>
      <p:grpSp>
        <p:nvGrpSpPr>
          <p:cNvPr id="728" name="Group 6"/>
          <p:cNvGrpSpPr/>
          <p:nvPr/>
        </p:nvGrpSpPr>
        <p:grpSpPr>
          <a:xfrm>
            <a:off x="6544945" y="1560195"/>
            <a:ext cx="3408045" cy="3582670"/>
            <a:chOff x="5027760" y="1699200"/>
            <a:chExt cx="3448440" cy="3582720"/>
          </a:xfrm>
        </p:grpSpPr>
        <p:sp>
          <p:nvSpPr>
            <p:cNvPr id="729" name="CustomShape 7"/>
            <p:cNvSpPr/>
            <p:nvPr/>
          </p:nvSpPr>
          <p:spPr>
            <a:xfrm>
              <a:off x="5391720" y="1767960"/>
              <a:ext cx="1432080" cy="432360"/>
            </a:xfrm>
            <a:prstGeom prst="rect">
              <a:avLst/>
            </a:prstGeom>
            <a:blipFill rotWithShape="false">
              <a:blip r:embed="rId1"/>
              <a:stretch>
                <a:fillRect/>
              </a:stretch>
            </a:blipFill>
            <a:ln>
              <a:noFill/>
            </a:ln>
          </p:spPr>
          <p:style>
            <a:lnRef idx="0">
              <a:srgbClr val="FFFFFF"/>
            </a:lnRef>
            <a:fillRef idx="0">
              <a:srgbClr val="FFFFFF"/>
            </a:fillRef>
            <a:effectRef idx="0">
              <a:srgbClr val="FFFFFF"/>
            </a:effectRef>
            <a:fontRef idx="minor"/>
          </p:style>
        </p:sp>
        <p:sp>
          <p:nvSpPr>
            <p:cNvPr id="730" name="CustomShape 8"/>
            <p:cNvSpPr/>
            <p:nvPr/>
          </p:nvSpPr>
          <p:spPr>
            <a:xfrm>
              <a:off x="5429880" y="1785960"/>
              <a:ext cx="1356120" cy="356400"/>
            </a:xfrm>
            <a:prstGeom prst="rect">
              <a:avLst/>
            </a:prstGeom>
            <a:blipFill rotWithShape="false">
              <a:blip r:embed="rId2"/>
              <a:stretch>
                <a:fillRect/>
              </a:stretch>
            </a:blipFill>
            <a:ln>
              <a:noFill/>
            </a:ln>
          </p:spPr>
          <p:style>
            <a:lnRef idx="0">
              <a:srgbClr val="FFFFFF"/>
            </a:lnRef>
            <a:fillRef idx="0">
              <a:srgbClr val="FFFFFF"/>
            </a:fillRef>
            <a:effectRef idx="0">
              <a:srgbClr val="FFFFFF"/>
            </a:effectRef>
            <a:fontRef idx="minor"/>
          </p:style>
        </p:sp>
        <p:sp>
          <p:nvSpPr>
            <p:cNvPr id="731" name="CustomShape 9"/>
            <p:cNvSpPr/>
            <p:nvPr/>
          </p:nvSpPr>
          <p:spPr>
            <a:xfrm>
              <a:off x="5027760" y="1699200"/>
              <a:ext cx="587880" cy="581760"/>
            </a:xfrm>
            <a:prstGeom prst="rect">
              <a:avLst/>
            </a:prstGeom>
            <a:blipFill rotWithShape="false">
              <a:blip r:embed="rId3"/>
              <a:stretch>
                <a:fillRect/>
              </a:stretch>
            </a:blipFill>
            <a:ln>
              <a:noFill/>
            </a:ln>
          </p:spPr>
          <p:style>
            <a:lnRef idx="0">
              <a:srgbClr val="FFFFFF"/>
            </a:lnRef>
            <a:fillRef idx="0">
              <a:srgbClr val="FFFFFF"/>
            </a:fillRef>
            <a:effectRef idx="0">
              <a:srgbClr val="FFFFFF"/>
            </a:effectRef>
            <a:fontRef idx="minor"/>
          </p:style>
        </p:sp>
        <p:sp>
          <p:nvSpPr>
            <p:cNvPr id="732" name="CustomShape 10"/>
            <p:cNvSpPr/>
            <p:nvPr/>
          </p:nvSpPr>
          <p:spPr>
            <a:xfrm>
              <a:off x="6739200" y="1758600"/>
              <a:ext cx="1737000" cy="450720"/>
            </a:xfrm>
            <a:prstGeom prst="rect">
              <a:avLst/>
            </a:prstGeom>
            <a:blipFill rotWithShape="false">
              <a:blip r:embed="rId4"/>
              <a:stretch>
                <a:fillRect/>
              </a:stretch>
            </a:blipFill>
            <a:ln>
              <a:noFill/>
            </a:ln>
          </p:spPr>
          <p:style>
            <a:lnRef idx="0">
              <a:srgbClr val="FFFFFF"/>
            </a:lnRef>
            <a:fillRef idx="0">
              <a:srgbClr val="FFFFFF"/>
            </a:fillRef>
            <a:effectRef idx="0">
              <a:srgbClr val="FFFFFF"/>
            </a:effectRef>
            <a:fontRef idx="minor"/>
          </p:style>
        </p:sp>
        <p:sp>
          <p:nvSpPr>
            <p:cNvPr id="733" name="CustomShape 11"/>
            <p:cNvSpPr/>
            <p:nvPr/>
          </p:nvSpPr>
          <p:spPr>
            <a:xfrm>
              <a:off x="6786360" y="1785960"/>
              <a:ext cx="1642680" cy="356400"/>
            </a:xfrm>
            <a:prstGeom prst="rect">
              <a:avLst/>
            </a:prstGeom>
            <a:blipFill rotWithShape="false">
              <a:blip r:embed="rId5"/>
              <a:stretch>
                <a:fillRect/>
              </a:stretch>
            </a:blipFill>
            <a:ln>
              <a:noFill/>
            </a:ln>
          </p:spPr>
          <p:style>
            <a:lnRef idx="0">
              <a:srgbClr val="FFFFFF"/>
            </a:lnRef>
            <a:fillRef idx="0">
              <a:srgbClr val="FFFFFF"/>
            </a:fillRef>
            <a:effectRef idx="0">
              <a:srgbClr val="FFFFFF"/>
            </a:effectRef>
            <a:fontRef idx="minor"/>
          </p:style>
        </p:sp>
        <p:sp>
          <p:nvSpPr>
            <p:cNvPr id="734" name="CustomShape 12"/>
            <p:cNvSpPr/>
            <p:nvPr/>
          </p:nvSpPr>
          <p:spPr>
            <a:xfrm>
              <a:off x="5391720" y="2552760"/>
              <a:ext cx="1432080" cy="434160"/>
            </a:xfrm>
            <a:prstGeom prst="rect">
              <a:avLst/>
            </a:prstGeom>
            <a:blipFill rotWithShape="false">
              <a:blip r:embed="rId6"/>
              <a:stretch>
                <a:fillRect/>
              </a:stretch>
            </a:blipFill>
            <a:ln>
              <a:noFill/>
            </a:ln>
          </p:spPr>
          <p:style>
            <a:lnRef idx="0">
              <a:srgbClr val="FFFFFF"/>
            </a:lnRef>
            <a:fillRef idx="0">
              <a:srgbClr val="FFFFFF"/>
            </a:fillRef>
            <a:effectRef idx="0">
              <a:srgbClr val="FFFFFF"/>
            </a:effectRef>
            <a:fontRef idx="minor"/>
          </p:style>
        </p:sp>
        <p:sp>
          <p:nvSpPr>
            <p:cNvPr id="735" name="CustomShape 13"/>
            <p:cNvSpPr/>
            <p:nvPr/>
          </p:nvSpPr>
          <p:spPr>
            <a:xfrm>
              <a:off x="5429880" y="2571120"/>
              <a:ext cx="1356120" cy="357840"/>
            </a:xfrm>
            <a:prstGeom prst="rect">
              <a:avLst/>
            </a:prstGeom>
            <a:blipFill rotWithShape="false">
              <a:blip r:embed="rId7"/>
              <a:stretch>
                <a:fillRect/>
              </a:stretch>
            </a:blipFill>
            <a:ln>
              <a:noFill/>
            </a:ln>
          </p:spPr>
          <p:style>
            <a:lnRef idx="0">
              <a:srgbClr val="FFFFFF"/>
            </a:lnRef>
            <a:fillRef idx="0">
              <a:srgbClr val="FFFFFF"/>
            </a:fillRef>
            <a:effectRef idx="0">
              <a:srgbClr val="FFFFFF"/>
            </a:effectRef>
            <a:fontRef idx="minor"/>
          </p:style>
        </p:sp>
        <p:sp>
          <p:nvSpPr>
            <p:cNvPr id="736" name="CustomShape 14"/>
            <p:cNvSpPr/>
            <p:nvPr/>
          </p:nvSpPr>
          <p:spPr>
            <a:xfrm>
              <a:off x="5027760" y="2485800"/>
              <a:ext cx="587880" cy="581760"/>
            </a:xfrm>
            <a:prstGeom prst="rect">
              <a:avLst/>
            </a:prstGeom>
            <a:blipFill rotWithShape="false">
              <a:blip r:embed="rId8"/>
              <a:stretch>
                <a:fillRect/>
              </a:stretch>
            </a:blipFill>
            <a:ln>
              <a:noFill/>
            </a:ln>
          </p:spPr>
          <p:style>
            <a:lnRef idx="0">
              <a:srgbClr val="FFFFFF"/>
            </a:lnRef>
            <a:fillRef idx="0">
              <a:srgbClr val="FFFFFF"/>
            </a:fillRef>
            <a:effectRef idx="0">
              <a:srgbClr val="FFFFFF"/>
            </a:effectRef>
            <a:fontRef idx="minor"/>
          </p:style>
        </p:sp>
        <p:sp>
          <p:nvSpPr>
            <p:cNvPr id="737" name="CustomShape 15"/>
            <p:cNvSpPr/>
            <p:nvPr/>
          </p:nvSpPr>
          <p:spPr>
            <a:xfrm>
              <a:off x="6739200" y="2543400"/>
              <a:ext cx="1737000" cy="452160"/>
            </a:xfrm>
            <a:prstGeom prst="rect">
              <a:avLst/>
            </a:prstGeom>
            <a:blipFill rotWithShape="false">
              <a:blip r:embed="rId9"/>
              <a:stretch>
                <a:fillRect/>
              </a:stretch>
            </a:blipFill>
            <a:ln>
              <a:noFill/>
            </a:ln>
          </p:spPr>
          <p:style>
            <a:lnRef idx="0">
              <a:srgbClr val="FFFFFF"/>
            </a:lnRef>
            <a:fillRef idx="0">
              <a:srgbClr val="FFFFFF"/>
            </a:fillRef>
            <a:effectRef idx="0">
              <a:srgbClr val="FFFFFF"/>
            </a:effectRef>
            <a:fontRef idx="minor"/>
          </p:style>
        </p:sp>
        <p:sp>
          <p:nvSpPr>
            <p:cNvPr id="738" name="CustomShape 16"/>
            <p:cNvSpPr/>
            <p:nvPr/>
          </p:nvSpPr>
          <p:spPr>
            <a:xfrm>
              <a:off x="6786360" y="2571120"/>
              <a:ext cx="1642680" cy="357840"/>
            </a:xfrm>
            <a:prstGeom prst="rect">
              <a:avLst/>
            </a:prstGeom>
            <a:blipFill rotWithShape="false">
              <a:blip r:embed="rId10"/>
              <a:stretch>
                <a:fillRect/>
              </a:stretch>
            </a:blipFill>
            <a:ln>
              <a:noFill/>
            </a:ln>
          </p:spPr>
          <p:style>
            <a:lnRef idx="0">
              <a:srgbClr val="FFFFFF"/>
            </a:lnRef>
            <a:fillRef idx="0">
              <a:srgbClr val="FFFFFF"/>
            </a:fillRef>
            <a:effectRef idx="0">
              <a:srgbClr val="FFFFFF"/>
            </a:effectRef>
            <a:fontRef idx="minor"/>
          </p:style>
        </p:sp>
        <p:sp>
          <p:nvSpPr>
            <p:cNvPr id="739" name="CustomShape 17"/>
            <p:cNvSpPr/>
            <p:nvPr/>
          </p:nvSpPr>
          <p:spPr>
            <a:xfrm>
              <a:off x="5391720" y="3339000"/>
              <a:ext cx="1432080" cy="434160"/>
            </a:xfrm>
            <a:prstGeom prst="rect">
              <a:avLst/>
            </a:prstGeom>
            <a:blipFill rotWithShape="false">
              <a:blip r:embed="rId6"/>
              <a:stretch>
                <a:fillRect/>
              </a:stretch>
            </a:blipFill>
            <a:ln>
              <a:noFill/>
            </a:ln>
          </p:spPr>
          <p:style>
            <a:lnRef idx="0">
              <a:srgbClr val="FFFFFF"/>
            </a:lnRef>
            <a:fillRef idx="0">
              <a:srgbClr val="FFFFFF"/>
            </a:fillRef>
            <a:effectRef idx="0">
              <a:srgbClr val="FFFFFF"/>
            </a:effectRef>
            <a:fontRef idx="minor"/>
          </p:style>
        </p:sp>
        <p:sp>
          <p:nvSpPr>
            <p:cNvPr id="740" name="CustomShape 18"/>
            <p:cNvSpPr/>
            <p:nvPr/>
          </p:nvSpPr>
          <p:spPr>
            <a:xfrm>
              <a:off x="5429880" y="3357360"/>
              <a:ext cx="1356120" cy="357840"/>
            </a:xfrm>
            <a:prstGeom prst="rect">
              <a:avLst/>
            </a:prstGeom>
            <a:blipFill rotWithShape="false">
              <a:blip r:embed="rId7"/>
              <a:stretch>
                <a:fillRect/>
              </a:stretch>
            </a:blipFill>
            <a:ln>
              <a:noFill/>
            </a:ln>
          </p:spPr>
          <p:style>
            <a:lnRef idx="0">
              <a:srgbClr val="FFFFFF"/>
            </a:lnRef>
            <a:fillRef idx="0">
              <a:srgbClr val="FFFFFF"/>
            </a:fillRef>
            <a:effectRef idx="0">
              <a:srgbClr val="FFFFFF"/>
            </a:effectRef>
            <a:fontRef idx="minor"/>
          </p:style>
        </p:sp>
        <p:sp>
          <p:nvSpPr>
            <p:cNvPr id="741" name="CustomShape 19"/>
            <p:cNvSpPr/>
            <p:nvPr/>
          </p:nvSpPr>
          <p:spPr>
            <a:xfrm>
              <a:off x="5027760" y="3270600"/>
              <a:ext cx="587880" cy="581760"/>
            </a:xfrm>
            <a:prstGeom prst="rect">
              <a:avLst/>
            </a:prstGeom>
            <a:blipFill rotWithShape="false">
              <a:blip r:embed="rId11"/>
              <a:stretch>
                <a:fillRect/>
              </a:stretch>
            </a:blipFill>
            <a:ln>
              <a:noFill/>
            </a:ln>
          </p:spPr>
          <p:style>
            <a:lnRef idx="0">
              <a:srgbClr val="FFFFFF"/>
            </a:lnRef>
            <a:fillRef idx="0">
              <a:srgbClr val="FFFFFF"/>
            </a:fillRef>
            <a:effectRef idx="0">
              <a:srgbClr val="FFFFFF"/>
            </a:effectRef>
            <a:fontRef idx="minor"/>
          </p:style>
        </p:sp>
        <p:sp>
          <p:nvSpPr>
            <p:cNvPr id="742" name="CustomShape 20"/>
            <p:cNvSpPr/>
            <p:nvPr/>
          </p:nvSpPr>
          <p:spPr>
            <a:xfrm>
              <a:off x="6739200" y="3330000"/>
              <a:ext cx="1737000" cy="452160"/>
            </a:xfrm>
            <a:prstGeom prst="rect">
              <a:avLst/>
            </a:prstGeom>
            <a:blipFill rotWithShape="false">
              <a:blip r:embed="rId9"/>
              <a:stretch>
                <a:fillRect/>
              </a:stretch>
            </a:blipFill>
            <a:ln>
              <a:noFill/>
            </a:ln>
          </p:spPr>
          <p:style>
            <a:lnRef idx="0">
              <a:srgbClr val="FFFFFF"/>
            </a:lnRef>
            <a:fillRef idx="0">
              <a:srgbClr val="FFFFFF"/>
            </a:fillRef>
            <a:effectRef idx="0">
              <a:srgbClr val="FFFFFF"/>
            </a:effectRef>
            <a:fontRef idx="minor"/>
          </p:style>
        </p:sp>
        <p:sp>
          <p:nvSpPr>
            <p:cNvPr id="743" name="CustomShape 21"/>
            <p:cNvSpPr/>
            <p:nvPr/>
          </p:nvSpPr>
          <p:spPr>
            <a:xfrm>
              <a:off x="6786360" y="3357360"/>
              <a:ext cx="1642680" cy="357840"/>
            </a:xfrm>
            <a:prstGeom prst="rect">
              <a:avLst/>
            </a:prstGeom>
            <a:blipFill rotWithShape="false">
              <a:blip r:embed="rId10"/>
              <a:stretch>
                <a:fillRect/>
              </a:stretch>
            </a:blipFill>
            <a:ln>
              <a:noFill/>
            </a:ln>
          </p:spPr>
          <p:style>
            <a:lnRef idx="0">
              <a:srgbClr val="FFFFFF"/>
            </a:lnRef>
            <a:fillRef idx="0">
              <a:srgbClr val="FFFFFF"/>
            </a:fillRef>
            <a:effectRef idx="0">
              <a:srgbClr val="FFFFFF"/>
            </a:effectRef>
            <a:fontRef idx="minor"/>
          </p:style>
        </p:sp>
        <p:sp>
          <p:nvSpPr>
            <p:cNvPr id="744" name="CustomShape 22"/>
            <p:cNvSpPr/>
            <p:nvPr/>
          </p:nvSpPr>
          <p:spPr>
            <a:xfrm>
              <a:off x="5391720" y="4053960"/>
              <a:ext cx="1432080" cy="432360"/>
            </a:xfrm>
            <a:prstGeom prst="rect">
              <a:avLst/>
            </a:prstGeom>
            <a:blipFill rotWithShape="false">
              <a:blip r:embed="rId1"/>
              <a:stretch>
                <a:fillRect/>
              </a:stretch>
            </a:blipFill>
            <a:ln>
              <a:noFill/>
            </a:ln>
          </p:spPr>
          <p:style>
            <a:lnRef idx="0">
              <a:srgbClr val="FFFFFF"/>
            </a:lnRef>
            <a:fillRef idx="0">
              <a:srgbClr val="FFFFFF"/>
            </a:fillRef>
            <a:effectRef idx="0">
              <a:srgbClr val="FFFFFF"/>
            </a:effectRef>
            <a:fontRef idx="minor"/>
          </p:style>
        </p:sp>
        <p:sp>
          <p:nvSpPr>
            <p:cNvPr id="745" name="CustomShape 23"/>
            <p:cNvSpPr/>
            <p:nvPr/>
          </p:nvSpPr>
          <p:spPr>
            <a:xfrm>
              <a:off x="5429880" y="4071960"/>
              <a:ext cx="1356120" cy="356400"/>
            </a:xfrm>
            <a:prstGeom prst="rect">
              <a:avLst/>
            </a:prstGeom>
            <a:blipFill rotWithShape="false">
              <a:blip r:embed="rId12"/>
              <a:stretch>
                <a:fillRect/>
              </a:stretch>
            </a:blipFill>
            <a:ln>
              <a:noFill/>
            </a:ln>
          </p:spPr>
          <p:style>
            <a:lnRef idx="0">
              <a:srgbClr val="FFFFFF"/>
            </a:lnRef>
            <a:fillRef idx="0">
              <a:srgbClr val="FFFFFF"/>
            </a:fillRef>
            <a:effectRef idx="0">
              <a:srgbClr val="FFFFFF"/>
            </a:effectRef>
            <a:fontRef idx="minor"/>
          </p:style>
        </p:sp>
        <p:sp>
          <p:nvSpPr>
            <p:cNvPr id="746" name="CustomShape 24"/>
            <p:cNvSpPr/>
            <p:nvPr/>
          </p:nvSpPr>
          <p:spPr>
            <a:xfrm>
              <a:off x="5027760" y="3985200"/>
              <a:ext cx="587880" cy="581760"/>
            </a:xfrm>
            <a:prstGeom prst="rect">
              <a:avLst/>
            </a:prstGeom>
            <a:blipFill rotWithShape="false">
              <a:blip r:embed="rId13"/>
              <a:stretch>
                <a:fillRect/>
              </a:stretch>
            </a:blipFill>
            <a:ln>
              <a:noFill/>
            </a:ln>
          </p:spPr>
          <p:style>
            <a:lnRef idx="0">
              <a:srgbClr val="FFFFFF"/>
            </a:lnRef>
            <a:fillRef idx="0">
              <a:srgbClr val="FFFFFF"/>
            </a:fillRef>
            <a:effectRef idx="0">
              <a:srgbClr val="FFFFFF"/>
            </a:effectRef>
            <a:fontRef idx="minor"/>
          </p:style>
        </p:sp>
        <p:sp>
          <p:nvSpPr>
            <p:cNvPr id="747" name="CustomShape 25"/>
            <p:cNvSpPr/>
            <p:nvPr/>
          </p:nvSpPr>
          <p:spPr>
            <a:xfrm>
              <a:off x="6739200" y="4044600"/>
              <a:ext cx="1737000" cy="450720"/>
            </a:xfrm>
            <a:prstGeom prst="rect">
              <a:avLst/>
            </a:prstGeom>
            <a:blipFill rotWithShape="false">
              <a:blip r:embed="rId4"/>
              <a:stretch>
                <a:fillRect/>
              </a:stretch>
            </a:blipFill>
            <a:ln>
              <a:noFill/>
            </a:ln>
          </p:spPr>
          <p:style>
            <a:lnRef idx="0">
              <a:srgbClr val="FFFFFF"/>
            </a:lnRef>
            <a:fillRef idx="0">
              <a:srgbClr val="FFFFFF"/>
            </a:fillRef>
            <a:effectRef idx="0">
              <a:srgbClr val="FFFFFF"/>
            </a:effectRef>
            <a:fontRef idx="minor"/>
          </p:style>
        </p:sp>
        <p:sp>
          <p:nvSpPr>
            <p:cNvPr id="748" name="CustomShape 26"/>
            <p:cNvSpPr/>
            <p:nvPr/>
          </p:nvSpPr>
          <p:spPr>
            <a:xfrm>
              <a:off x="6786360" y="4071960"/>
              <a:ext cx="1642680" cy="356400"/>
            </a:xfrm>
            <a:prstGeom prst="rect">
              <a:avLst/>
            </a:prstGeom>
            <a:blipFill rotWithShape="false">
              <a:blip r:embed="rId14"/>
              <a:stretch>
                <a:fillRect/>
              </a:stretch>
            </a:blipFill>
            <a:ln>
              <a:noFill/>
            </a:ln>
          </p:spPr>
          <p:style>
            <a:lnRef idx="0">
              <a:srgbClr val="FFFFFF"/>
            </a:lnRef>
            <a:fillRef idx="0">
              <a:srgbClr val="FFFFFF"/>
            </a:fillRef>
            <a:effectRef idx="0">
              <a:srgbClr val="FFFFFF"/>
            </a:effectRef>
            <a:fontRef idx="minor"/>
          </p:style>
        </p:sp>
        <p:sp>
          <p:nvSpPr>
            <p:cNvPr id="749" name="CustomShape 27"/>
            <p:cNvSpPr/>
            <p:nvPr/>
          </p:nvSpPr>
          <p:spPr>
            <a:xfrm>
              <a:off x="5391720" y="4768560"/>
              <a:ext cx="1432080" cy="432360"/>
            </a:xfrm>
            <a:prstGeom prst="rect">
              <a:avLst/>
            </a:prstGeom>
            <a:blipFill rotWithShape="false">
              <a:blip r:embed="rId1"/>
              <a:stretch>
                <a:fillRect/>
              </a:stretch>
            </a:blipFill>
            <a:ln>
              <a:noFill/>
            </a:ln>
          </p:spPr>
          <p:style>
            <a:lnRef idx="0">
              <a:srgbClr val="FFFFFF"/>
            </a:lnRef>
            <a:fillRef idx="0">
              <a:srgbClr val="FFFFFF"/>
            </a:fillRef>
            <a:effectRef idx="0">
              <a:srgbClr val="FFFFFF"/>
            </a:effectRef>
            <a:fontRef idx="minor"/>
          </p:style>
        </p:sp>
        <p:sp>
          <p:nvSpPr>
            <p:cNvPr id="750" name="CustomShape 28"/>
            <p:cNvSpPr/>
            <p:nvPr/>
          </p:nvSpPr>
          <p:spPr>
            <a:xfrm>
              <a:off x="5429880" y="4786920"/>
              <a:ext cx="1356120" cy="356400"/>
            </a:xfrm>
            <a:prstGeom prst="rect">
              <a:avLst/>
            </a:prstGeom>
            <a:blipFill rotWithShape="false">
              <a:blip r:embed="rId2"/>
              <a:stretch>
                <a:fillRect/>
              </a:stretch>
            </a:blipFill>
            <a:ln>
              <a:noFill/>
            </a:ln>
          </p:spPr>
          <p:style>
            <a:lnRef idx="0">
              <a:srgbClr val="FFFFFF"/>
            </a:lnRef>
            <a:fillRef idx="0">
              <a:srgbClr val="FFFFFF"/>
            </a:fillRef>
            <a:effectRef idx="0">
              <a:srgbClr val="FFFFFF"/>
            </a:effectRef>
            <a:fontRef idx="minor"/>
          </p:style>
        </p:sp>
        <p:sp>
          <p:nvSpPr>
            <p:cNvPr id="751" name="CustomShape 29"/>
            <p:cNvSpPr/>
            <p:nvPr/>
          </p:nvSpPr>
          <p:spPr>
            <a:xfrm>
              <a:off x="5027760" y="4700160"/>
              <a:ext cx="587880" cy="581760"/>
            </a:xfrm>
            <a:prstGeom prst="rect">
              <a:avLst/>
            </a:prstGeom>
            <a:blipFill rotWithShape="false">
              <a:blip r:embed="rId15"/>
              <a:stretch>
                <a:fillRect/>
              </a:stretch>
            </a:blipFill>
            <a:ln>
              <a:noFill/>
            </a:ln>
          </p:spPr>
          <p:style>
            <a:lnRef idx="0">
              <a:srgbClr val="FFFFFF"/>
            </a:lnRef>
            <a:fillRef idx="0">
              <a:srgbClr val="FFFFFF"/>
            </a:fillRef>
            <a:effectRef idx="0">
              <a:srgbClr val="FFFFFF"/>
            </a:effectRef>
            <a:fontRef idx="minor"/>
          </p:style>
        </p:sp>
      </p:grpSp>
      <p:sp>
        <p:nvSpPr>
          <p:cNvPr id="752" name="CustomShape 30"/>
          <p:cNvSpPr/>
          <p:nvPr/>
        </p:nvSpPr>
        <p:spPr>
          <a:xfrm>
            <a:off x="6747240" y="4703040"/>
            <a:ext cx="162360" cy="439200"/>
          </a:xfrm>
          <a:prstGeom prst="rect">
            <a:avLst/>
          </a:prstGeom>
          <a:noFill/>
          <a:ln>
            <a:noFill/>
          </a:ln>
        </p:spPr>
        <p:style>
          <a:lnRef idx="0">
            <a:srgbClr val="FFFFFF"/>
          </a:lnRef>
          <a:fillRef idx="0">
            <a:srgbClr val="FFFFFF"/>
          </a:fillRef>
          <a:effectRef idx="0">
            <a:srgbClr val="FFFFFF"/>
          </a:effectRef>
          <a:fontRef idx="minor"/>
        </p:style>
        <p:txBody>
          <a:bodyPr lIns="0" tIns="12240" rIns="0" bIns="0"/>
          <a:p>
            <a:pPr marL="12700">
              <a:lnSpc>
                <a:spcPct val="100000"/>
              </a:lnSpc>
              <a:spcBef>
                <a:spcPts val="95"/>
              </a:spcBef>
            </a:pPr>
            <a:r>
              <a:rPr lang="pt-BR" sz="1200" b="0" strike="noStrike" spc="-4">
                <a:solidFill>
                  <a:srgbClr val="F1F1F1"/>
                </a:solidFill>
                <a:cs typeface="+mn-lt"/>
              </a:rPr>
              <a:t>/</a:t>
            </a:r>
            <a:endParaRPr lang="pt-BR" sz="1200" b="0" strike="noStrike" spc="-4">
              <a:solidFill>
                <a:srgbClr val="F1F1F1"/>
              </a:solidFill>
              <a:cs typeface="+mn-lt"/>
            </a:endParaRPr>
          </a:p>
        </p:txBody>
      </p:sp>
      <p:grpSp>
        <p:nvGrpSpPr>
          <p:cNvPr id="753" name="Group 31"/>
          <p:cNvGrpSpPr/>
          <p:nvPr/>
        </p:nvGrpSpPr>
        <p:grpSpPr>
          <a:xfrm>
            <a:off x="8263200" y="4616685"/>
            <a:ext cx="1737000" cy="450720"/>
            <a:chOff x="6739200" y="4759560"/>
            <a:chExt cx="1737000" cy="450720"/>
          </a:xfrm>
        </p:grpSpPr>
        <p:sp>
          <p:nvSpPr>
            <p:cNvPr id="754" name="CustomShape 32"/>
            <p:cNvSpPr/>
            <p:nvPr/>
          </p:nvSpPr>
          <p:spPr>
            <a:xfrm>
              <a:off x="6739200" y="4759560"/>
              <a:ext cx="1737000" cy="450720"/>
            </a:xfrm>
            <a:prstGeom prst="rect">
              <a:avLst/>
            </a:prstGeom>
            <a:blipFill rotWithShape="false">
              <a:blip r:embed="rId4"/>
              <a:stretch>
                <a:fillRect/>
              </a:stretch>
            </a:blipFill>
            <a:ln>
              <a:noFill/>
            </a:ln>
          </p:spPr>
          <p:style>
            <a:lnRef idx="0">
              <a:srgbClr val="FFFFFF"/>
            </a:lnRef>
            <a:fillRef idx="0">
              <a:srgbClr val="FFFFFF"/>
            </a:fillRef>
            <a:effectRef idx="0">
              <a:srgbClr val="FFFFFF"/>
            </a:effectRef>
            <a:fontRef idx="minor"/>
          </p:style>
        </p:sp>
        <p:sp>
          <p:nvSpPr>
            <p:cNvPr id="755" name="CustomShape 33"/>
            <p:cNvSpPr/>
            <p:nvPr/>
          </p:nvSpPr>
          <p:spPr>
            <a:xfrm>
              <a:off x="6786360" y="4786920"/>
              <a:ext cx="1642680" cy="356400"/>
            </a:xfrm>
            <a:prstGeom prst="rect">
              <a:avLst/>
            </a:prstGeom>
            <a:blipFill rotWithShape="false">
              <a:blip r:embed="rId16"/>
              <a:stretch>
                <a:fillRect/>
              </a:stretch>
            </a:blipFill>
            <a:ln>
              <a:noFill/>
            </a:ln>
          </p:spPr>
          <p:style>
            <a:lnRef idx="0">
              <a:srgbClr val="FFFFFF"/>
            </a:lnRef>
            <a:fillRef idx="0">
              <a:srgbClr val="FFFFFF"/>
            </a:fillRef>
            <a:effectRef idx="0">
              <a:srgbClr val="FFFFFF"/>
            </a:effectRef>
            <a:fontRef idx="minor"/>
          </p:style>
        </p:sp>
      </p:grpSp>
      <p:sp>
        <p:nvSpPr>
          <p:cNvPr id="756" name="CustomShape 34"/>
          <p:cNvSpPr/>
          <p:nvPr/>
        </p:nvSpPr>
        <p:spPr>
          <a:xfrm>
            <a:off x="6747240" y="1785600"/>
            <a:ext cx="196560" cy="439200"/>
          </a:xfrm>
          <a:prstGeom prst="rect">
            <a:avLst/>
          </a:prstGeom>
          <a:noFill/>
          <a:ln>
            <a:noFill/>
          </a:ln>
        </p:spPr>
        <p:style>
          <a:lnRef idx="0">
            <a:srgbClr val="FFFFFF"/>
          </a:lnRef>
          <a:fillRef idx="0">
            <a:srgbClr val="FFFFFF"/>
          </a:fillRef>
          <a:effectRef idx="0">
            <a:srgbClr val="FFFFFF"/>
          </a:effectRef>
          <a:fontRef idx="minor"/>
        </p:style>
        <p:txBody>
          <a:bodyPr lIns="0" tIns="12240" rIns="0" bIns="0"/>
          <a:p>
            <a:pPr marL="12700">
              <a:lnSpc>
                <a:spcPct val="100000"/>
              </a:lnSpc>
              <a:spcBef>
                <a:spcPts val="95"/>
              </a:spcBef>
            </a:pPr>
            <a:r>
              <a:rPr lang="pt-BR" sz="1200" b="1" strike="noStrike" spc="-4">
                <a:solidFill>
                  <a:srgbClr val="F1F1F1"/>
                </a:solidFill>
                <a:cs typeface="+mn-lt"/>
              </a:rPr>
              <a:t>*</a:t>
            </a:r>
            <a:endParaRPr lang="pt-BR" sz="1200" b="1" strike="noStrike" spc="-4">
              <a:solidFill>
                <a:srgbClr val="F1F1F1"/>
              </a:solidFill>
              <a:cs typeface="+mn-lt"/>
            </a:endParaRPr>
          </a:p>
        </p:txBody>
      </p:sp>
      <p:sp>
        <p:nvSpPr>
          <p:cNvPr id="757" name="CustomShape 35"/>
          <p:cNvSpPr/>
          <p:nvPr/>
        </p:nvSpPr>
        <p:spPr>
          <a:xfrm>
            <a:off x="6716640" y="2451960"/>
            <a:ext cx="275400" cy="439200"/>
          </a:xfrm>
          <a:prstGeom prst="rect">
            <a:avLst/>
          </a:prstGeom>
          <a:noFill/>
          <a:ln>
            <a:noFill/>
          </a:ln>
        </p:spPr>
        <p:style>
          <a:lnRef idx="0">
            <a:srgbClr val="FFFFFF"/>
          </a:lnRef>
          <a:fillRef idx="0">
            <a:srgbClr val="FFFFFF"/>
          </a:fillRef>
          <a:effectRef idx="0">
            <a:srgbClr val="FFFFFF"/>
          </a:effectRef>
          <a:fontRef idx="minor"/>
        </p:style>
        <p:txBody>
          <a:bodyPr lIns="0" tIns="12240" rIns="0" bIns="0"/>
          <a:p>
            <a:pPr marL="12700">
              <a:lnSpc>
                <a:spcPct val="100000"/>
              </a:lnSpc>
              <a:spcBef>
                <a:spcPts val="95"/>
              </a:spcBef>
            </a:pPr>
            <a:r>
              <a:rPr lang="pt-BR" sz="1200" b="1" strike="noStrike" spc="-4">
                <a:solidFill>
                  <a:srgbClr val="F1F1F1"/>
                </a:solidFill>
                <a:cs typeface="+mn-lt"/>
              </a:rPr>
              <a:t>+</a:t>
            </a:r>
            <a:endParaRPr lang="pt-BR" sz="1200" b="1" strike="noStrike" spc="-4">
              <a:solidFill>
                <a:srgbClr val="F1F1F1"/>
              </a:solidFill>
              <a:cs typeface="+mn-lt"/>
            </a:endParaRPr>
          </a:p>
        </p:txBody>
      </p:sp>
      <p:sp>
        <p:nvSpPr>
          <p:cNvPr id="758" name="CustomShape 36"/>
          <p:cNvSpPr/>
          <p:nvPr/>
        </p:nvSpPr>
        <p:spPr>
          <a:xfrm>
            <a:off x="6762360" y="3237840"/>
            <a:ext cx="159840" cy="439200"/>
          </a:xfrm>
          <a:prstGeom prst="rect">
            <a:avLst/>
          </a:prstGeom>
          <a:noFill/>
          <a:ln>
            <a:noFill/>
          </a:ln>
        </p:spPr>
        <p:style>
          <a:lnRef idx="0">
            <a:srgbClr val="FFFFFF"/>
          </a:lnRef>
          <a:fillRef idx="0">
            <a:srgbClr val="FFFFFF"/>
          </a:fillRef>
          <a:effectRef idx="0">
            <a:srgbClr val="FFFFFF"/>
          </a:effectRef>
          <a:fontRef idx="minor"/>
        </p:style>
        <p:txBody>
          <a:bodyPr lIns="0" tIns="12240" rIns="0" bIns="0"/>
          <a:p>
            <a:pPr marL="12700">
              <a:lnSpc>
                <a:spcPct val="100000"/>
              </a:lnSpc>
              <a:spcBef>
                <a:spcPts val="95"/>
              </a:spcBef>
            </a:pPr>
            <a:r>
              <a:rPr lang="pt-BR" sz="1200" b="1" strike="noStrike" spc="-4">
                <a:solidFill>
                  <a:srgbClr val="F1F1F1"/>
                </a:solidFill>
                <a:cs typeface="+mn-lt"/>
              </a:rPr>
              <a:t>-</a:t>
            </a:r>
            <a:endParaRPr lang="pt-BR" sz="1200" b="1" strike="noStrike" spc="-4">
              <a:solidFill>
                <a:srgbClr val="F1F1F1"/>
              </a:solidFill>
              <a:cs typeface="+mn-lt"/>
            </a:endParaRPr>
          </a:p>
        </p:txBody>
      </p:sp>
      <p:sp>
        <p:nvSpPr>
          <p:cNvPr id="759" name="CustomShape 37"/>
          <p:cNvSpPr/>
          <p:nvPr/>
        </p:nvSpPr>
        <p:spPr>
          <a:xfrm>
            <a:off x="6675960" y="4024080"/>
            <a:ext cx="337320" cy="439200"/>
          </a:xfrm>
          <a:prstGeom prst="rect">
            <a:avLst/>
          </a:prstGeom>
          <a:noFill/>
          <a:ln>
            <a:noFill/>
          </a:ln>
        </p:spPr>
        <p:style>
          <a:lnRef idx="0">
            <a:srgbClr val="FFFFFF"/>
          </a:lnRef>
          <a:fillRef idx="0">
            <a:srgbClr val="FFFFFF"/>
          </a:fillRef>
          <a:effectRef idx="0">
            <a:srgbClr val="FFFFFF"/>
          </a:effectRef>
          <a:fontRef idx="minor"/>
        </p:style>
        <p:txBody>
          <a:bodyPr lIns="0" tIns="12240" rIns="0" bIns="0"/>
          <a:p>
            <a:pPr marL="12700">
              <a:lnSpc>
                <a:spcPct val="100000"/>
              </a:lnSpc>
              <a:spcBef>
                <a:spcPts val="95"/>
              </a:spcBef>
            </a:pPr>
            <a:r>
              <a:rPr lang="pt-BR" sz="1200" b="1" strike="noStrike" spc="-4">
                <a:solidFill>
                  <a:srgbClr val="F1F1F1"/>
                </a:solidFill>
                <a:cs typeface="+mn-lt"/>
              </a:rPr>
              <a:t>%</a:t>
            </a:r>
            <a:endParaRPr lang="pt-BR" sz="1200" b="1" strike="noStrike" spc="-4">
              <a:solidFill>
                <a:srgbClr val="F1F1F1"/>
              </a:solidFill>
              <a:cs typeface="+mn-lt"/>
            </a:endParaRPr>
          </a:p>
        </p:txBody>
      </p:sp>
      <p:sp>
        <p:nvSpPr>
          <p:cNvPr id="760" name="CustomShape 38"/>
          <p:cNvSpPr/>
          <p:nvPr/>
        </p:nvSpPr>
        <p:spPr>
          <a:xfrm>
            <a:off x="6953880" y="1728810"/>
            <a:ext cx="1356120" cy="525600"/>
          </a:xfrm>
          <a:prstGeom prst="rect">
            <a:avLst/>
          </a:prstGeom>
          <a:noFill/>
          <a:ln w="9000">
            <a:solidFill>
              <a:srgbClr val="F69240"/>
            </a:solidFill>
            <a:round/>
          </a:ln>
        </p:spPr>
        <p:style>
          <a:lnRef idx="0">
            <a:srgbClr val="FFFFFF"/>
          </a:lnRef>
          <a:fillRef idx="0">
            <a:srgbClr val="FFFFFF"/>
          </a:fillRef>
          <a:effectRef idx="0">
            <a:srgbClr val="FFFFFF"/>
          </a:effectRef>
          <a:fontRef idx="minor"/>
        </p:style>
        <p:txBody>
          <a:bodyPr lIns="0" tIns="39240" rIns="0" bIns="0"/>
          <a:p>
            <a:pPr marL="241935">
              <a:lnSpc>
                <a:spcPct val="100000"/>
              </a:lnSpc>
              <a:spcBef>
                <a:spcPts val="310"/>
              </a:spcBef>
            </a:pPr>
            <a:r>
              <a:rPr lang="pt-BR" sz="1200" b="0" strike="noStrike" spc="-4">
                <a:cs typeface="+mn-lt"/>
              </a:rPr>
              <a:t>var1 *</a:t>
            </a:r>
            <a:r>
              <a:rPr lang="pt-BR" sz="1200" b="0" strike="noStrike" spc="-24">
                <a:cs typeface="+mn-lt"/>
              </a:rPr>
              <a:t> </a:t>
            </a:r>
            <a:r>
              <a:rPr lang="pt-BR" sz="1200" b="0" strike="noStrike" spc="-4">
                <a:cs typeface="+mn-lt"/>
              </a:rPr>
              <a:t>var2</a:t>
            </a:r>
            <a:endParaRPr lang="pt-BR" sz="1200" b="0" strike="noStrike" spc="-1">
              <a:cs typeface="+mn-lt"/>
            </a:endParaRPr>
          </a:p>
        </p:txBody>
      </p:sp>
      <p:sp>
        <p:nvSpPr>
          <p:cNvPr id="761" name="CustomShape 39"/>
          <p:cNvSpPr/>
          <p:nvPr/>
        </p:nvSpPr>
        <p:spPr>
          <a:xfrm>
            <a:off x="8310360" y="1700235"/>
            <a:ext cx="1643040" cy="282960"/>
          </a:xfrm>
          <a:prstGeom prst="rect">
            <a:avLst/>
          </a:prstGeom>
          <a:noFill/>
          <a:ln w="9000">
            <a:solidFill>
              <a:srgbClr val="F69240"/>
            </a:solidFill>
            <a:round/>
          </a:ln>
        </p:spPr>
        <p:style>
          <a:lnRef idx="0">
            <a:srgbClr val="FFFFFF"/>
          </a:lnRef>
          <a:fillRef idx="0">
            <a:srgbClr val="FFFFFF"/>
          </a:fillRef>
          <a:effectRef idx="0">
            <a:srgbClr val="FFFFFF"/>
          </a:effectRef>
          <a:fontRef idx="minor"/>
        </p:style>
        <p:txBody>
          <a:bodyPr lIns="0" tIns="39240" rIns="0" bIns="0"/>
          <a:p>
            <a:pPr marL="211455">
              <a:lnSpc>
                <a:spcPct val="100000"/>
              </a:lnSpc>
              <a:spcBef>
                <a:spcPts val="310"/>
              </a:spcBef>
            </a:pPr>
            <a:r>
              <a:rPr lang="pt-BR" sz="1200" b="0" strike="noStrike" spc="-9">
                <a:cs typeface="+mn-lt"/>
              </a:rPr>
              <a:t>Multiplicação</a:t>
            </a:r>
            <a:endParaRPr lang="pt-BR" sz="1200" b="0" strike="noStrike" spc="-9">
              <a:cs typeface="+mn-lt"/>
            </a:endParaRPr>
          </a:p>
        </p:txBody>
      </p:sp>
      <p:sp>
        <p:nvSpPr>
          <p:cNvPr id="762" name="CustomShape 40"/>
          <p:cNvSpPr/>
          <p:nvPr/>
        </p:nvSpPr>
        <p:spPr>
          <a:xfrm>
            <a:off x="6953880" y="3986235"/>
            <a:ext cx="1356120" cy="526320"/>
          </a:xfrm>
          <a:prstGeom prst="rect">
            <a:avLst/>
          </a:prstGeom>
          <a:noFill/>
          <a:ln w="9000">
            <a:solidFill>
              <a:srgbClr val="F69240"/>
            </a:solidFill>
            <a:round/>
          </a:ln>
        </p:spPr>
        <p:style>
          <a:lnRef idx="0">
            <a:srgbClr val="FFFFFF"/>
          </a:lnRef>
          <a:fillRef idx="0">
            <a:srgbClr val="FFFFFF"/>
          </a:fillRef>
          <a:effectRef idx="0">
            <a:srgbClr val="FFFFFF"/>
          </a:effectRef>
          <a:fontRef idx="minor"/>
        </p:style>
        <p:txBody>
          <a:bodyPr lIns="0" tIns="39960" rIns="0" bIns="0"/>
          <a:p>
            <a:pPr marL="238760">
              <a:lnSpc>
                <a:spcPct val="100000"/>
              </a:lnSpc>
              <a:spcBef>
                <a:spcPts val="315"/>
              </a:spcBef>
            </a:pPr>
            <a:r>
              <a:rPr lang="pt-BR" sz="1200" b="0" strike="noStrike" spc="-4">
                <a:cs typeface="+mn-lt"/>
              </a:rPr>
              <a:t>var1 %</a:t>
            </a:r>
            <a:r>
              <a:rPr lang="pt-BR" sz="1200" b="0" strike="noStrike" spc="-24">
                <a:cs typeface="+mn-lt"/>
              </a:rPr>
              <a:t> </a:t>
            </a:r>
            <a:r>
              <a:rPr lang="pt-BR" sz="1200" b="0" strike="noStrike" spc="-4">
                <a:cs typeface="+mn-lt"/>
              </a:rPr>
              <a:t>var2</a:t>
            </a:r>
            <a:endParaRPr lang="pt-BR" sz="1200" b="0" strike="noStrike" spc="-1">
              <a:cs typeface="+mn-lt"/>
            </a:endParaRPr>
          </a:p>
        </p:txBody>
      </p:sp>
      <p:sp>
        <p:nvSpPr>
          <p:cNvPr id="763" name="CustomShape 41"/>
          <p:cNvSpPr/>
          <p:nvPr/>
        </p:nvSpPr>
        <p:spPr>
          <a:xfrm>
            <a:off x="8310360" y="3986235"/>
            <a:ext cx="1643040" cy="526320"/>
          </a:xfrm>
          <a:prstGeom prst="rect">
            <a:avLst/>
          </a:prstGeom>
          <a:noFill/>
          <a:ln w="9000">
            <a:solidFill>
              <a:srgbClr val="F69240"/>
            </a:solidFill>
            <a:round/>
          </a:ln>
        </p:spPr>
        <p:style>
          <a:lnRef idx="0">
            <a:srgbClr val="FFFFFF"/>
          </a:lnRef>
          <a:fillRef idx="0">
            <a:srgbClr val="FFFFFF"/>
          </a:fillRef>
          <a:effectRef idx="0">
            <a:srgbClr val="FFFFFF"/>
          </a:effectRef>
          <a:fontRef idx="minor"/>
        </p:style>
        <p:txBody>
          <a:bodyPr lIns="0" tIns="39960" rIns="0" bIns="0"/>
          <a:p>
            <a:pPr marL="127000">
              <a:lnSpc>
                <a:spcPct val="100000"/>
              </a:lnSpc>
              <a:spcBef>
                <a:spcPts val="315"/>
              </a:spcBef>
            </a:pPr>
            <a:r>
              <a:rPr lang="pt-BR" sz="1200" b="0" strike="noStrike" spc="-9">
                <a:cs typeface="+mn-lt"/>
              </a:rPr>
              <a:t>Resto </a:t>
            </a:r>
            <a:r>
              <a:rPr lang="pt-BR" sz="1200" b="0" strike="noStrike" spc="-4">
                <a:cs typeface="+mn-lt"/>
              </a:rPr>
              <a:t>da</a:t>
            </a:r>
            <a:r>
              <a:rPr lang="pt-BR" sz="1200" b="0" strike="noStrike" spc="12">
                <a:cs typeface="+mn-lt"/>
              </a:rPr>
              <a:t> </a:t>
            </a:r>
            <a:r>
              <a:rPr lang="pt-BR" sz="1200" b="0" strike="noStrike" spc="-9">
                <a:cs typeface="+mn-lt"/>
              </a:rPr>
              <a:t>divisão</a:t>
            </a:r>
            <a:endParaRPr lang="pt-BR" sz="1200" b="0" strike="noStrike" spc="-1">
              <a:cs typeface="+mn-lt"/>
            </a:endParaRPr>
          </a:p>
        </p:txBody>
      </p:sp>
      <p:sp>
        <p:nvSpPr>
          <p:cNvPr id="764" name="CustomShape 42"/>
          <p:cNvSpPr/>
          <p:nvPr/>
        </p:nvSpPr>
        <p:spPr>
          <a:xfrm>
            <a:off x="6953880" y="2485395"/>
            <a:ext cx="1356120" cy="527040"/>
          </a:xfrm>
          <a:prstGeom prst="rect">
            <a:avLst/>
          </a:prstGeom>
          <a:noFill/>
          <a:ln w="9000">
            <a:solidFill>
              <a:srgbClr val="F69240"/>
            </a:solidFill>
            <a:round/>
          </a:ln>
        </p:spPr>
        <p:style>
          <a:lnRef idx="0">
            <a:srgbClr val="FFFFFF"/>
          </a:lnRef>
          <a:fillRef idx="0">
            <a:srgbClr val="FFFFFF"/>
          </a:fillRef>
          <a:effectRef idx="0">
            <a:srgbClr val="FFFFFF"/>
          </a:effectRef>
          <a:fontRef idx="minor"/>
        </p:style>
        <p:txBody>
          <a:bodyPr lIns="0" tIns="40680" rIns="0" bIns="0"/>
          <a:p>
            <a:pPr marL="241935">
              <a:lnSpc>
                <a:spcPct val="100000"/>
              </a:lnSpc>
              <a:spcBef>
                <a:spcPts val="320"/>
              </a:spcBef>
            </a:pPr>
            <a:r>
              <a:rPr lang="pt-BR" sz="1200" b="0" strike="noStrike" spc="-4">
                <a:cs typeface="+mn-lt"/>
              </a:rPr>
              <a:t>var1 +</a:t>
            </a:r>
            <a:r>
              <a:rPr lang="pt-BR" sz="1200" b="0" strike="noStrike" spc="-24">
                <a:cs typeface="+mn-lt"/>
              </a:rPr>
              <a:t> </a:t>
            </a:r>
            <a:r>
              <a:rPr lang="pt-BR" sz="1200" b="0" strike="noStrike" spc="-4">
                <a:cs typeface="+mn-lt"/>
              </a:rPr>
              <a:t>var2</a:t>
            </a:r>
            <a:endParaRPr lang="pt-BR" sz="1200" b="0" strike="noStrike" spc="-1">
              <a:cs typeface="+mn-lt"/>
            </a:endParaRPr>
          </a:p>
        </p:txBody>
      </p:sp>
      <p:sp>
        <p:nvSpPr>
          <p:cNvPr id="765" name="CustomShape 43"/>
          <p:cNvSpPr/>
          <p:nvPr/>
        </p:nvSpPr>
        <p:spPr>
          <a:xfrm>
            <a:off x="8310360" y="2485395"/>
            <a:ext cx="1643040" cy="284400"/>
          </a:xfrm>
          <a:prstGeom prst="rect">
            <a:avLst/>
          </a:prstGeom>
          <a:noFill/>
          <a:ln w="9000">
            <a:solidFill>
              <a:srgbClr val="F69240"/>
            </a:solidFill>
            <a:round/>
          </a:ln>
        </p:spPr>
        <p:style>
          <a:lnRef idx="0">
            <a:srgbClr val="FFFFFF"/>
          </a:lnRef>
          <a:fillRef idx="0">
            <a:srgbClr val="FFFFFF"/>
          </a:fillRef>
          <a:effectRef idx="0">
            <a:srgbClr val="FFFFFF"/>
          </a:effectRef>
          <a:fontRef idx="minor"/>
        </p:style>
        <p:txBody>
          <a:bodyPr lIns="0" tIns="40680" rIns="0" bIns="0"/>
          <a:p>
            <a:pPr marL="455295">
              <a:lnSpc>
                <a:spcPct val="100000"/>
              </a:lnSpc>
              <a:spcBef>
                <a:spcPts val="320"/>
              </a:spcBef>
            </a:pPr>
            <a:r>
              <a:rPr lang="pt-BR" sz="1200" b="0" strike="noStrike" spc="-4">
                <a:cs typeface="+mn-lt"/>
              </a:rPr>
              <a:t>Adição</a:t>
            </a:r>
            <a:endParaRPr lang="pt-BR" sz="1200" b="0" strike="noStrike" spc="-4">
              <a:cs typeface="+mn-lt"/>
            </a:endParaRPr>
          </a:p>
        </p:txBody>
      </p:sp>
      <p:sp>
        <p:nvSpPr>
          <p:cNvPr id="766" name="CustomShape 44"/>
          <p:cNvSpPr/>
          <p:nvPr/>
        </p:nvSpPr>
        <p:spPr>
          <a:xfrm>
            <a:off x="6953880" y="3271635"/>
            <a:ext cx="1356120" cy="526320"/>
          </a:xfrm>
          <a:prstGeom prst="rect">
            <a:avLst/>
          </a:prstGeom>
          <a:noFill/>
          <a:ln w="9000">
            <a:solidFill>
              <a:srgbClr val="F69240"/>
            </a:solidFill>
            <a:round/>
          </a:ln>
        </p:spPr>
        <p:style>
          <a:lnRef idx="0">
            <a:srgbClr val="FFFFFF"/>
          </a:lnRef>
          <a:fillRef idx="0">
            <a:srgbClr val="FFFFFF"/>
          </a:fillRef>
          <a:effectRef idx="0">
            <a:srgbClr val="FFFFFF"/>
          </a:effectRef>
          <a:fontRef idx="minor"/>
        </p:style>
        <p:txBody>
          <a:bodyPr lIns="0" tIns="39960" rIns="0" bIns="0"/>
          <a:p>
            <a:pPr marL="241935">
              <a:lnSpc>
                <a:spcPct val="100000"/>
              </a:lnSpc>
              <a:spcBef>
                <a:spcPts val="315"/>
              </a:spcBef>
            </a:pPr>
            <a:r>
              <a:rPr lang="pt-BR" sz="1200" b="0" strike="noStrike" spc="-4">
                <a:cs typeface="+mn-lt"/>
              </a:rPr>
              <a:t>var1 –</a:t>
            </a:r>
            <a:r>
              <a:rPr lang="pt-BR" sz="1200" b="0" strike="noStrike" spc="-18">
                <a:cs typeface="+mn-lt"/>
              </a:rPr>
              <a:t> </a:t>
            </a:r>
            <a:r>
              <a:rPr lang="pt-BR" sz="1200" b="0" strike="noStrike" spc="-4">
                <a:cs typeface="+mn-lt"/>
              </a:rPr>
              <a:t>var2</a:t>
            </a:r>
            <a:endParaRPr lang="pt-BR" sz="1200" b="0" strike="noStrike" spc="-1">
              <a:cs typeface="+mn-lt"/>
            </a:endParaRPr>
          </a:p>
        </p:txBody>
      </p:sp>
      <p:sp>
        <p:nvSpPr>
          <p:cNvPr id="767" name="CustomShape 45"/>
          <p:cNvSpPr/>
          <p:nvPr/>
        </p:nvSpPr>
        <p:spPr>
          <a:xfrm>
            <a:off x="8310360" y="3271635"/>
            <a:ext cx="1643040" cy="283680"/>
          </a:xfrm>
          <a:prstGeom prst="rect">
            <a:avLst/>
          </a:prstGeom>
          <a:noFill/>
          <a:ln w="9000">
            <a:solidFill>
              <a:srgbClr val="F69240"/>
            </a:solidFill>
            <a:round/>
          </a:ln>
        </p:spPr>
        <p:style>
          <a:lnRef idx="0">
            <a:srgbClr val="FFFFFF"/>
          </a:lnRef>
          <a:fillRef idx="0">
            <a:srgbClr val="FFFFFF"/>
          </a:fillRef>
          <a:effectRef idx="0">
            <a:srgbClr val="FFFFFF"/>
          </a:effectRef>
          <a:fontRef idx="minor"/>
        </p:style>
        <p:txBody>
          <a:bodyPr lIns="0" tIns="39960" rIns="0" bIns="0"/>
          <a:p>
            <a:pPr marL="384810">
              <a:lnSpc>
                <a:spcPct val="100000"/>
              </a:lnSpc>
              <a:spcBef>
                <a:spcPts val="315"/>
              </a:spcBef>
            </a:pPr>
            <a:r>
              <a:rPr lang="pt-BR" sz="1200" b="0" strike="noStrike" spc="-9">
                <a:cs typeface="+mn-lt"/>
              </a:rPr>
              <a:t>Subtração</a:t>
            </a:r>
            <a:endParaRPr lang="pt-BR" sz="1200" b="0" strike="noStrike" spc="-9">
              <a:cs typeface="+mn-lt"/>
            </a:endParaRPr>
          </a:p>
        </p:txBody>
      </p:sp>
      <p:sp>
        <p:nvSpPr>
          <p:cNvPr id="768" name="CustomShape 46"/>
          <p:cNvSpPr/>
          <p:nvPr/>
        </p:nvSpPr>
        <p:spPr>
          <a:xfrm>
            <a:off x="6953880" y="4701195"/>
            <a:ext cx="1356120" cy="501480"/>
          </a:xfrm>
          <a:prstGeom prst="rect">
            <a:avLst/>
          </a:prstGeom>
          <a:noFill/>
          <a:ln w="9000">
            <a:solidFill>
              <a:srgbClr val="F69240"/>
            </a:solidFill>
            <a:round/>
          </a:ln>
        </p:spPr>
        <p:style>
          <a:lnRef idx="0">
            <a:srgbClr val="FFFFFF"/>
          </a:lnRef>
          <a:fillRef idx="0">
            <a:srgbClr val="FFFFFF"/>
          </a:fillRef>
          <a:effectRef idx="0">
            <a:srgbClr val="FFFFFF"/>
          </a:effectRef>
          <a:fontRef idx="minor"/>
        </p:style>
        <p:txBody>
          <a:bodyPr lIns="0" tIns="15120" rIns="0" bIns="0"/>
          <a:p>
            <a:pPr marL="292100">
              <a:lnSpc>
                <a:spcPct val="100000"/>
              </a:lnSpc>
              <a:spcBef>
                <a:spcPts val="120"/>
              </a:spcBef>
            </a:pPr>
            <a:r>
              <a:rPr lang="pt-BR" sz="1200" b="0" strike="noStrike" spc="-4">
                <a:cs typeface="+mn-lt"/>
              </a:rPr>
              <a:t>var1 /</a:t>
            </a:r>
            <a:r>
              <a:rPr lang="pt-BR" sz="1200" b="0" strike="noStrike" spc="-29">
                <a:cs typeface="+mn-lt"/>
              </a:rPr>
              <a:t> </a:t>
            </a:r>
            <a:r>
              <a:rPr lang="pt-BR" sz="1200" b="0" strike="noStrike" spc="-4">
                <a:cs typeface="+mn-lt"/>
              </a:rPr>
              <a:t>var2</a:t>
            </a:r>
            <a:endParaRPr lang="pt-BR" sz="1200" b="0" strike="noStrike" spc="-1">
              <a:cs typeface="+mn-lt"/>
            </a:endParaRPr>
          </a:p>
        </p:txBody>
      </p:sp>
      <p:sp>
        <p:nvSpPr>
          <p:cNvPr id="769" name="CustomShape 47"/>
          <p:cNvSpPr/>
          <p:nvPr/>
        </p:nvSpPr>
        <p:spPr>
          <a:xfrm>
            <a:off x="8310360" y="4682145"/>
            <a:ext cx="1643040" cy="302040"/>
          </a:xfrm>
          <a:prstGeom prst="rect">
            <a:avLst/>
          </a:prstGeom>
          <a:noFill/>
          <a:ln w="9000">
            <a:solidFill>
              <a:srgbClr val="F69240"/>
            </a:solidFill>
            <a:round/>
          </a:ln>
        </p:spPr>
        <p:style>
          <a:lnRef idx="0">
            <a:srgbClr val="FFFFFF"/>
          </a:lnRef>
          <a:fillRef idx="0">
            <a:srgbClr val="FFFFFF"/>
          </a:fillRef>
          <a:effectRef idx="0">
            <a:srgbClr val="FFFFFF"/>
          </a:effectRef>
          <a:fontRef idx="minor"/>
        </p:style>
        <p:txBody>
          <a:bodyPr lIns="0" tIns="58320" rIns="0" bIns="0"/>
          <a:p>
            <a:pPr marL="455930">
              <a:lnSpc>
                <a:spcPct val="100000"/>
              </a:lnSpc>
              <a:spcBef>
                <a:spcPts val="460"/>
              </a:spcBef>
            </a:pPr>
            <a:r>
              <a:rPr lang="pt-BR" sz="1200" b="0" strike="noStrike" spc="-4">
                <a:cs typeface="+mn-lt"/>
              </a:rPr>
              <a:t>Divisão</a:t>
            </a:r>
            <a:endParaRPr lang="pt-BR" sz="1200" b="0" strike="noStrike" spc="-4">
              <a:cs typeface="+mn-lt"/>
            </a:endParaRPr>
          </a:p>
        </p:txBody>
      </p:sp>
      <p:sp>
        <p:nvSpPr>
          <p:cNvPr id="770" name="CustomShape 48"/>
          <p:cNvSpPr/>
          <p:nvPr/>
        </p:nvSpPr>
        <p:spPr>
          <a:xfrm>
            <a:off x="793895" y="2112245"/>
            <a:ext cx="256320" cy="74412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pt-BR" sz="4800" b="1" strike="noStrike" spc="-1">
                <a:solidFill>
                  <a:srgbClr val="006FC0"/>
                </a:solidFill>
                <a:cs typeface="+mn-lt"/>
              </a:rPr>
              <a:t>-</a:t>
            </a:r>
            <a:endParaRPr lang="pt-BR" sz="4800" b="1" strike="noStrike" spc="-1">
              <a:solidFill>
                <a:srgbClr val="006FC0"/>
              </a:solidFill>
              <a:cs typeface="+mn-lt"/>
            </a:endParaRPr>
          </a:p>
        </p:txBody>
      </p:sp>
      <p:sp>
        <p:nvSpPr>
          <p:cNvPr id="771" name="CustomShape 49"/>
          <p:cNvSpPr/>
          <p:nvPr/>
        </p:nvSpPr>
        <p:spPr>
          <a:xfrm>
            <a:off x="695505" y="3845910"/>
            <a:ext cx="645480" cy="1631160"/>
          </a:xfrm>
          <a:prstGeom prst="rect">
            <a:avLst/>
          </a:prstGeom>
          <a:noFill/>
          <a:ln>
            <a:noFill/>
          </a:ln>
        </p:spPr>
        <p:style>
          <a:lnRef idx="0">
            <a:srgbClr val="FFFFFF"/>
          </a:lnRef>
          <a:fillRef idx="0">
            <a:srgbClr val="FFFFFF"/>
          </a:fillRef>
          <a:effectRef idx="0">
            <a:srgbClr val="FFFFFF"/>
          </a:effectRef>
          <a:fontRef idx="minor"/>
        </p:style>
        <p:txBody>
          <a:bodyPr lIns="0" tIns="164520" rIns="0" bIns="0"/>
          <a:p>
            <a:pPr marL="203200">
              <a:lnSpc>
                <a:spcPct val="100000"/>
              </a:lnSpc>
              <a:spcBef>
                <a:spcPts val="1295"/>
              </a:spcBef>
            </a:pPr>
            <a:r>
              <a:rPr lang="pt-BR" sz="4800" b="1" strike="noStrike" spc="-1">
                <a:solidFill>
                  <a:srgbClr val="006FC0"/>
                </a:solidFill>
                <a:cs typeface="+mn-lt"/>
              </a:rPr>
              <a:t>+</a:t>
            </a:r>
            <a:endParaRPr lang="pt-BR" sz="4800" b="0" strike="noStrike" spc="-1">
              <a:cs typeface="+mn-lt"/>
            </a:endParaRPr>
          </a:p>
          <a:p>
            <a:pPr marL="12700">
              <a:lnSpc>
                <a:spcPct val="100000"/>
              </a:lnSpc>
              <a:spcBef>
                <a:spcPts val="990"/>
              </a:spcBef>
            </a:pPr>
            <a:r>
              <a:rPr lang="pt-BR" sz="4000" b="1" strike="noStrike" spc="-4">
                <a:solidFill>
                  <a:srgbClr val="006FC0"/>
                </a:solidFill>
                <a:cs typeface="+mn-lt"/>
              </a:rPr>
              <a:t>/</a:t>
            </a:r>
            <a:endParaRPr lang="pt-BR" sz="4000" b="0" strike="noStrike" spc="-1">
              <a:cs typeface="+mn-lt"/>
            </a:endParaRPr>
          </a:p>
        </p:txBody>
      </p:sp>
      <p:sp>
        <p:nvSpPr>
          <p:cNvPr id="772" name="CustomShape 50"/>
          <p:cNvSpPr/>
          <p:nvPr/>
        </p:nvSpPr>
        <p:spPr>
          <a:xfrm>
            <a:off x="830755" y="5477810"/>
            <a:ext cx="318960" cy="74412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pt-BR" sz="4800" b="1" strike="noStrike" spc="-1">
                <a:solidFill>
                  <a:srgbClr val="006FC0"/>
                </a:solidFill>
                <a:cs typeface="+mn-lt"/>
              </a:rPr>
              <a:t>*</a:t>
            </a:r>
            <a:endParaRPr lang="pt-BR" sz="4800" b="1" strike="noStrike" spc="-1">
              <a:solidFill>
                <a:srgbClr val="006FC0"/>
              </a:solidFill>
              <a:cs typeface="+mn-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808F87"/>
        </a:solidFill>
        <a:effectLst/>
      </p:bgPr>
    </p:bg>
    <p:spTree>
      <p:nvGrpSpPr>
        <p:cNvPr id="1" name=""/>
        <p:cNvGrpSpPr/>
        <p:nvPr/>
      </p:nvGrpSpPr>
      <p:grpSpPr>
        <a:xfrm>
          <a:off x="0" y="0"/>
          <a:ext cx="0" cy="0"/>
          <a:chOff x="0" y="0"/>
          <a:chExt cx="0" cy="0"/>
        </a:xfrm>
      </p:grpSpPr>
      <p:sp>
        <p:nvSpPr>
          <p:cNvPr id="773" name="TextShape 1"/>
          <p:cNvSpPr txBox="true"/>
          <p:nvPr/>
        </p:nvSpPr>
        <p:spPr>
          <a:xfrm>
            <a:off x="3084195" y="281940"/>
            <a:ext cx="7592060" cy="1353820"/>
          </a:xfrm>
          <a:prstGeom prst="rect">
            <a:avLst/>
          </a:prstGeom>
          <a:noFill/>
          <a:ln>
            <a:noFill/>
          </a:ln>
        </p:spPr>
        <p:txBody>
          <a:bodyPr lIns="0" tIns="12600" rIns="0" bIns="0"/>
          <a:p>
            <a:pPr marL="12700">
              <a:lnSpc>
                <a:spcPct val="100000"/>
              </a:lnSpc>
              <a:spcBef>
                <a:spcPts val="100"/>
              </a:spcBef>
            </a:pPr>
            <a:r>
              <a:rPr lang="pt-PT" altLang="en-US" sz="3200" b="1" strike="noStrike" spc="-4">
                <a:solidFill>
                  <a:srgbClr val="FFFF00"/>
                </a:solidFill>
                <a:cs typeface="+mn-lt"/>
              </a:rPr>
              <a:t>Operadores Relacionais</a:t>
            </a:r>
            <a:endParaRPr lang="pt-BR" sz="4400" b="0" strike="noStrike" spc="-1">
              <a:latin typeface="Calibri"/>
            </a:endParaRPr>
          </a:p>
        </p:txBody>
      </p:sp>
      <p:grpSp>
        <p:nvGrpSpPr>
          <p:cNvPr id="778" name="Group 6"/>
          <p:cNvGrpSpPr/>
          <p:nvPr/>
        </p:nvGrpSpPr>
        <p:grpSpPr>
          <a:xfrm>
            <a:off x="6551760" y="1352200"/>
            <a:ext cx="3448440" cy="3582720"/>
            <a:chOff x="5027760" y="1484280"/>
            <a:chExt cx="3448440" cy="3582720"/>
          </a:xfrm>
        </p:grpSpPr>
        <p:sp>
          <p:nvSpPr>
            <p:cNvPr id="779" name="CustomShape 7"/>
            <p:cNvSpPr/>
            <p:nvPr/>
          </p:nvSpPr>
          <p:spPr>
            <a:xfrm>
              <a:off x="5391720" y="1553040"/>
              <a:ext cx="1432080" cy="434160"/>
            </a:xfrm>
            <a:prstGeom prst="rect">
              <a:avLst/>
            </a:prstGeom>
            <a:blipFill rotWithShape="false">
              <a:blip r:embed="rId1"/>
              <a:stretch>
                <a:fillRect/>
              </a:stretch>
            </a:blipFill>
            <a:ln>
              <a:noFill/>
            </a:ln>
          </p:spPr>
          <p:style>
            <a:lnRef idx="0">
              <a:srgbClr val="FFFFFF"/>
            </a:lnRef>
            <a:fillRef idx="0">
              <a:srgbClr val="FFFFFF"/>
            </a:fillRef>
            <a:effectRef idx="0">
              <a:srgbClr val="FFFFFF"/>
            </a:effectRef>
            <a:fontRef idx="minor"/>
          </p:style>
        </p:sp>
        <p:sp>
          <p:nvSpPr>
            <p:cNvPr id="780" name="CustomShape 8"/>
            <p:cNvSpPr/>
            <p:nvPr/>
          </p:nvSpPr>
          <p:spPr>
            <a:xfrm>
              <a:off x="5429880" y="1571400"/>
              <a:ext cx="1356120" cy="357840"/>
            </a:xfrm>
            <a:prstGeom prst="rect">
              <a:avLst/>
            </a:prstGeom>
            <a:blipFill rotWithShape="false">
              <a:blip r:embed="rId2"/>
              <a:stretch>
                <a:fillRect/>
              </a:stretch>
            </a:blipFill>
            <a:ln>
              <a:noFill/>
            </a:ln>
          </p:spPr>
          <p:style>
            <a:lnRef idx="0">
              <a:srgbClr val="FFFFFF"/>
            </a:lnRef>
            <a:fillRef idx="0">
              <a:srgbClr val="FFFFFF"/>
            </a:fillRef>
            <a:effectRef idx="0">
              <a:srgbClr val="FFFFFF"/>
            </a:effectRef>
            <a:fontRef idx="minor"/>
          </p:style>
        </p:sp>
        <p:sp>
          <p:nvSpPr>
            <p:cNvPr id="781" name="CustomShape 9"/>
            <p:cNvSpPr/>
            <p:nvPr/>
          </p:nvSpPr>
          <p:spPr>
            <a:xfrm>
              <a:off x="5027760" y="1484280"/>
              <a:ext cx="587880" cy="581760"/>
            </a:xfrm>
            <a:prstGeom prst="rect">
              <a:avLst/>
            </a:prstGeom>
            <a:blipFill rotWithShape="false">
              <a:blip r:embed="rId3"/>
              <a:stretch>
                <a:fillRect/>
              </a:stretch>
            </a:blipFill>
            <a:ln>
              <a:noFill/>
            </a:ln>
          </p:spPr>
          <p:style>
            <a:lnRef idx="0">
              <a:srgbClr val="FFFFFF"/>
            </a:lnRef>
            <a:fillRef idx="0">
              <a:srgbClr val="FFFFFF"/>
            </a:fillRef>
            <a:effectRef idx="0">
              <a:srgbClr val="FFFFFF"/>
            </a:effectRef>
            <a:fontRef idx="minor"/>
          </p:style>
        </p:sp>
        <p:sp>
          <p:nvSpPr>
            <p:cNvPr id="782" name="CustomShape 10"/>
            <p:cNvSpPr/>
            <p:nvPr/>
          </p:nvSpPr>
          <p:spPr>
            <a:xfrm>
              <a:off x="6739200" y="1543680"/>
              <a:ext cx="1737000" cy="452160"/>
            </a:xfrm>
            <a:prstGeom prst="rect">
              <a:avLst/>
            </a:prstGeom>
            <a:blipFill rotWithShape="false">
              <a:blip r:embed="rId4"/>
              <a:stretch>
                <a:fillRect/>
              </a:stretch>
            </a:blipFill>
            <a:ln>
              <a:noFill/>
            </a:ln>
          </p:spPr>
          <p:style>
            <a:lnRef idx="0">
              <a:srgbClr val="FFFFFF"/>
            </a:lnRef>
            <a:fillRef idx="0">
              <a:srgbClr val="FFFFFF"/>
            </a:fillRef>
            <a:effectRef idx="0">
              <a:srgbClr val="FFFFFF"/>
            </a:effectRef>
            <a:fontRef idx="minor"/>
          </p:style>
        </p:sp>
        <p:sp>
          <p:nvSpPr>
            <p:cNvPr id="783" name="CustomShape 11"/>
            <p:cNvSpPr/>
            <p:nvPr/>
          </p:nvSpPr>
          <p:spPr>
            <a:xfrm>
              <a:off x="6786360" y="1571400"/>
              <a:ext cx="1642680" cy="357840"/>
            </a:xfrm>
            <a:prstGeom prst="rect">
              <a:avLst/>
            </a:prstGeom>
            <a:blipFill rotWithShape="false">
              <a:blip r:embed="rId5"/>
              <a:stretch>
                <a:fillRect/>
              </a:stretch>
            </a:blipFill>
            <a:ln>
              <a:noFill/>
            </a:ln>
          </p:spPr>
          <p:style>
            <a:lnRef idx="0">
              <a:srgbClr val="FFFFFF"/>
            </a:lnRef>
            <a:fillRef idx="0">
              <a:srgbClr val="FFFFFF"/>
            </a:fillRef>
            <a:effectRef idx="0">
              <a:srgbClr val="FFFFFF"/>
            </a:effectRef>
            <a:fontRef idx="minor"/>
          </p:style>
        </p:sp>
        <p:sp>
          <p:nvSpPr>
            <p:cNvPr id="784" name="CustomShape 12"/>
            <p:cNvSpPr/>
            <p:nvPr/>
          </p:nvSpPr>
          <p:spPr>
            <a:xfrm>
              <a:off x="5391720" y="2339280"/>
              <a:ext cx="1432080" cy="432360"/>
            </a:xfrm>
            <a:prstGeom prst="rect">
              <a:avLst/>
            </a:prstGeom>
            <a:blipFill rotWithShape="false">
              <a:blip r:embed="rId6"/>
              <a:stretch>
                <a:fillRect/>
              </a:stretch>
            </a:blipFill>
            <a:ln>
              <a:noFill/>
            </a:ln>
          </p:spPr>
          <p:style>
            <a:lnRef idx="0">
              <a:srgbClr val="FFFFFF"/>
            </a:lnRef>
            <a:fillRef idx="0">
              <a:srgbClr val="FFFFFF"/>
            </a:fillRef>
            <a:effectRef idx="0">
              <a:srgbClr val="FFFFFF"/>
            </a:effectRef>
            <a:fontRef idx="minor"/>
          </p:style>
        </p:sp>
        <p:sp>
          <p:nvSpPr>
            <p:cNvPr id="785" name="CustomShape 13"/>
            <p:cNvSpPr/>
            <p:nvPr/>
          </p:nvSpPr>
          <p:spPr>
            <a:xfrm>
              <a:off x="5429880" y="2357640"/>
              <a:ext cx="1356120" cy="356400"/>
            </a:xfrm>
            <a:prstGeom prst="rect">
              <a:avLst/>
            </a:prstGeom>
            <a:blipFill rotWithShape="false">
              <a:blip r:embed="rId7"/>
              <a:stretch>
                <a:fillRect/>
              </a:stretch>
            </a:blipFill>
            <a:ln>
              <a:noFill/>
            </a:ln>
          </p:spPr>
          <p:style>
            <a:lnRef idx="0">
              <a:srgbClr val="FFFFFF"/>
            </a:lnRef>
            <a:fillRef idx="0">
              <a:srgbClr val="FFFFFF"/>
            </a:fillRef>
            <a:effectRef idx="0">
              <a:srgbClr val="FFFFFF"/>
            </a:effectRef>
            <a:fontRef idx="minor"/>
          </p:style>
        </p:sp>
        <p:sp>
          <p:nvSpPr>
            <p:cNvPr id="786" name="CustomShape 14"/>
            <p:cNvSpPr/>
            <p:nvPr/>
          </p:nvSpPr>
          <p:spPr>
            <a:xfrm>
              <a:off x="5027760" y="2270880"/>
              <a:ext cx="587880" cy="581760"/>
            </a:xfrm>
            <a:prstGeom prst="rect">
              <a:avLst/>
            </a:prstGeom>
            <a:blipFill rotWithShape="false">
              <a:blip r:embed="rId8"/>
              <a:stretch>
                <a:fillRect/>
              </a:stretch>
            </a:blipFill>
            <a:ln>
              <a:noFill/>
            </a:ln>
          </p:spPr>
          <p:style>
            <a:lnRef idx="0">
              <a:srgbClr val="FFFFFF"/>
            </a:lnRef>
            <a:fillRef idx="0">
              <a:srgbClr val="FFFFFF"/>
            </a:fillRef>
            <a:effectRef idx="0">
              <a:srgbClr val="FFFFFF"/>
            </a:effectRef>
            <a:fontRef idx="minor"/>
          </p:style>
        </p:sp>
        <p:sp>
          <p:nvSpPr>
            <p:cNvPr id="787" name="CustomShape 15"/>
            <p:cNvSpPr/>
            <p:nvPr/>
          </p:nvSpPr>
          <p:spPr>
            <a:xfrm>
              <a:off x="6739200" y="2330280"/>
              <a:ext cx="1737000" cy="450720"/>
            </a:xfrm>
            <a:prstGeom prst="rect">
              <a:avLst/>
            </a:prstGeom>
            <a:blipFill rotWithShape="false">
              <a:blip r:embed="rId9"/>
              <a:stretch>
                <a:fillRect/>
              </a:stretch>
            </a:blipFill>
            <a:ln>
              <a:noFill/>
            </a:ln>
          </p:spPr>
          <p:style>
            <a:lnRef idx="0">
              <a:srgbClr val="FFFFFF"/>
            </a:lnRef>
            <a:fillRef idx="0">
              <a:srgbClr val="FFFFFF"/>
            </a:fillRef>
            <a:effectRef idx="0">
              <a:srgbClr val="FFFFFF"/>
            </a:effectRef>
            <a:fontRef idx="minor"/>
          </p:style>
        </p:sp>
        <p:sp>
          <p:nvSpPr>
            <p:cNvPr id="788" name="CustomShape 16"/>
            <p:cNvSpPr/>
            <p:nvPr/>
          </p:nvSpPr>
          <p:spPr>
            <a:xfrm>
              <a:off x="6786360" y="2357640"/>
              <a:ext cx="1642680" cy="356400"/>
            </a:xfrm>
            <a:prstGeom prst="rect">
              <a:avLst/>
            </a:prstGeom>
            <a:blipFill rotWithShape="false">
              <a:blip r:embed="rId10"/>
              <a:stretch>
                <a:fillRect/>
              </a:stretch>
            </a:blipFill>
            <a:ln>
              <a:noFill/>
            </a:ln>
          </p:spPr>
          <p:style>
            <a:lnRef idx="0">
              <a:srgbClr val="FFFFFF"/>
            </a:lnRef>
            <a:fillRef idx="0">
              <a:srgbClr val="FFFFFF"/>
            </a:fillRef>
            <a:effectRef idx="0">
              <a:srgbClr val="FFFFFF"/>
            </a:effectRef>
            <a:fontRef idx="minor"/>
          </p:style>
        </p:sp>
        <p:sp>
          <p:nvSpPr>
            <p:cNvPr id="789" name="CustomShape 17"/>
            <p:cNvSpPr/>
            <p:nvPr/>
          </p:nvSpPr>
          <p:spPr>
            <a:xfrm>
              <a:off x="5391720" y="3124080"/>
              <a:ext cx="1432080" cy="434160"/>
            </a:xfrm>
            <a:prstGeom prst="rect">
              <a:avLst/>
            </a:prstGeom>
            <a:blipFill rotWithShape="false">
              <a:blip r:embed="rId1"/>
              <a:stretch>
                <a:fillRect/>
              </a:stretch>
            </a:blipFill>
            <a:ln>
              <a:noFill/>
            </a:ln>
          </p:spPr>
          <p:style>
            <a:lnRef idx="0">
              <a:srgbClr val="FFFFFF"/>
            </a:lnRef>
            <a:fillRef idx="0">
              <a:srgbClr val="FFFFFF"/>
            </a:fillRef>
            <a:effectRef idx="0">
              <a:srgbClr val="FFFFFF"/>
            </a:effectRef>
            <a:fontRef idx="minor"/>
          </p:style>
        </p:sp>
        <p:sp>
          <p:nvSpPr>
            <p:cNvPr id="790" name="CustomShape 18"/>
            <p:cNvSpPr/>
            <p:nvPr/>
          </p:nvSpPr>
          <p:spPr>
            <a:xfrm>
              <a:off x="5429880" y="3142440"/>
              <a:ext cx="1356120" cy="357840"/>
            </a:xfrm>
            <a:prstGeom prst="rect">
              <a:avLst/>
            </a:prstGeom>
            <a:blipFill rotWithShape="false">
              <a:blip r:embed="rId11"/>
              <a:stretch>
                <a:fillRect/>
              </a:stretch>
            </a:blipFill>
            <a:ln>
              <a:noFill/>
            </a:ln>
          </p:spPr>
          <p:style>
            <a:lnRef idx="0">
              <a:srgbClr val="FFFFFF"/>
            </a:lnRef>
            <a:fillRef idx="0">
              <a:srgbClr val="FFFFFF"/>
            </a:fillRef>
            <a:effectRef idx="0">
              <a:srgbClr val="FFFFFF"/>
            </a:effectRef>
            <a:fontRef idx="minor"/>
          </p:style>
        </p:sp>
        <p:sp>
          <p:nvSpPr>
            <p:cNvPr id="791" name="CustomShape 19"/>
            <p:cNvSpPr/>
            <p:nvPr/>
          </p:nvSpPr>
          <p:spPr>
            <a:xfrm>
              <a:off x="5027760" y="3057120"/>
              <a:ext cx="587880" cy="581760"/>
            </a:xfrm>
            <a:prstGeom prst="rect">
              <a:avLst/>
            </a:prstGeom>
            <a:blipFill rotWithShape="false">
              <a:blip r:embed="rId12"/>
              <a:stretch>
                <a:fillRect/>
              </a:stretch>
            </a:blipFill>
            <a:ln>
              <a:noFill/>
            </a:ln>
          </p:spPr>
          <p:style>
            <a:lnRef idx="0">
              <a:srgbClr val="FFFFFF"/>
            </a:lnRef>
            <a:fillRef idx="0">
              <a:srgbClr val="FFFFFF"/>
            </a:fillRef>
            <a:effectRef idx="0">
              <a:srgbClr val="FFFFFF"/>
            </a:effectRef>
            <a:fontRef idx="minor"/>
          </p:style>
        </p:sp>
        <p:sp>
          <p:nvSpPr>
            <p:cNvPr id="792" name="CustomShape 20"/>
            <p:cNvSpPr/>
            <p:nvPr/>
          </p:nvSpPr>
          <p:spPr>
            <a:xfrm>
              <a:off x="6739200" y="3115080"/>
              <a:ext cx="1737000" cy="452160"/>
            </a:xfrm>
            <a:prstGeom prst="rect">
              <a:avLst/>
            </a:prstGeom>
            <a:blipFill rotWithShape="false">
              <a:blip r:embed="rId4"/>
              <a:stretch>
                <a:fillRect/>
              </a:stretch>
            </a:blipFill>
            <a:ln>
              <a:noFill/>
            </a:ln>
          </p:spPr>
          <p:style>
            <a:lnRef idx="0">
              <a:srgbClr val="FFFFFF"/>
            </a:lnRef>
            <a:fillRef idx="0">
              <a:srgbClr val="FFFFFF"/>
            </a:fillRef>
            <a:effectRef idx="0">
              <a:srgbClr val="FFFFFF"/>
            </a:effectRef>
            <a:fontRef idx="minor"/>
          </p:style>
        </p:sp>
        <p:sp>
          <p:nvSpPr>
            <p:cNvPr id="793" name="CustomShape 21"/>
            <p:cNvSpPr/>
            <p:nvPr/>
          </p:nvSpPr>
          <p:spPr>
            <a:xfrm>
              <a:off x="6786360" y="3142440"/>
              <a:ext cx="1642680" cy="357840"/>
            </a:xfrm>
            <a:prstGeom prst="rect">
              <a:avLst/>
            </a:prstGeom>
            <a:blipFill rotWithShape="false">
              <a:blip r:embed="rId13"/>
              <a:stretch>
                <a:fillRect/>
              </a:stretch>
            </a:blipFill>
            <a:ln>
              <a:noFill/>
            </a:ln>
          </p:spPr>
          <p:style>
            <a:lnRef idx="0">
              <a:srgbClr val="FFFFFF"/>
            </a:lnRef>
            <a:fillRef idx="0">
              <a:srgbClr val="FFFFFF"/>
            </a:fillRef>
            <a:effectRef idx="0">
              <a:srgbClr val="FFFFFF"/>
            </a:effectRef>
            <a:fontRef idx="minor"/>
          </p:style>
        </p:sp>
        <p:sp>
          <p:nvSpPr>
            <p:cNvPr id="794" name="CustomShape 22"/>
            <p:cNvSpPr/>
            <p:nvPr/>
          </p:nvSpPr>
          <p:spPr>
            <a:xfrm>
              <a:off x="5391720" y="3839040"/>
              <a:ext cx="1432080" cy="434160"/>
            </a:xfrm>
            <a:prstGeom prst="rect">
              <a:avLst/>
            </a:prstGeom>
            <a:blipFill rotWithShape="false">
              <a:blip r:embed="rId1"/>
              <a:stretch>
                <a:fillRect/>
              </a:stretch>
            </a:blipFill>
            <a:ln>
              <a:noFill/>
            </a:ln>
          </p:spPr>
          <p:style>
            <a:lnRef idx="0">
              <a:srgbClr val="FFFFFF"/>
            </a:lnRef>
            <a:fillRef idx="0">
              <a:srgbClr val="FFFFFF"/>
            </a:fillRef>
            <a:effectRef idx="0">
              <a:srgbClr val="FFFFFF"/>
            </a:effectRef>
            <a:fontRef idx="minor"/>
          </p:style>
        </p:sp>
        <p:sp>
          <p:nvSpPr>
            <p:cNvPr id="795" name="CustomShape 23"/>
            <p:cNvSpPr/>
            <p:nvPr/>
          </p:nvSpPr>
          <p:spPr>
            <a:xfrm>
              <a:off x="5429880" y="3857400"/>
              <a:ext cx="1356120" cy="357840"/>
            </a:xfrm>
            <a:prstGeom prst="rect">
              <a:avLst/>
            </a:prstGeom>
            <a:blipFill rotWithShape="false">
              <a:blip r:embed="rId2"/>
              <a:stretch>
                <a:fillRect/>
              </a:stretch>
            </a:blipFill>
            <a:ln>
              <a:noFill/>
            </a:ln>
          </p:spPr>
          <p:style>
            <a:lnRef idx="0">
              <a:srgbClr val="FFFFFF"/>
            </a:lnRef>
            <a:fillRef idx="0">
              <a:srgbClr val="FFFFFF"/>
            </a:fillRef>
            <a:effectRef idx="0">
              <a:srgbClr val="FFFFFF"/>
            </a:effectRef>
            <a:fontRef idx="minor"/>
          </p:style>
        </p:sp>
        <p:sp>
          <p:nvSpPr>
            <p:cNvPr id="796" name="CustomShape 24"/>
            <p:cNvSpPr/>
            <p:nvPr/>
          </p:nvSpPr>
          <p:spPr>
            <a:xfrm>
              <a:off x="5027760" y="3770280"/>
              <a:ext cx="587880" cy="583200"/>
            </a:xfrm>
            <a:prstGeom prst="rect">
              <a:avLst/>
            </a:prstGeom>
            <a:blipFill rotWithShape="false">
              <a:blip r:embed="rId14"/>
              <a:stretch>
                <a:fillRect/>
              </a:stretch>
            </a:blipFill>
            <a:ln>
              <a:noFill/>
            </a:ln>
          </p:spPr>
          <p:style>
            <a:lnRef idx="0">
              <a:srgbClr val="FFFFFF"/>
            </a:lnRef>
            <a:fillRef idx="0">
              <a:srgbClr val="FFFFFF"/>
            </a:fillRef>
            <a:effectRef idx="0">
              <a:srgbClr val="FFFFFF"/>
            </a:effectRef>
            <a:fontRef idx="minor"/>
          </p:style>
        </p:sp>
        <p:sp>
          <p:nvSpPr>
            <p:cNvPr id="797" name="CustomShape 25"/>
            <p:cNvSpPr/>
            <p:nvPr/>
          </p:nvSpPr>
          <p:spPr>
            <a:xfrm>
              <a:off x="6739200" y="3829680"/>
              <a:ext cx="1737000" cy="452160"/>
            </a:xfrm>
            <a:prstGeom prst="rect">
              <a:avLst/>
            </a:prstGeom>
            <a:blipFill rotWithShape="false">
              <a:blip r:embed="rId4"/>
              <a:stretch>
                <a:fillRect/>
              </a:stretch>
            </a:blipFill>
            <a:ln>
              <a:noFill/>
            </a:ln>
          </p:spPr>
          <p:style>
            <a:lnRef idx="0">
              <a:srgbClr val="FFFFFF"/>
            </a:lnRef>
            <a:fillRef idx="0">
              <a:srgbClr val="FFFFFF"/>
            </a:fillRef>
            <a:effectRef idx="0">
              <a:srgbClr val="FFFFFF"/>
            </a:effectRef>
            <a:fontRef idx="minor"/>
          </p:style>
        </p:sp>
        <p:sp>
          <p:nvSpPr>
            <p:cNvPr id="798" name="CustomShape 26"/>
            <p:cNvSpPr/>
            <p:nvPr/>
          </p:nvSpPr>
          <p:spPr>
            <a:xfrm>
              <a:off x="6786360" y="3857400"/>
              <a:ext cx="1642680" cy="357840"/>
            </a:xfrm>
            <a:prstGeom prst="rect">
              <a:avLst/>
            </a:prstGeom>
            <a:blipFill rotWithShape="false">
              <a:blip r:embed="rId15"/>
              <a:stretch>
                <a:fillRect/>
              </a:stretch>
            </a:blipFill>
            <a:ln>
              <a:noFill/>
            </a:ln>
          </p:spPr>
          <p:style>
            <a:lnRef idx="0">
              <a:srgbClr val="FFFFFF"/>
            </a:lnRef>
            <a:fillRef idx="0">
              <a:srgbClr val="FFFFFF"/>
            </a:fillRef>
            <a:effectRef idx="0">
              <a:srgbClr val="FFFFFF"/>
            </a:effectRef>
            <a:fontRef idx="minor"/>
          </p:style>
        </p:sp>
        <p:sp>
          <p:nvSpPr>
            <p:cNvPr id="799" name="CustomShape 27"/>
            <p:cNvSpPr/>
            <p:nvPr/>
          </p:nvSpPr>
          <p:spPr>
            <a:xfrm>
              <a:off x="5391720" y="4553640"/>
              <a:ext cx="1432080" cy="432360"/>
            </a:xfrm>
            <a:prstGeom prst="rect">
              <a:avLst/>
            </a:prstGeom>
            <a:blipFill rotWithShape="false">
              <a:blip r:embed="rId6"/>
              <a:stretch>
                <a:fillRect/>
              </a:stretch>
            </a:blipFill>
            <a:ln>
              <a:noFill/>
            </a:ln>
          </p:spPr>
          <p:style>
            <a:lnRef idx="0">
              <a:srgbClr val="FFFFFF"/>
            </a:lnRef>
            <a:fillRef idx="0">
              <a:srgbClr val="FFFFFF"/>
            </a:fillRef>
            <a:effectRef idx="0">
              <a:srgbClr val="FFFFFF"/>
            </a:effectRef>
            <a:fontRef idx="minor"/>
          </p:style>
        </p:sp>
        <p:sp>
          <p:nvSpPr>
            <p:cNvPr id="800" name="CustomShape 28"/>
            <p:cNvSpPr/>
            <p:nvPr/>
          </p:nvSpPr>
          <p:spPr>
            <a:xfrm>
              <a:off x="5429880" y="4572000"/>
              <a:ext cx="1356120" cy="356400"/>
            </a:xfrm>
            <a:prstGeom prst="rect">
              <a:avLst/>
            </a:prstGeom>
            <a:blipFill rotWithShape="false">
              <a:blip r:embed="rId7"/>
              <a:stretch>
                <a:fillRect/>
              </a:stretch>
            </a:blipFill>
            <a:ln>
              <a:noFill/>
            </a:ln>
          </p:spPr>
          <p:style>
            <a:lnRef idx="0">
              <a:srgbClr val="FFFFFF"/>
            </a:lnRef>
            <a:fillRef idx="0">
              <a:srgbClr val="FFFFFF"/>
            </a:fillRef>
            <a:effectRef idx="0">
              <a:srgbClr val="FFFFFF"/>
            </a:effectRef>
            <a:fontRef idx="minor"/>
          </p:style>
        </p:sp>
        <p:sp>
          <p:nvSpPr>
            <p:cNvPr id="801" name="CustomShape 29"/>
            <p:cNvSpPr/>
            <p:nvPr/>
          </p:nvSpPr>
          <p:spPr>
            <a:xfrm>
              <a:off x="5027760" y="4485240"/>
              <a:ext cx="587880" cy="581760"/>
            </a:xfrm>
            <a:prstGeom prst="rect">
              <a:avLst/>
            </a:prstGeom>
            <a:blipFill rotWithShape="false">
              <a:blip r:embed="rId16"/>
              <a:stretch>
                <a:fillRect/>
              </a:stretch>
            </a:blipFill>
            <a:ln>
              <a:noFill/>
            </a:ln>
          </p:spPr>
          <p:style>
            <a:lnRef idx="0">
              <a:srgbClr val="FFFFFF"/>
            </a:lnRef>
            <a:fillRef idx="0">
              <a:srgbClr val="FFFFFF"/>
            </a:fillRef>
            <a:effectRef idx="0">
              <a:srgbClr val="FFFFFF"/>
            </a:effectRef>
            <a:fontRef idx="minor"/>
          </p:style>
        </p:sp>
      </p:grpSp>
      <p:sp>
        <p:nvSpPr>
          <p:cNvPr id="802" name="CustomShape 30"/>
          <p:cNvSpPr/>
          <p:nvPr/>
        </p:nvSpPr>
        <p:spPr>
          <a:xfrm>
            <a:off x="6675960" y="4488840"/>
            <a:ext cx="378720" cy="865080"/>
          </a:xfrm>
          <a:prstGeom prst="rect">
            <a:avLst/>
          </a:prstGeom>
          <a:noFill/>
          <a:ln>
            <a:noFill/>
          </a:ln>
        </p:spPr>
        <p:style>
          <a:lnRef idx="0">
            <a:srgbClr val="FFFFFF"/>
          </a:lnRef>
          <a:fillRef idx="0">
            <a:srgbClr val="FFFFFF"/>
          </a:fillRef>
          <a:effectRef idx="0">
            <a:srgbClr val="FFFFFF"/>
          </a:effectRef>
          <a:fontRef idx="minor"/>
        </p:style>
        <p:txBody>
          <a:bodyPr lIns="0" tIns="12240" rIns="0" bIns="0"/>
          <a:p>
            <a:pPr marL="12700">
              <a:lnSpc>
                <a:spcPct val="100000"/>
              </a:lnSpc>
              <a:spcBef>
                <a:spcPts val="95"/>
              </a:spcBef>
            </a:pPr>
            <a:r>
              <a:rPr lang="pt-BR" sz="1000" b="0" strike="noStrike" spc="-9">
                <a:solidFill>
                  <a:srgbClr val="F1F1F1"/>
                </a:solidFill>
                <a:cs typeface="+mn-lt"/>
              </a:rPr>
              <a:t>==</a:t>
            </a:r>
            <a:endParaRPr lang="pt-BR" sz="1000" b="0" strike="noStrike" spc="-9">
              <a:solidFill>
                <a:srgbClr val="F1F1F1"/>
              </a:solidFill>
              <a:cs typeface="+mn-lt"/>
            </a:endParaRPr>
          </a:p>
        </p:txBody>
      </p:sp>
      <p:grpSp>
        <p:nvGrpSpPr>
          <p:cNvPr id="803" name="Group 31"/>
          <p:cNvGrpSpPr/>
          <p:nvPr/>
        </p:nvGrpSpPr>
        <p:grpSpPr>
          <a:xfrm>
            <a:off x="8263200" y="4417640"/>
            <a:ext cx="1737000" cy="450720"/>
            <a:chOff x="6739200" y="4544640"/>
            <a:chExt cx="1737000" cy="450720"/>
          </a:xfrm>
        </p:grpSpPr>
        <p:sp>
          <p:nvSpPr>
            <p:cNvPr id="804" name="CustomShape 32"/>
            <p:cNvSpPr/>
            <p:nvPr/>
          </p:nvSpPr>
          <p:spPr>
            <a:xfrm>
              <a:off x="6739200" y="4544640"/>
              <a:ext cx="1737000" cy="450720"/>
            </a:xfrm>
            <a:prstGeom prst="rect">
              <a:avLst/>
            </a:prstGeom>
            <a:blipFill rotWithShape="false">
              <a:blip r:embed="rId9"/>
              <a:stretch>
                <a:fillRect/>
              </a:stretch>
            </a:blipFill>
            <a:ln>
              <a:noFill/>
            </a:ln>
          </p:spPr>
          <p:style>
            <a:lnRef idx="0">
              <a:srgbClr val="FFFFFF"/>
            </a:lnRef>
            <a:fillRef idx="0">
              <a:srgbClr val="FFFFFF"/>
            </a:fillRef>
            <a:effectRef idx="0">
              <a:srgbClr val="FFFFFF"/>
            </a:effectRef>
            <a:fontRef idx="minor"/>
          </p:style>
        </p:sp>
        <p:sp>
          <p:nvSpPr>
            <p:cNvPr id="805" name="CustomShape 33"/>
            <p:cNvSpPr/>
            <p:nvPr/>
          </p:nvSpPr>
          <p:spPr>
            <a:xfrm>
              <a:off x="6786360" y="4572000"/>
              <a:ext cx="1642680" cy="356400"/>
            </a:xfrm>
            <a:prstGeom prst="rect">
              <a:avLst/>
            </a:prstGeom>
            <a:blipFill rotWithShape="false">
              <a:blip r:embed="rId17"/>
              <a:stretch>
                <a:fillRect/>
              </a:stretch>
            </a:blipFill>
            <a:ln>
              <a:noFill/>
            </a:ln>
          </p:spPr>
          <p:style>
            <a:lnRef idx="0">
              <a:srgbClr val="FFFFFF"/>
            </a:lnRef>
            <a:fillRef idx="0">
              <a:srgbClr val="FFFFFF"/>
            </a:fillRef>
            <a:effectRef idx="0">
              <a:srgbClr val="FFFFFF"/>
            </a:effectRef>
            <a:fontRef idx="minor"/>
          </p:style>
        </p:sp>
      </p:grpSp>
      <p:sp>
        <p:nvSpPr>
          <p:cNvPr id="806" name="CustomShape 34"/>
          <p:cNvSpPr/>
          <p:nvPr/>
        </p:nvSpPr>
        <p:spPr>
          <a:xfrm>
            <a:off x="6747240" y="1451520"/>
            <a:ext cx="275400" cy="439200"/>
          </a:xfrm>
          <a:prstGeom prst="rect">
            <a:avLst/>
          </a:prstGeom>
          <a:noFill/>
          <a:ln>
            <a:noFill/>
          </a:ln>
        </p:spPr>
        <p:style>
          <a:lnRef idx="0">
            <a:srgbClr val="FFFFFF"/>
          </a:lnRef>
          <a:fillRef idx="0">
            <a:srgbClr val="FFFFFF"/>
          </a:fillRef>
          <a:effectRef idx="0">
            <a:srgbClr val="FFFFFF"/>
          </a:effectRef>
          <a:fontRef idx="minor"/>
        </p:style>
        <p:txBody>
          <a:bodyPr lIns="0" tIns="12240" rIns="0" bIns="0"/>
          <a:p>
            <a:pPr marL="12700">
              <a:lnSpc>
                <a:spcPct val="100000"/>
              </a:lnSpc>
              <a:spcBef>
                <a:spcPts val="95"/>
              </a:spcBef>
            </a:pPr>
            <a:r>
              <a:rPr lang="pt-BR" sz="1000" b="1" strike="noStrike" spc="-4">
                <a:solidFill>
                  <a:srgbClr val="F1F1F1"/>
                </a:solidFill>
                <a:cs typeface="+mn-lt"/>
              </a:rPr>
              <a:t>&gt;</a:t>
            </a:r>
            <a:endParaRPr lang="pt-BR" sz="1000" b="1" strike="noStrike" spc="-4">
              <a:solidFill>
                <a:srgbClr val="F1F1F1"/>
              </a:solidFill>
              <a:cs typeface="+mn-lt"/>
            </a:endParaRPr>
          </a:p>
        </p:txBody>
      </p:sp>
      <p:sp>
        <p:nvSpPr>
          <p:cNvPr id="807" name="CustomShape 35"/>
          <p:cNvSpPr/>
          <p:nvPr/>
        </p:nvSpPr>
        <p:spPr>
          <a:xfrm>
            <a:off x="6604320" y="2277720"/>
            <a:ext cx="455040" cy="743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pt-BR" sz="1000" b="1" strike="noStrike" spc="-1">
                <a:solidFill>
                  <a:srgbClr val="F1F1F1"/>
                </a:solidFill>
                <a:cs typeface="+mn-lt"/>
              </a:rPr>
              <a:t>&gt;=</a:t>
            </a:r>
            <a:endParaRPr lang="pt-BR" sz="1000" b="1" strike="noStrike" spc="-1">
              <a:solidFill>
                <a:srgbClr val="F1F1F1"/>
              </a:solidFill>
              <a:cs typeface="+mn-lt"/>
            </a:endParaRPr>
          </a:p>
        </p:txBody>
      </p:sp>
      <p:sp>
        <p:nvSpPr>
          <p:cNvPr id="808" name="CustomShape 36"/>
          <p:cNvSpPr/>
          <p:nvPr/>
        </p:nvSpPr>
        <p:spPr>
          <a:xfrm>
            <a:off x="6677760" y="3000600"/>
            <a:ext cx="275400" cy="439200"/>
          </a:xfrm>
          <a:prstGeom prst="rect">
            <a:avLst/>
          </a:prstGeom>
          <a:noFill/>
          <a:ln>
            <a:noFill/>
          </a:ln>
        </p:spPr>
        <p:style>
          <a:lnRef idx="0">
            <a:srgbClr val="FFFFFF"/>
          </a:lnRef>
          <a:fillRef idx="0">
            <a:srgbClr val="FFFFFF"/>
          </a:fillRef>
          <a:effectRef idx="0">
            <a:srgbClr val="FFFFFF"/>
          </a:effectRef>
          <a:fontRef idx="minor"/>
        </p:style>
        <p:txBody>
          <a:bodyPr lIns="0" tIns="12240" rIns="0" bIns="0"/>
          <a:p>
            <a:pPr marL="12700">
              <a:lnSpc>
                <a:spcPct val="100000"/>
              </a:lnSpc>
              <a:spcBef>
                <a:spcPts val="95"/>
              </a:spcBef>
            </a:pPr>
            <a:r>
              <a:rPr lang="pt-BR" sz="1000" b="1" strike="noStrike" spc="-4">
                <a:solidFill>
                  <a:srgbClr val="F1F1F1"/>
                </a:solidFill>
                <a:cs typeface="+mn-lt"/>
              </a:rPr>
              <a:t>&lt;</a:t>
            </a:r>
            <a:endParaRPr lang="pt-BR" sz="1000" b="1" strike="noStrike" spc="-4">
              <a:solidFill>
                <a:srgbClr val="F1F1F1"/>
              </a:solidFill>
              <a:cs typeface="+mn-lt"/>
            </a:endParaRPr>
          </a:p>
        </p:txBody>
      </p:sp>
      <p:sp>
        <p:nvSpPr>
          <p:cNvPr id="809" name="CustomShape 37"/>
          <p:cNvSpPr/>
          <p:nvPr/>
        </p:nvSpPr>
        <p:spPr>
          <a:xfrm>
            <a:off x="6604320" y="3787560"/>
            <a:ext cx="455040" cy="743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pt-BR" sz="1000" b="1" strike="noStrike" spc="-1">
                <a:solidFill>
                  <a:srgbClr val="F1F1F1"/>
                </a:solidFill>
                <a:cs typeface="+mn-lt"/>
              </a:rPr>
              <a:t>&lt;=</a:t>
            </a:r>
            <a:endParaRPr lang="pt-BR" sz="1000" b="1" strike="noStrike" spc="-1">
              <a:solidFill>
                <a:srgbClr val="F1F1F1"/>
              </a:solidFill>
              <a:cs typeface="+mn-lt"/>
            </a:endParaRPr>
          </a:p>
        </p:txBody>
      </p:sp>
      <p:sp>
        <p:nvSpPr>
          <p:cNvPr id="810" name="CustomShape 38"/>
          <p:cNvSpPr/>
          <p:nvPr/>
        </p:nvSpPr>
        <p:spPr>
          <a:xfrm>
            <a:off x="6979280" y="1482500"/>
            <a:ext cx="1356120" cy="497880"/>
          </a:xfrm>
          <a:prstGeom prst="rect">
            <a:avLst/>
          </a:prstGeom>
          <a:noFill/>
          <a:ln w="9000">
            <a:solidFill>
              <a:srgbClr val="497DBA"/>
            </a:solidFill>
            <a:round/>
          </a:ln>
        </p:spPr>
        <p:style>
          <a:lnRef idx="0">
            <a:srgbClr val="FFFFFF"/>
          </a:lnRef>
          <a:fillRef idx="0">
            <a:srgbClr val="FFFFFF"/>
          </a:fillRef>
          <a:effectRef idx="0">
            <a:srgbClr val="FFFFFF"/>
          </a:effectRef>
          <a:fontRef idx="minor"/>
        </p:style>
        <p:txBody>
          <a:bodyPr lIns="0" tIns="11520" rIns="0" bIns="0"/>
          <a:p>
            <a:pPr marL="241935">
              <a:lnSpc>
                <a:spcPct val="100000"/>
              </a:lnSpc>
              <a:spcBef>
                <a:spcPts val="90"/>
              </a:spcBef>
            </a:pPr>
            <a:r>
              <a:rPr lang="pt-BR" sz="1000" b="0" strike="noStrike" spc="-4">
                <a:cs typeface="+mn-lt"/>
              </a:rPr>
              <a:t>var1 &gt;</a:t>
            </a:r>
            <a:r>
              <a:rPr lang="pt-BR" sz="1000" b="0" strike="noStrike" spc="-24">
                <a:cs typeface="+mn-lt"/>
              </a:rPr>
              <a:t> </a:t>
            </a:r>
            <a:r>
              <a:rPr lang="pt-BR" sz="1000" b="0" strike="noStrike" spc="-4">
                <a:cs typeface="+mn-lt"/>
              </a:rPr>
              <a:t>var2</a:t>
            </a:r>
            <a:endParaRPr lang="pt-BR" sz="1000" b="0" strike="noStrike" spc="-1">
              <a:cs typeface="+mn-lt"/>
            </a:endParaRPr>
          </a:p>
        </p:txBody>
      </p:sp>
      <p:sp>
        <p:nvSpPr>
          <p:cNvPr id="811" name="CustomShape 39"/>
          <p:cNvSpPr/>
          <p:nvPr/>
        </p:nvSpPr>
        <p:spPr>
          <a:xfrm>
            <a:off x="8310245" y="1513840"/>
            <a:ext cx="1642745" cy="265430"/>
          </a:xfrm>
          <a:prstGeom prst="rect">
            <a:avLst/>
          </a:prstGeom>
          <a:noFill/>
          <a:ln w="9000">
            <a:solidFill>
              <a:srgbClr val="497DBA"/>
            </a:solidFill>
            <a:round/>
          </a:ln>
        </p:spPr>
        <p:style>
          <a:lnRef idx="0">
            <a:srgbClr val="FFFFFF"/>
          </a:lnRef>
          <a:fillRef idx="0">
            <a:srgbClr val="FFFFFF"/>
          </a:fillRef>
          <a:effectRef idx="0">
            <a:srgbClr val="FFFFFF"/>
          </a:effectRef>
          <a:fontRef idx="minor"/>
        </p:style>
        <p:txBody>
          <a:bodyPr lIns="0" tIns="39960" rIns="0" bIns="0"/>
          <a:p>
            <a:pPr marL="361315">
              <a:lnSpc>
                <a:spcPct val="100000"/>
              </a:lnSpc>
              <a:spcBef>
                <a:spcPts val="315"/>
              </a:spcBef>
            </a:pPr>
            <a:r>
              <a:rPr lang="pt-BR" sz="1000" b="0" strike="noStrike" spc="-9">
                <a:cs typeface="+mn-lt"/>
              </a:rPr>
              <a:t>Maior</a:t>
            </a:r>
            <a:r>
              <a:rPr lang="pt-BR" sz="1000" b="0" strike="noStrike" spc="12">
                <a:cs typeface="+mn-lt"/>
              </a:rPr>
              <a:t> </a:t>
            </a:r>
            <a:r>
              <a:rPr lang="pt-BR" sz="1000" b="0" strike="noStrike" spc="-9">
                <a:cs typeface="+mn-lt"/>
              </a:rPr>
              <a:t>que</a:t>
            </a:r>
            <a:endParaRPr lang="pt-BR" sz="1000" b="0" strike="noStrike" spc="-1">
              <a:cs typeface="+mn-lt"/>
            </a:endParaRPr>
          </a:p>
        </p:txBody>
      </p:sp>
      <p:sp>
        <p:nvSpPr>
          <p:cNvPr id="812" name="CustomShape 40"/>
          <p:cNvSpPr/>
          <p:nvPr/>
        </p:nvSpPr>
        <p:spPr>
          <a:xfrm>
            <a:off x="6979280" y="3768500"/>
            <a:ext cx="1356120" cy="498600"/>
          </a:xfrm>
          <a:prstGeom prst="rect">
            <a:avLst/>
          </a:prstGeom>
          <a:noFill/>
          <a:ln w="9000">
            <a:solidFill>
              <a:srgbClr val="497DBA"/>
            </a:solidFill>
            <a:round/>
          </a:ln>
        </p:spPr>
        <p:style>
          <a:lnRef idx="0">
            <a:srgbClr val="FFFFFF"/>
          </a:lnRef>
          <a:fillRef idx="0">
            <a:srgbClr val="FFFFFF"/>
          </a:fillRef>
          <a:effectRef idx="0">
            <a:srgbClr val="FFFFFF"/>
          </a:effectRef>
          <a:fontRef idx="minor"/>
        </p:style>
        <p:txBody>
          <a:bodyPr lIns="0" tIns="12240" rIns="0" bIns="0"/>
          <a:p>
            <a:pPr marL="170180">
              <a:lnSpc>
                <a:spcPct val="100000"/>
              </a:lnSpc>
              <a:spcBef>
                <a:spcPts val="95"/>
              </a:spcBef>
            </a:pPr>
            <a:r>
              <a:rPr lang="pt-BR" sz="1000" b="0" strike="noStrike" spc="-4">
                <a:cs typeface="+mn-lt"/>
              </a:rPr>
              <a:t>var1 &lt;=</a:t>
            </a:r>
            <a:r>
              <a:rPr lang="pt-BR" sz="1000" b="0" strike="noStrike" spc="-49">
                <a:cs typeface="+mn-lt"/>
              </a:rPr>
              <a:t> </a:t>
            </a:r>
            <a:r>
              <a:rPr lang="pt-BR" sz="1000" b="0" strike="noStrike" spc="-4">
                <a:cs typeface="+mn-lt"/>
              </a:rPr>
              <a:t>var2</a:t>
            </a:r>
            <a:endParaRPr lang="pt-BR" sz="1000" b="0" strike="noStrike" spc="-1">
              <a:cs typeface="+mn-lt"/>
            </a:endParaRPr>
          </a:p>
        </p:txBody>
      </p:sp>
      <p:sp>
        <p:nvSpPr>
          <p:cNvPr id="813" name="CustomShape 41"/>
          <p:cNvSpPr/>
          <p:nvPr/>
        </p:nvSpPr>
        <p:spPr>
          <a:xfrm>
            <a:off x="8310360" y="3781200"/>
            <a:ext cx="1643040" cy="498600"/>
          </a:xfrm>
          <a:prstGeom prst="rect">
            <a:avLst/>
          </a:prstGeom>
          <a:noFill/>
          <a:ln w="9000">
            <a:solidFill>
              <a:srgbClr val="497DBA"/>
            </a:solidFill>
            <a:round/>
          </a:ln>
        </p:spPr>
        <p:style>
          <a:lnRef idx="0">
            <a:srgbClr val="FFFFFF"/>
          </a:lnRef>
          <a:fillRef idx="0">
            <a:srgbClr val="FFFFFF"/>
          </a:fillRef>
          <a:effectRef idx="0">
            <a:srgbClr val="FFFFFF"/>
          </a:effectRef>
          <a:fontRef idx="minor"/>
        </p:style>
        <p:txBody>
          <a:bodyPr lIns="0" tIns="12240" rIns="0" bIns="0"/>
          <a:p>
            <a:pPr marL="175895">
              <a:lnSpc>
                <a:spcPct val="100000"/>
              </a:lnSpc>
              <a:spcBef>
                <a:spcPts val="95"/>
              </a:spcBef>
            </a:pPr>
            <a:r>
              <a:rPr lang="pt-BR" sz="1000" b="0" strike="noStrike" spc="-4">
                <a:cs typeface="+mn-lt"/>
              </a:rPr>
              <a:t>Menor ou</a:t>
            </a:r>
            <a:r>
              <a:rPr lang="pt-BR" sz="1000" b="0" strike="noStrike" spc="-12">
                <a:cs typeface="+mn-lt"/>
              </a:rPr>
              <a:t> </a:t>
            </a:r>
            <a:r>
              <a:rPr lang="pt-BR" sz="1000" b="0" strike="noStrike" spc="-4">
                <a:cs typeface="+mn-lt"/>
              </a:rPr>
              <a:t>igual</a:t>
            </a:r>
            <a:endParaRPr lang="pt-BR" sz="1000" b="0" strike="noStrike" spc="-1">
              <a:cs typeface="+mn-lt"/>
            </a:endParaRPr>
          </a:p>
        </p:txBody>
      </p:sp>
      <p:sp>
        <p:nvSpPr>
          <p:cNvPr id="814" name="CustomShape 42"/>
          <p:cNvSpPr/>
          <p:nvPr/>
        </p:nvSpPr>
        <p:spPr>
          <a:xfrm>
            <a:off x="6979280" y="2268740"/>
            <a:ext cx="1356120" cy="497880"/>
          </a:xfrm>
          <a:prstGeom prst="rect">
            <a:avLst/>
          </a:prstGeom>
          <a:noFill/>
          <a:ln w="9000">
            <a:solidFill>
              <a:srgbClr val="497DBA"/>
            </a:solidFill>
            <a:round/>
          </a:ln>
        </p:spPr>
        <p:style>
          <a:lnRef idx="0">
            <a:srgbClr val="FFFFFF"/>
          </a:lnRef>
          <a:fillRef idx="0">
            <a:srgbClr val="FFFFFF"/>
          </a:fillRef>
          <a:effectRef idx="0">
            <a:srgbClr val="FFFFFF"/>
          </a:effectRef>
          <a:fontRef idx="minor"/>
        </p:style>
        <p:txBody>
          <a:bodyPr lIns="0" tIns="11520" rIns="0" bIns="0"/>
          <a:p>
            <a:pPr marL="170180">
              <a:lnSpc>
                <a:spcPct val="100000"/>
              </a:lnSpc>
              <a:spcBef>
                <a:spcPts val="90"/>
              </a:spcBef>
            </a:pPr>
            <a:r>
              <a:rPr lang="pt-BR" sz="1000" b="0" strike="noStrike" spc="-4">
                <a:cs typeface="+mn-lt"/>
              </a:rPr>
              <a:t>var1 &gt;=</a:t>
            </a:r>
            <a:r>
              <a:rPr lang="pt-BR" sz="1000" b="0" strike="noStrike" spc="-49">
                <a:cs typeface="+mn-lt"/>
              </a:rPr>
              <a:t> </a:t>
            </a:r>
            <a:r>
              <a:rPr lang="pt-BR" sz="1000" b="0" strike="noStrike" spc="-4">
                <a:cs typeface="+mn-lt"/>
              </a:rPr>
              <a:t>var2</a:t>
            </a:r>
            <a:endParaRPr lang="pt-BR" sz="1000" b="0" strike="noStrike" spc="-1">
              <a:cs typeface="+mn-lt"/>
            </a:endParaRPr>
          </a:p>
        </p:txBody>
      </p:sp>
      <p:sp>
        <p:nvSpPr>
          <p:cNvPr id="815" name="CustomShape 43"/>
          <p:cNvSpPr/>
          <p:nvPr/>
        </p:nvSpPr>
        <p:spPr>
          <a:xfrm>
            <a:off x="8310360" y="2281440"/>
            <a:ext cx="1643040" cy="525600"/>
          </a:xfrm>
          <a:prstGeom prst="rect">
            <a:avLst/>
          </a:prstGeom>
          <a:noFill/>
          <a:ln w="9000">
            <a:solidFill>
              <a:srgbClr val="497DBA"/>
            </a:solidFill>
            <a:round/>
          </a:ln>
        </p:spPr>
        <p:style>
          <a:lnRef idx="0">
            <a:srgbClr val="FFFFFF"/>
          </a:lnRef>
          <a:fillRef idx="0">
            <a:srgbClr val="FFFFFF"/>
          </a:fillRef>
          <a:effectRef idx="0">
            <a:srgbClr val="FFFFFF"/>
          </a:effectRef>
          <a:fontRef idx="minor"/>
        </p:style>
        <p:txBody>
          <a:bodyPr lIns="0" tIns="39240" rIns="0" bIns="0"/>
          <a:p>
            <a:pPr marL="243205">
              <a:lnSpc>
                <a:spcPct val="100000"/>
              </a:lnSpc>
              <a:spcBef>
                <a:spcPts val="310"/>
              </a:spcBef>
            </a:pPr>
            <a:r>
              <a:rPr lang="pt-BR" sz="1000" b="0" strike="noStrike" spc="-4">
                <a:cs typeface="+mn-lt"/>
              </a:rPr>
              <a:t>Maior ou</a:t>
            </a:r>
            <a:r>
              <a:rPr lang="pt-BR" sz="1000" b="0" strike="noStrike" spc="-1">
                <a:cs typeface="+mn-lt"/>
              </a:rPr>
              <a:t> </a:t>
            </a:r>
            <a:r>
              <a:rPr lang="pt-BR" sz="1000" b="0" strike="noStrike" spc="-4">
                <a:cs typeface="+mn-lt"/>
              </a:rPr>
              <a:t>igual</a:t>
            </a:r>
            <a:endParaRPr lang="pt-BR" sz="1000" b="0" strike="noStrike" spc="-1">
              <a:cs typeface="+mn-lt"/>
            </a:endParaRPr>
          </a:p>
        </p:txBody>
      </p:sp>
      <p:sp>
        <p:nvSpPr>
          <p:cNvPr id="816" name="CustomShape 44"/>
          <p:cNvSpPr/>
          <p:nvPr/>
        </p:nvSpPr>
        <p:spPr>
          <a:xfrm>
            <a:off x="6979280" y="3053540"/>
            <a:ext cx="1356120" cy="498600"/>
          </a:xfrm>
          <a:prstGeom prst="rect">
            <a:avLst/>
          </a:prstGeom>
          <a:noFill/>
          <a:ln w="9000">
            <a:solidFill>
              <a:srgbClr val="497DBA"/>
            </a:solidFill>
            <a:round/>
          </a:ln>
        </p:spPr>
        <p:style>
          <a:lnRef idx="0">
            <a:srgbClr val="FFFFFF"/>
          </a:lnRef>
          <a:fillRef idx="0">
            <a:srgbClr val="FFFFFF"/>
          </a:fillRef>
          <a:effectRef idx="0">
            <a:srgbClr val="FFFFFF"/>
          </a:effectRef>
          <a:fontRef idx="minor"/>
        </p:style>
        <p:txBody>
          <a:bodyPr lIns="0" tIns="12240" rIns="0" bIns="0"/>
          <a:p>
            <a:pPr marL="241935">
              <a:lnSpc>
                <a:spcPct val="100000"/>
              </a:lnSpc>
              <a:spcBef>
                <a:spcPts val="95"/>
              </a:spcBef>
            </a:pPr>
            <a:r>
              <a:rPr lang="pt-BR" sz="1000" b="0" strike="noStrike" spc="-4">
                <a:cs typeface="+mn-lt"/>
              </a:rPr>
              <a:t>var1 &lt;</a:t>
            </a:r>
            <a:r>
              <a:rPr lang="pt-BR" sz="1000" b="0" strike="noStrike" spc="-24">
                <a:cs typeface="+mn-lt"/>
              </a:rPr>
              <a:t> </a:t>
            </a:r>
            <a:r>
              <a:rPr lang="pt-BR" sz="1000" b="0" strike="noStrike" spc="-4">
                <a:cs typeface="+mn-lt"/>
              </a:rPr>
              <a:t>var2</a:t>
            </a:r>
            <a:endParaRPr lang="pt-BR" sz="1000" b="0" strike="noStrike" spc="-1">
              <a:cs typeface="+mn-lt"/>
            </a:endParaRPr>
          </a:p>
        </p:txBody>
      </p:sp>
      <p:sp>
        <p:nvSpPr>
          <p:cNvPr id="817" name="CustomShape 45"/>
          <p:cNvSpPr/>
          <p:nvPr/>
        </p:nvSpPr>
        <p:spPr>
          <a:xfrm>
            <a:off x="8310360" y="3066240"/>
            <a:ext cx="1643040" cy="284400"/>
          </a:xfrm>
          <a:prstGeom prst="rect">
            <a:avLst/>
          </a:prstGeom>
          <a:noFill/>
          <a:ln w="9000">
            <a:solidFill>
              <a:srgbClr val="497DBA"/>
            </a:solidFill>
            <a:round/>
          </a:ln>
        </p:spPr>
        <p:style>
          <a:lnRef idx="0">
            <a:srgbClr val="FFFFFF"/>
          </a:lnRef>
          <a:fillRef idx="0">
            <a:srgbClr val="FFFFFF"/>
          </a:fillRef>
          <a:effectRef idx="0">
            <a:srgbClr val="FFFFFF"/>
          </a:effectRef>
          <a:fontRef idx="minor"/>
        </p:style>
        <p:txBody>
          <a:bodyPr lIns="0" tIns="40680" rIns="0" bIns="0"/>
          <a:p>
            <a:pPr marL="384810">
              <a:lnSpc>
                <a:spcPct val="100000"/>
              </a:lnSpc>
              <a:spcBef>
                <a:spcPts val="320"/>
              </a:spcBef>
            </a:pPr>
            <a:r>
              <a:rPr lang="pt-BR" sz="1000" b="0" strike="noStrike" spc="-4">
                <a:cs typeface="+mn-lt"/>
              </a:rPr>
              <a:t>Menor</a:t>
            </a:r>
            <a:r>
              <a:rPr lang="pt-BR" sz="1000" b="0" strike="noStrike" spc="-1">
                <a:cs typeface="+mn-lt"/>
              </a:rPr>
              <a:t> </a:t>
            </a:r>
            <a:r>
              <a:rPr lang="pt-BR" sz="1000" b="0" strike="noStrike" spc="-9">
                <a:cs typeface="+mn-lt"/>
              </a:rPr>
              <a:t>que</a:t>
            </a:r>
            <a:endParaRPr lang="pt-BR" sz="1000" b="0" strike="noStrike" spc="-1">
              <a:cs typeface="+mn-lt"/>
            </a:endParaRPr>
          </a:p>
        </p:txBody>
      </p:sp>
      <p:sp>
        <p:nvSpPr>
          <p:cNvPr id="818" name="CustomShape 46"/>
          <p:cNvSpPr/>
          <p:nvPr/>
        </p:nvSpPr>
        <p:spPr>
          <a:xfrm>
            <a:off x="6979280" y="4483100"/>
            <a:ext cx="1356120" cy="461880"/>
          </a:xfrm>
          <a:prstGeom prst="rect">
            <a:avLst/>
          </a:prstGeom>
          <a:noFill/>
          <a:ln w="9000">
            <a:solidFill>
              <a:srgbClr val="497DBA"/>
            </a:solidFill>
            <a:round/>
          </a:ln>
        </p:spPr>
        <p:style>
          <a:lnRef idx="0">
            <a:srgbClr val="FFFFFF"/>
          </a:lnRef>
          <a:fillRef idx="0">
            <a:srgbClr val="FFFFFF"/>
          </a:fillRef>
          <a:effectRef idx="0">
            <a:srgbClr val="FFFFFF"/>
          </a:effectRef>
          <a:fontRef idx="minor"/>
        </p:style>
        <p:txBody>
          <a:bodyPr lIns="0" tIns="0" rIns="0" bIns="0"/>
          <a:p>
            <a:pPr marL="170180">
              <a:lnSpc>
                <a:spcPts val="1820"/>
              </a:lnSpc>
            </a:pPr>
            <a:r>
              <a:rPr lang="pt-BR" sz="1000" b="0" strike="noStrike" spc="-4">
                <a:cs typeface="+mn-lt"/>
              </a:rPr>
              <a:t>var1 ==</a:t>
            </a:r>
            <a:r>
              <a:rPr lang="pt-BR" sz="1000" b="0" strike="noStrike" spc="-49">
                <a:cs typeface="+mn-lt"/>
              </a:rPr>
              <a:t> </a:t>
            </a:r>
            <a:r>
              <a:rPr lang="pt-BR" sz="1000" b="0" strike="noStrike" spc="-4">
                <a:cs typeface="+mn-lt"/>
              </a:rPr>
              <a:t>var2</a:t>
            </a:r>
            <a:endParaRPr lang="pt-BR" sz="1000" b="0" strike="noStrike" spc="-1">
              <a:cs typeface="+mn-lt"/>
            </a:endParaRPr>
          </a:p>
        </p:txBody>
      </p:sp>
      <p:sp>
        <p:nvSpPr>
          <p:cNvPr id="819" name="CustomShape 47"/>
          <p:cNvSpPr/>
          <p:nvPr/>
        </p:nvSpPr>
        <p:spPr>
          <a:xfrm>
            <a:off x="8310360" y="4508500"/>
            <a:ext cx="1643040" cy="302760"/>
          </a:xfrm>
          <a:prstGeom prst="rect">
            <a:avLst/>
          </a:prstGeom>
          <a:noFill/>
          <a:ln w="9000">
            <a:solidFill>
              <a:srgbClr val="497DBA"/>
            </a:solidFill>
            <a:round/>
          </a:ln>
        </p:spPr>
        <p:style>
          <a:lnRef idx="0">
            <a:srgbClr val="FFFFFF"/>
          </a:lnRef>
          <a:fillRef idx="0">
            <a:srgbClr val="FFFFFF"/>
          </a:fillRef>
          <a:effectRef idx="0">
            <a:srgbClr val="FFFFFF"/>
          </a:effectRef>
          <a:fontRef idx="minor"/>
        </p:style>
        <p:txBody>
          <a:bodyPr lIns="0" tIns="59040" rIns="0" bIns="0"/>
          <a:p>
            <a:pPr marL="453390">
              <a:lnSpc>
                <a:spcPct val="100000"/>
              </a:lnSpc>
              <a:spcBef>
                <a:spcPts val="465"/>
              </a:spcBef>
            </a:pPr>
            <a:r>
              <a:rPr lang="pt-BR" sz="1000" b="0" strike="noStrike" spc="-4">
                <a:cs typeface="+mn-lt"/>
              </a:rPr>
              <a:t>Igual</a:t>
            </a:r>
            <a:endParaRPr lang="pt-BR" sz="1000" b="0" strike="noStrike" spc="-4">
              <a:cs typeface="+mn-lt"/>
            </a:endParaRPr>
          </a:p>
        </p:txBody>
      </p:sp>
      <p:grpSp>
        <p:nvGrpSpPr>
          <p:cNvPr id="822" name="Group 50"/>
          <p:cNvGrpSpPr/>
          <p:nvPr/>
        </p:nvGrpSpPr>
        <p:grpSpPr>
          <a:xfrm>
            <a:off x="6470240" y="5016620"/>
            <a:ext cx="1902960" cy="962640"/>
            <a:chOff x="4920840" y="5105520"/>
            <a:chExt cx="1902960" cy="962640"/>
          </a:xfrm>
        </p:grpSpPr>
        <p:sp>
          <p:nvSpPr>
            <p:cNvPr id="823" name="CustomShape 51"/>
            <p:cNvSpPr/>
            <p:nvPr/>
          </p:nvSpPr>
          <p:spPr>
            <a:xfrm>
              <a:off x="5391720" y="5196960"/>
              <a:ext cx="1432080" cy="432360"/>
            </a:xfrm>
            <a:prstGeom prst="rect">
              <a:avLst/>
            </a:prstGeom>
            <a:blipFill rotWithShape="false">
              <a:blip r:embed="rId6"/>
              <a:stretch>
                <a:fillRect/>
              </a:stretch>
            </a:blipFill>
            <a:ln>
              <a:noFill/>
            </a:ln>
          </p:spPr>
          <p:style>
            <a:lnRef idx="0">
              <a:srgbClr val="FFFFFF"/>
            </a:lnRef>
            <a:fillRef idx="0">
              <a:srgbClr val="FFFFFF"/>
            </a:fillRef>
            <a:effectRef idx="0">
              <a:srgbClr val="FFFFFF"/>
            </a:effectRef>
            <a:fontRef idx="minor"/>
          </p:style>
        </p:sp>
        <p:sp>
          <p:nvSpPr>
            <p:cNvPr id="824" name="CustomShape 52"/>
            <p:cNvSpPr/>
            <p:nvPr/>
          </p:nvSpPr>
          <p:spPr>
            <a:xfrm>
              <a:off x="5429880" y="5214960"/>
              <a:ext cx="1356120" cy="356400"/>
            </a:xfrm>
            <a:prstGeom prst="rect">
              <a:avLst/>
            </a:prstGeom>
            <a:blipFill rotWithShape="false">
              <a:blip r:embed="rId7"/>
              <a:stretch>
                <a:fillRect/>
              </a:stretch>
            </a:blipFill>
            <a:ln>
              <a:noFill/>
            </a:ln>
          </p:spPr>
          <p:style>
            <a:lnRef idx="0">
              <a:srgbClr val="FFFFFF"/>
            </a:lnRef>
            <a:fillRef idx="0">
              <a:srgbClr val="FFFFFF"/>
            </a:fillRef>
            <a:effectRef idx="0">
              <a:srgbClr val="FFFFFF"/>
            </a:effectRef>
            <a:fontRef idx="minor"/>
          </p:style>
        </p:sp>
        <p:sp>
          <p:nvSpPr>
            <p:cNvPr id="825" name="CustomShape 53"/>
            <p:cNvSpPr/>
            <p:nvPr/>
          </p:nvSpPr>
          <p:spPr>
            <a:xfrm>
              <a:off x="5027760" y="5128200"/>
              <a:ext cx="587880" cy="581760"/>
            </a:xfrm>
            <a:prstGeom prst="rect">
              <a:avLst/>
            </a:prstGeom>
            <a:blipFill rotWithShape="false">
              <a:blip r:embed="rId18"/>
              <a:stretch>
                <a:fillRect/>
              </a:stretch>
            </a:blipFill>
            <a:ln>
              <a:noFill/>
            </a:ln>
          </p:spPr>
          <p:style>
            <a:lnRef idx="0">
              <a:srgbClr val="FFFFFF"/>
            </a:lnRef>
            <a:fillRef idx="0">
              <a:srgbClr val="FFFFFF"/>
            </a:fillRef>
            <a:effectRef idx="0">
              <a:srgbClr val="FFFFFF"/>
            </a:effectRef>
            <a:fontRef idx="minor"/>
          </p:style>
        </p:sp>
        <p:sp>
          <p:nvSpPr>
            <p:cNvPr id="826" name="CustomShape 54"/>
            <p:cNvSpPr/>
            <p:nvPr/>
          </p:nvSpPr>
          <p:spPr>
            <a:xfrm>
              <a:off x="4920840" y="5105520"/>
              <a:ext cx="781560" cy="962640"/>
            </a:xfrm>
            <a:prstGeom prst="rect">
              <a:avLst/>
            </a:prstGeom>
            <a:blipFill rotWithShape="false">
              <a:blip r:embed="rId19"/>
              <a:stretch>
                <a:fillRect/>
              </a:stretch>
            </a:blipFill>
            <a:ln>
              <a:noFill/>
            </a:ln>
          </p:spPr>
          <p:style>
            <a:lnRef idx="0">
              <a:srgbClr val="FFFFFF"/>
            </a:lnRef>
            <a:fillRef idx="0">
              <a:srgbClr val="FFFFFF"/>
            </a:fillRef>
            <a:effectRef idx="0">
              <a:srgbClr val="FFFFFF"/>
            </a:effectRef>
            <a:fontRef idx="minor"/>
          </p:style>
        </p:sp>
      </p:grpSp>
      <p:sp>
        <p:nvSpPr>
          <p:cNvPr id="827" name="CustomShape 55"/>
          <p:cNvSpPr/>
          <p:nvPr/>
        </p:nvSpPr>
        <p:spPr>
          <a:xfrm>
            <a:off x="6659400" y="5195160"/>
            <a:ext cx="353160" cy="743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pt-BR" sz="1000" b="1" strike="noStrike" spc="-4">
                <a:solidFill>
                  <a:srgbClr val="F1F1F1"/>
                </a:solidFill>
                <a:cs typeface="+mn-lt"/>
              </a:rPr>
              <a:t>!=</a:t>
            </a:r>
            <a:endParaRPr lang="pt-BR" sz="1000" b="1" strike="noStrike" spc="-4">
              <a:solidFill>
                <a:srgbClr val="F1F1F1"/>
              </a:solidFill>
              <a:cs typeface="+mn-lt"/>
            </a:endParaRPr>
          </a:p>
        </p:txBody>
      </p:sp>
      <p:grpSp>
        <p:nvGrpSpPr>
          <p:cNvPr id="828" name="Group 56"/>
          <p:cNvGrpSpPr/>
          <p:nvPr/>
        </p:nvGrpSpPr>
        <p:grpSpPr>
          <a:xfrm>
            <a:off x="8288600" y="5105050"/>
            <a:ext cx="1737000" cy="450720"/>
            <a:chOff x="6739200" y="5187600"/>
            <a:chExt cx="1737000" cy="450720"/>
          </a:xfrm>
        </p:grpSpPr>
        <p:sp>
          <p:nvSpPr>
            <p:cNvPr id="829" name="CustomShape 57"/>
            <p:cNvSpPr/>
            <p:nvPr/>
          </p:nvSpPr>
          <p:spPr>
            <a:xfrm>
              <a:off x="6739200" y="5187600"/>
              <a:ext cx="1737000" cy="450720"/>
            </a:xfrm>
            <a:prstGeom prst="rect">
              <a:avLst/>
            </a:prstGeom>
            <a:blipFill rotWithShape="false">
              <a:blip r:embed="rId9"/>
              <a:stretch>
                <a:fillRect/>
              </a:stretch>
            </a:blipFill>
            <a:ln>
              <a:noFill/>
            </a:ln>
          </p:spPr>
          <p:style>
            <a:lnRef idx="0">
              <a:srgbClr val="FFFFFF"/>
            </a:lnRef>
            <a:fillRef idx="0">
              <a:srgbClr val="FFFFFF"/>
            </a:fillRef>
            <a:effectRef idx="0">
              <a:srgbClr val="FFFFFF"/>
            </a:effectRef>
            <a:fontRef idx="minor"/>
          </p:style>
        </p:sp>
        <p:sp>
          <p:nvSpPr>
            <p:cNvPr id="830" name="CustomShape 58"/>
            <p:cNvSpPr/>
            <p:nvPr/>
          </p:nvSpPr>
          <p:spPr>
            <a:xfrm>
              <a:off x="6786360" y="5214960"/>
              <a:ext cx="1642680" cy="356400"/>
            </a:xfrm>
            <a:prstGeom prst="rect">
              <a:avLst/>
            </a:prstGeom>
            <a:blipFill rotWithShape="false">
              <a:blip r:embed="rId17"/>
              <a:stretch>
                <a:fillRect/>
              </a:stretch>
            </a:blipFill>
            <a:ln>
              <a:noFill/>
            </a:ln>
          </p:spPr>
          <p:style>
            <a:lnRef idx="0">
              <a:srgbClr val="FFFFFF"/>
            </a:lnRef>
            <a:fillRef idx="0">
              <a:srgbClr val="FFFFFF"/>
            </a:fillRef>
            <a:effectRef idx="0">
              <a:srgbClr val="FFFFFF"/>
            </a:effectRef>
            <a:fontRef idx="minor"/>
          </p:style>
        </p:sp>
      </p:grpSp>
      <p:sp>
        <p:nvSpPr>
          <p:cNvPr id="831" name="CustomShape 59"/>
          <p:cNvSpPr/>
          <p:nvPr/>
        </p:nvSpPr>
        <p:spPr>
          <a:xfrm>
            <a:off x="6953880" y="5214960"/>
            <a:ext cx="1356120" cy="461880"/>
          </a:xfrm>
          <a:prstGeom prst="rect">
            <a:avLst/>
          </a:prstGeom>
          <a:noFill/>
          <a:ln w="9000">
            <a:solidFill>
              <a:srgbClr val="497DBA"/>
            </a:solidFill>
            <a:round/>
          </a:ln>
        </p:spPr>
        <p:style>
          <a:lnRef idx="0">
            <a:srgbClr val="FFFFFF"/>
          </a:lnRef>
          <a:fillRef idx="0">
            <a:srgbClr val="FFFFFF"/>
          </a:fillRef>
          <a:effectRef idx="0">
            <a:srgbClr val="FFFFFF"/>
          </a:effectRef>
          <a:fontRef idx="minor"/>
        </p:style>
        <p:txBody>
          <a:bodyPr lIns="0" tIns="0" rIns="0" bIns="0"/>
          <a:p>
            <a:pPr marL="169545">
              <a:lnSpc>
                <a:spcPts val="1820"/>
              </a:lnSpc>
            </a:pPr>
            <a:r>
              <a:rPr lang="pt-BR" sz="1000" b="0" strike="noStrike" spc="-4">
                <a:cs typeface="+mn-lt"/>
              </a:rPr>
              <a:t>var1 !=</a:t>
            </a:r>
            <a:r>
              <a:rPr lang="pt-BR" sz="1000" b="0" strike="noStrike" spc="-24">
                <a:cs typeface="+mn-lt"/>
              </a:rPr>
              <a:t> </a:t>
            </a:r>
            <a:r>
              <a:rPr lang="pt-BR" sz="1000" b="0" strike="noStrike" spc="-4">
                <a:cs typeface="+mn-lt"/>
              </a:rPr>
              <a:t>var2</a:t>
            </a:r>
            <a:endParaRPr lang="pt-BR" sz="1000" b="0" strike="noStrike" spc="-1">
              <a:cs typeface="+mn-lt"/>
            </a:endParaRPr>
          </a:p>
        </p:txBody>
      </p:sp>
      <p:sp>
        <p:nvSpPr>
          <p:cNvPr id="832" name="CustomShape 60"/>
          <p:cNvSpPr/>
          <p:nvPr/>
        </p:nvSpPr>
        <p:spPr>
          <a:xfrm>
            <a:off x="8310360" y="5183210"/>
            <a:ext cx="1643040" cy="302760"/>
          </a:xfrm>
          <a:prstGeom prst="rect">
            <a:avLst/>
          </a:prstGeom>
          <a:noFill/>
          <a:ln w="9000">
            <a:solidFill>
              <a:srgbClr val="497DBA"/>
            </a:solidFill>
            <a:round/>
          </a:ln>
        </p:spPr>
        <p:style>
          <a:lnRef idx="0">
            <a:srgbClr val="FFFFFF"/>
          </a:lnRef>
          <a:fillRef idx="0">
            <a:srgbClr val="FFFFFF"/>
          </a:fillRef>
          <a:effectRef idx="0">
            <a:srgbClr val="FFFFFF"/>
          </a:effectRef>
          <a:fontRef idx="minor"/>
        </p:style>
        <p:txBody>
          <a:bodyPr lIns="0" tIns="59040" rIns="0" bIns="0"/>
          <a:p>
            <a:pPr marL="457835">
              <a:lnSpc>
                <a:spcPct val="100000"/>
              </a:lnSpc>
              <a:spcBef>
                <a:spcPts val="465"/>
              </a:spcBef>
            </a:pPr>
            <a:r>
              <a:rPr lang="pt-BR" sz="1000" b="0" strike="noStrike" spc="-9">
                <a:cs typeface="+mn-lt"/>
              </a:rPr>
              <a:t>Diferente</a:t>
            </a:r>
            <a:endParaRPr lang="pt-BR" sz="1000" b="0" strike="noStrike" spc="-9">
              <a:cs typeface="+mn-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808F87"/>
        </a:solidFill>
        <a:effectLst/>
      </p:bgPr>
    </p:bg>
    <p:spTree>
      <p:nvGrpSpPr>
        <p:cNvPr id="1" name=""/>
        <p:cNvGrpSpPr/>
        <p:nvPr/>
      </p:nvGrpSpPr>
      <p:grpSpPr>
        <a:xfrm>
          <a:off x="0" y="0"/>
          <a:ext cx="0" cy="0"/>
          <a:chOff x="0" y="0"/>
          <a:chExt cx="0" cy="0"/>
        </a:xfrm>
      </p:grpSpPr>
      <p:sp>
        <p:nvSpPr>
          <p:cNvPr id="833" name="TextShape 1"/>
          <p:cNvSpPr txBox="true"/>
          <p:nvPr/>
        </p:nvSpPr>
        <p:spPr>
          <a:xfrm>
            <a:off x="2275205" y="281940"/>
            <a:ext cx="6211570" cy="1353820"/>
          </a:xfrm>
          <a:prstGeom prst="rect">
            <a:avLst/>
          </a:prstGeom>
          <a:noFill/>
          <a:ln>
            <a:noFill/>
          </a:ln>
        </p:spPr>
        <p:txBody>
          <a:bodyPr lIns="0" tIns="12600" rIns="0" bIns="0"/>
          <a:p>
            <a:pPr marL="12700">
              <a:lnSpc>
                <a:spcPct val="100000"/>
              </a:lnSpc>
              <a:spcBef>
                <a:spcPts val="100"/>
              </a:spcBef>
            </a:pPr>
            <a:r>
              <a:rPr lang="pt-PT" altLang="en-US" sz="3200" b="1" strike="noStrike" spc="-4">
                <a:solidFill>
                  <a:srgbClr val="FFFF00"/>
                </a:solidFill>
                <a:cs typeface="+mn-lt"/>
              </a:rPr>
              <a:t>Operadores Lógicos</a:t>
            </a:r>
            <a:endParaRPr lang="pt-BR" sz="4400" b="0" strike="noStrike" spc="-1">
              <a:cs typeface="+mn-lt"/>
            </a:endParaRPr>
          </a:p>
        </p:txBody>
      </p:sp>
      <p:sp>
        <p:nvSpPr>
          <p:cNvPr id="834" name="CustomShape 2"/>
          <p:cNvSpPr/>
          <p:nvPr/>
        </p:nvSpPr>
        <p:spPr>
          <a:xfrm>
            <a:off x="500460" y="1271890"/>
            <a:ext cx="512640" cy="74376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pt-BR" sz="2400" b="1" strike="noStrike" spc="-1">
                <a:solidFill>
                  <a:srgbClr val="006FC0"/>
                </a:solidFill>
                <a:latin typeface="Georgia"/>
              </a:rPr>
              <a:t>&amp;&amp;</a:t>
            </a:r>
            <a:endParaRPr lang="pt-BR" sz="2400" b="0" strike="noStrike" spc="-1">
              <a:latin typeface="Arial"/>
            </a:endParaRPr>
          </a:p>
        </p:txBody>
      </p:sp>
      <p:sp>
        <p:nvSpPr>
          <p:cNvPr id="835" name="CustomShape 3"/>
          <p:cNvSpPr/>
          <p:nvPr/>
        </p:nvSpPr>
        <p:spPr>
          <a:xfrm>
            <a:off x="404755" y="3050005"/>
            <a:ext cx="308880" cy="439200"/>
          </a:xfrm>
          <a:prstGeom prst="rect">
            <a:avLst/>
          </a:prstGeom>
          <a:noFill/>
          <a:ln>
            <a:noFill/>
          </a:ln>
        </p:spPr>
        <p:style>
          <a:lnRef idx="0">
            <a:srgbClr val="FFFFFF"/>
          </a:lnRef>
          <a:fillRef idx="0">
            <a:srgbClr val="FFFFFF"/>
          </a:fillRef>
          <a:effectRef idx="0">
            <a:srgbClr val="FFFFFF"/>
          </a:effectRef>
          <a:fontRef idx="minor"/>
        </p:style>
        <p:txBody>
          <a:bodyPr lIns="0" tIns="12240" rIns="0" bIns="0"/>
          <a:p>
            <a:pPr marL="12700">
              <a:lnSpc>
                <a:spcPct val="100000"/>
              </a:lnSpc>
              <a:spcBef>
                <a:spcPts val="95"/>
              </a:spcBef>
            </a:pPr>
            <a:r>
              <a:rPr lang="pt-BR" sz="2800" b="1" strike="noStrike" spc="-4">
                <a:solidFill>
                  <a:srgbClr val="006FC0"/>
                </a:solidFill>
                <a:latin typeface="Georgia"/>
              </a:rPr>
              <a:t>&amp;</a:t>
            </a:r>
            <a:endParaRPr lang="pt-BR" sz="2800" b="0" strike="noStrike" spc="-1">
              <a:latin typeface="Arial"/>
            </a:endParaRPr>
          </a:p>
        </p:txBody>
      </p:sp>
      <p:sp>
        <p:nvSpPr>
          <p:cNvPr id="836" name="CustomShape 4"/>
          <p:cNvSpPr/>
          <p:nvPr/>
        </p:nvSpPr>
        <p:spPr>
          <a:xfrm>
            <a:off x="478840" y="5267825"/>
            <a:ext cx="159120" cy="439200"/>
          </a:xfrm>
          <a:prstGeom prst="rect">
            <a:avLst/>
          </a:prstGeom>
          <a:noFill/>
          <a:ln>
            <a:noFill/>
          </a:ln>
        </p:spPr>
        <p:style>
          <a:lnRef idx="0">
            <a:srgbClr val="FFFFFF"/>
          </a:lnRef>
          <a:fillRef idx="0">
            <a:srgbClr val="FFFFFF"/>
          </a:fillRef>
          <a:effectRef idx="0">
            <a:srgbClr val="FFFFFF"/>
          </a:effectRef>
          <a:fontRef idx="minor"/>
        </p:style>
        <p:txBody>
          <a:bodyPr lIns="0" tIns="12240" rIns="0" bIns="0"/>
          <a:p>
            <a:pPr marL="12700">
              <a:lnSpc>
                <a:spcPct val="100000"/>
              </a:lnSpc>
              <a:spcBef>
                <a:spcPts val="95"/>
              </a:spcBef>
            </a:pPr>
            <a:r>
              <a:rPr lang="pt-BR" sz="2800" b="1" strike="noStrike" spc="-4">
                <a:solidFill>
                  <a:srgbClr val="006FC0"/>
                </a:solidFill>
                <a:latin typeface="Georgia"/>
              </a:rPr>
              <a:t>!</a:t>
            </a:r>
            <a:endParaRPr lang="pt-BR" sz="2800" b="0" strike="noStrike" spc="-1">
              <a:latin typeface="Arial"/>
            </a:endParaRPr>
          </a:p>
        </p:txBody>
      </p:sp>
      <p:sp>
        <p:nvSpPr>
          <p:cNvPr id="837" name="CustomShape 5"/>
          <p:cNvSpPr/>
          <p:nvPr/>
        </p:nvSpPr>
        <p:spPr>
          <a:xfrm>
            <a:off x="500330" y="3807435"/>
            <a:ext cx="162720" cy="439200"/>
          </a:xfrm>
          <a:prstGeom prst="rect">
            <a:avLst/>
          </a:prstGeom>
          <a:noFill/>
          <a:ln>
            <a:noFill/>
          </a:ln>
        </p:spPr>
        <p:style>
          <a:lnRef idx="0">
            <a:srgbClr val="FFFFFF"/>
          </a:lnRef>
          <a:fillRef idx="0">
            <a:srgbClr val="FFFFFF"/>
          </a:fillRef>
          <a:effectRef idx="0">
            <a:srgbClr val="FFFFFF"/>
          </a:effectRef>
          <a:fontRef idx="minor"/>
        </p:style>
        <p:txBody>
          <a:bodyPr lIns="0" tIns="12240" rIns="0" bIns="0"/>
          <a:p>
            <a:pPr marL="12700">
              <a:lnSpc>
                <a:spcPct val="100000"/>
              </a:lnSpc>
              <a:spcBef>
                <a:spcPts val="95"/>
              </a:spcBef>
            </a:pPr>
            <a:r>
              <a:rPr lang="pt-BR" sz="2800" b="1" strike="noStrike" spc="-4">
                <a:solidFill>
                  <a:srgbClr val="006FC0"/>
                </a:solidFill>
                <a:latin typeface="Georgia"/>
              </a:rPr>
              <a:t>|</a:t>
            </a:r>
            <a:endParaRPr lang="pt-BR" sz="2800" b="0" strike="noStrike" spc="-1">
              <a:latin typeface="Arial"/>
            </a:endParaRPr>
          </a:p>
        </p:txBody>
      </p:sp>
      <p:grpSp>
        <p:nvGrpSpPr>
          <p:cNvPr id="838" name="Group 6"/>
          <p:cNvGrpSpPr/>
          <p:nvPr/>
        </p:nvGrpSpPr>
        <p:grpSpPr>
          <a:xfrm>
            <a:off x="6504135" y="1434115"/>
            <a:ext cx="3735000" cy="3582720"/>
            <a:chOff x="5027760" y="1484280"/>
            <a:chExt cx="3735000" cy="3582720"/>
          </a:xfrm>
        </p:grpSpPr>
        <p:sp>
          <p:nvSpPr>
            <p:cNvPr id="839" name="CustomShape 7"/>
            <p:cNvSpPr/>
            <p:nvPr/>
          </p:nvSpPr>
          <p:spPr>
            <a:xfrm>
              <a:off x="5391720" y="1553040"/>
              <a:ext cx="1432080" cy="434160"/>
            </a:xfrm>
            <a:prstGeom prst="rect">
              <a:avLst/>
            </a:prstGeom>
            <a:blipFill rotWithShape="false">
              <a:blip r:embed="rId1"/>
              <a:stretch>
                <a:fillRect/>
              </a:stretch>
            </a:blipFill>
            <a:ln>
              <a:noFill/>
            </a:ln>
          </p:spPr>
          <p:style>
            <a:lnRef idx="0">
              <a:srgbClr val="FFFFFF"/>
            </a:lnRef>
            <a:fillRef idx="0">
              <a:srgbClr val="FFFFFF"/>
            </a:fillRef>
            <a:effectRef idx="0">
              <a:srgbClr val="FFFFFF"/>
            </a:effectRef>
            <a:fontRef idx="minor"/>
          </p:style>
        </p:sp>
        <p:sp>
          <p:nvSpPr>
            <p:cNvPr id="840" name="CustomShape 8"/>
            <p:cNvSpPr/>
            <p:nvPr/>
          </p:nvSpPr>
          <p:spPr>
            <a:xfrm>
              <a:off x="5429880" y="1571400"/>
              <a:ext cx="1356120" cy="357840"/>
            </a:xfrm>
            <a:prstGeom prst="rect">
              <a:avLst/>
            </a:prstGeom>
            <a:blipFill rotWithShape="false">
              <a:blip r:embed="rId2"/>
              <a:stretch>
                <a:fillRect/>
              </a:stretch>
            </a:blipFill>
            <a:ln>
              <a:noFill/>
            </a:ln>
          </p:spPr>
          <p:style>
            <a:lnRef idx="0">
              <a:srgbClr val="FFFFFF"/>
            </a:lnRef>
            <a:fillRef idx="0">
              <a:srgbClr val="FFFFFF"/>
            </a:fillRef>
            <a:effectRef idx="0">
              <a:srgbClr val="FFFFFF"/>
            </a:effectRef>
            <a:fontRef idx="minor"/>
          </p:style>
        </p:sp>
        <p:sp>
          <p:nvSpPr>
            <p:cNvPr id="841" name="CustomShape 9"/>
            <p:cNvSpPr/>
            <p:nvPr/>
          </p:nvSpPr>
          <p:spPr>
            <a:xfrm>
              <a:off x="5027760" y="1484280"/>
              <a:ext cx="587880" cy="581760"/>
            </a:xfrm>
            <a:prstGeom prst="rect">
              <a:avLst/>
            </a:prstGeom>
            <a:blipFill rotWithShape="false">
              <a:blip r:embed="rId3"/>
              <a:stretch>
                <a:fillRect/>
              </a:stretch>
            </a:blipFill>
            <a:ln>
              <a:noFill/>
            </a:ln>
          </p:spPr>
          <p:style>
            <a:lnRef idx="0">
              <a:srgbClr val="FFFFFF"/>
            </a:lnRef>
            <a:fillRef idx="0">
              <a:srgbClr val="FFFFFF"/>
            </a:fillRef>
            <a:effectRef idx="0">
              <a:srgbClr val="FFFFFF"/>
            </a:effectRef>
            <a:fontRef idx="minor"/>
          </p:style>
        </p:sp>
        <p:sp>
          <p:nvSpPr>
            <p:cNvPr id="842" name="CustomShape 10"/>
            <p:cNvSpPr/>
            <p:nvPr/>
          </p:nvSpPr>
          <p:spPr>
            <a:xfrm>
              <a:off x="6739200" y="1543680"/>
              <a:ext cx="2023560" cy="452160"/>
            </a:xfrm>
            <a:prstGeom prst="rect">
              <a:avLst/>
            </a:prstGeom>
            <a:blipFill rotWithShape="false">
              <a:blip r:embed="rId4"/>
              <a:stretch>
                <a:fillRect/>
              </a:stretch>
            </a:blipFill>
            <a:ln>
              <a:noFill/>
            </a:ln>
          </p:spPr>
          <p:style>
            <a:lnRef idx="0">
              <a:srgbClr val="FFFFFF"/>
            </a:lnRef>
            <a:fillRef idx="0">
              <a:srgbClr val="FFFFFF"/>
            </a:fillRef>
            <a:effectRef idx="0">
              <a:srgbClr val="FFFFFF"/>
            </a:effectRef>
            <a:fontRef idx="minor"/>
          </p:style>
        </p:sp>
        <p:sp>
          <p:nvSpPr>
            <p:cNvPr id="843" name="CustomShape 11"/>
            <p:cNvSpPr/>
            <p:nvPr/>
          </p:nvSpPr>
          <p:spPr>
            <a:xfrm>
              <a:off x="6786360" y="1571400"/>
              <a:ext cx="1928880" cy="357840"/>
            </a:xfrm>
            <a:prstGeom prst="rect">
              <a:avLst/>
            </a:prstGeom>
            <a:blipFill rotWithShape="false">
              <a:blip r:embed="rId5"/>
              <a:stretch>
                <a:fillRect/>
              </a:stretch>
            </a:blipFill>
            <a:ln>
              <a:noFill/>
            </a:ln>
          </p:spPr>
          <p:style>
            <a:lnRef idx="0">
              <a:srgbClr val="FFFFFF"/>
            </a:lnRef>
            <a:fillRef idx="0">
              <a:srgbClr val="FFFFFF"/>
            </a:fillRef>
            <a:effectRef idx="0">
              <a:srgbClr val="FFFFFF"/>
            </a:effectRef>
            <a:fontRef idx="minor"/>
          </p:style>
        </p:sp>
        <p:sp>
          <p:nvSpPr>
            <p:cNvPr id="844" name="CustomShape 12"/>
            <p:cNvSpPr/>
            <p:nvPr/>
          </p:nvSpPr>
          <p:spPr>
            <a:xfrm>
              <a:off x="5391720" y="2339280"/>
              <a:ext cx="1432080" cy="432360"/>
            </a:xfrm>
            <a:prstGeom prst="rect">
              <a:avLst/>
            </a:prstGeom>
            <a:blipFill rotWithShape="false">
              <a:blip r:embed="rId6"/>
              <a:stretch>
                <a:fillRect/>
              </a:stretch>
            </a:blipFill>
            <a:ln>
              <a:noFill/>
            </a:ln>
          </p:spPr>
          <p:style>
            <a:lnRef idx="0">
              <a:srgbClr val="FFFFFF"/>
            </a:lnRef>
            <a:fillRef idx="0">
              <a:srgbClr val="FFFFFF"/>
            </a:fillRef>
            <a:effectRef idx="0">
              <a:srgbClr val="FFFFFF"/>
            </a:effectRef>
            <a:fontRef idx="minor"/>
          </p:style>
        </p:sp>
        <p:sp>
          <p:nvSpPr>
            <p:cNvPr id="845" name="CustomShape 13"/>
            <p:cNvSpPr/>
            <p:nvPr/>
          </p:nvSpPr>
          <p:spPr>
            <a:xfrm>
              <a:off x="5429880" y="2357640"/>
              <a:ext cx="1356120" cy="356400"/>
            </a:xfrm>
            <a:prstGeom prst="rect">
              <a:avLst/>
            </a:prstGeom>
            <a:blipFill rotWithShape="false">
              <a:blip r:embed="rId7"/>
              <a:stretch>
                <a:fillRect/>
              </a:stretch>
            </a:blipFill>
            <a:ln>
              <a:noFill/>
            </a:ln>
          </p:spPr>
          <p:style>
            <a:lnRef idx="0">
              <a:srgbClr val="FFFFFF"/>
            </a:lnRef>
            <a:fillRef idx="0">
              <a:srgbClr val="FFFFFF"/>
            </a:fillRef>
            <a:effectRef idx="0">
              <a:srgbClr val="FFFFFF"/>
            </a:effectRef>
            <a:fontRef idx="minor"/>
          </p:style>
        </p:sp>
        <p:sp>
          <p:nvSpPr>
            <p:cNvPr id="846" name="CustomShape 14"/>
            <p:cNvSpPr/>
            <p:nvPr/>
          </p:nvSpPr>
          <p:spPr>
            <a:xfrm>
              <a:off x="5027760" y="2241720"/>
              <a:ext cx="587880" cy="581760"/>
            </a:xfrm>
            <a:prstGeom prst="rect">
              <a:avLst/>
            </a:prstGeom>
            <a:blipFill rotWithShape="false">
              <a:blip r:embed="rId8"/>
              <a:stretch>
                <a:fillRect/>
              </a:stretch>
            </a:blipFill>
            <a:ln>
              <a:noFill/>
            </a:ln>
          </p:spPr>
          <p:style>
            <a:lnRef idx="0">
              <a:srgbClr val="FFFFFF"/>
            </a:lnRef>
            <a:fillRef idx="0">
              <a:srgbClr val="FFFFFF"/>
            </a:fillRef>
            <a:effectRef idx="0">
              <a:srgbClr val="FFFFFF"/>
            </a:effectRef>
            <a:fontRef idx="minor"/>
          </p:style>
        </p:sp>
        <p:sp>
          <p:nvSpPr>
            <p:cNvPr id="847" name="CustomShape 15"/>
            <p:cNvSpPr/>
            <p:nvPr/>
          </p:nvSpPr>
          <p:spPr>
            <a:xfrm>
              <a:off x="6739200" y="2330280"/>
              <a:ext cx="2023560" cy="450720"/>
            </a:xfrm>
            <a:prstGeom prst="rect">
              <a:avLst/>
            </a:prstGeom>
            <a:blipFill rotWithShape="false">
              <a:blip r:embed="rId9"/>
              <a:stretch>
                <a:fillRect/>
              </a:stretch>
            </a:blipFill>
            <a:ln>
              <a:noFill/>
            </a:ln>
          </p:spPr>
          <p:style>
            <a:lnRef idx="0">
              <a:srgbClr val="FFFFFF"/>
            </a:lnRef>
            <a:fillRef idx="0">
              <a:srgbClr val="FFFFFF"/>
            </a:fillRef>
            <a:effectRef idx="0">
              <a:srgbClr val="FFFFFF"/>
            </a:effectRef>
            <a:fontRef idx="minor"/>
          </p:style>
        </p:sp>
        <p:sp>
          <p:nvSpPr>
            <p:cNvPr id="848" name="CustomShape 16"/>
            <p:cNvSpPr/>
            <p:nvPr/>
          </p:nvSpPr>
          <p:spPr>
            <a:xfrm>
              <a:off x="6786360" y="2357640"/>
              <a:ext cx="1928880" cy="356400"/>
            </a:xfrm>
            <a:prstGeom prst="rect">
              <a:avLst/>
            </a:prstGeom>
            <a:blipFill rotWithShape="false">
              <a:blip r:embed="rId10"/>
              <a:stretch>
                <a:fillRect/>
              </a:stretch>
            </a:blipFill>
            <a:ln>
              <a:noFill/>
            </a:ln>
          </p:spPr>
          <p:style>
            <a:lnRef idx="0">
              <a:srgbClr val="FFFFFF"/>
            </a:lnRef>
            <a:fillRef idx="0">
              <a:srgbClr val="FFFFFF"/>
            </a:fillRef>
            <a:effectRef idx="0">
              <a:srgbClr val="FFFFFF"/>
            </a:effectRef>
            <a:fontRef idx="minor"/>
          </p:style>
        </p:sp>
        <p:sp>
          <p:nvSpPr>
            <p:cNvPr id="849" name="CustomShape 17"/>
            <p:cNvSpPr/>
            <p:nvPr/>
          </p:nvSpPr>
          <p:spPr>
            <a:xfrm>
              <a:off x="5391720" y="3124080"/>
              <a:ext cx="1432080" cy="434160"/>
            </a:xfrm>
            <a:prstGeom prst="rect">
              <a:avLst/>
            </a:prstGeom>
            <a:blipFill rotWithShape="false">
              <a:blip r:embed="rId1"/>
              <a:stretch>
                <a:fillRect/>
              </a:stretch>
            </a:blipFill>
            <a:ln>
              <a:noFill/>
            </a:ln>
          </p:spPr>
          <p:style>
            <a:lnRef idx="0">
              <a:srgbClr val="FFFFFF"/>
            </a:lnRef>
            <a:fillRef idx="0">
              <a:srgbClr val="FFFFFF"/>
            </a:fillRef>
            <a:effectRef idx="0">
              <a:srgbClr val="FFFFFF"/>
            </a:effectRef>
            <a:fontRef idx="minor"/>
          </p:style>
        </p:sp>
        <p:sp>
          <p:nvSpPr>
            <p:cNvPr id="850" name="CustomShape 18"/>
            <p:cNvSpPr/>
            <p:nvPr/>
          </p:nvSpPr>
          <p:spPr>
            <a:xfrm>
              <a:off x="5429880" y="3142440"/>
              <a:ext cx="1356120" cy="357840"/>
            </a:xfrm>
            <a:prstGeom prst="rect">
              <a:avLst/>
            </a:prstGeom>
            <a:blipFill rotWithShape="false">
              <a:blip r:embed="rId11"/>
              <a:stretch>
                <a:fillRect/>
              </a:stretch>
            </a:blipFill>
            <a:ln>
              <a:noFill/>
            </a:ln>
          </p:spPr>
          <p:style>
            <a:lnRef idx="0">
              <a:srgbClr val="FFFFFF"/>
            </a:lnRef>
            <a:fillRef idx="0">
              <a:srgbClr val="FFFFFF"/>
            </a:fillRef>
            <a:effectRef idx="0">
              <a:srgbClr val="FFFFFF"/>
            </a:effectRef>
            <a:fontRef idx="minor"/>
          </p:style>
        </p:sp>
        <p:sp>
          <p:nvSpPr>
            <p:cNvPr id="851" name="CustomShape 19"/>
            <p:cNvSpPr/>
            <p:nvPr/>
          </p:nvSpPr>
          <p:spPr>
            <a:xfrm>
              <a:off x="5027760" y="3057120"/>
              <a:ext cx="587880" cy="581760"/>
            </a:xfrm>
            <a:prstGeom prst="rect">
              <a:avLst/>
            </a:prstGeom>
            <a:blipFill rotWithShape="false">
              <a:blip r:embed="rId12"/>
              <a:stretch>
                <a:fillRect/>
              </a:stretch>
            </a:blipFill>
            <a:ln>
              <a:noFill/>
            </a:ln>
          </p:spPr>
          <p:style>
            <a:lnRef idx="0">
              <a:srgbClr val="FFFFFF"/>
            </a:lnRef>
            <a:fillRef idx="0">
              <a:srgbClr val="FFFFFF"/>
            </a:fillRef>
            <a:effectRef idx="0">
              <a:srgbClr val="FFFFFF"/>
            </a:effectRef>
            <a:fontRef idx="minor"/>
          </p:style>
        </p:sp>
        <p:sp>
          <p:nvSpPr>
            <p:cNvPr id="852" name="CustomShape 20"/>
            <p:cNvSpPr/>
            <p:nvPr/>
          </p:nvSpPr>
          <p:spPr>
            <a:xfrm>
              <a:off x="6739200" y="3115080"/>
              <a:ext cx="2023560" cy="452160"/>
            </a:xfrm>
            <a:prstGeom prst="rect">
              <a:avLst/>
            </a:prstGeom>
            <a:blipFill rotWithShape="false">
              <a:blip r:embed="rId4"/>
              <a:stretch>
                <a:fillRect/>
              </a:stretch>
            </a:blipFill>
            <a:ln>
              <a:noFill/>
            </a:ln>
          </p:spPr>
          <p:style>
            <a:lnRef idx="0">
              <a:srgbClr val="FFFFFF"/>
            </a:lnRef>
            <a:fillRef idx="0">
              <a:srgbClr val="FFFFFF"/>
            </a:fillRef>
            <a:effectRef idx="0">
              <a:srgbClr val="FFFFFF"/>
            </a:effectRef>
            <a:fontRef idx="minor"/>
          </p:style>
        </p:sp>
        <p:sp>
          <p:nvSpPr>
            <p:cNvPr id="853" name="CustomShape 21"/>
            <p:cNvSpPr/>
            <p:nvPr/>
          </p:nvSpPr>
          <p:spPr>
            <a:xfrm>
              <a:off x="6786360" y="3142440"/>
              <a:ext cx="1928880" cy="357840"/>
            </a:xfrm>
            <a:prstGeom prst="rect">
              <a:avLst/>
            </a:prstGeom>
            <a:blipFill rotWithShape="false">
              <a:blip r:embed="rId13"/>
              <a:stretch>
                <a:fillRect/>
              </a:stretch>
            </a:blipFill>
            <a:ln>
              <a:noFill/>
            </a:ln>
          </p:spPr>
          <p:style>
            <a:lnRef idx="0">
              <a:srgbClr val="FFFFFF"/>
            </a:lnRef>
            <a:fillRef idx="0">
              <a:srgbClr val="FFFFFF"/>
            </a:fillRef>
            <a:effectRef idx="0">
              <a:srgbClr val="FFFFFF"/>
            </a:effectRef>
            <a:fontRef idx="minor"/>
          </p:style>
        </p:sp>
        <p:sp>
          <p:nvSpPr>
            <p:cNvPr id="854" name="CustomShape 22"/>
            <p:cNvSpPr/>
            <p:nvPr/>
          </p:nvSpPr>
          <p:spPr>
            <a:xfrm>
              <a:off x="5391720" y="3839040"/>
              <a:ext cx="1432080" cy="434160"/>
            </a:xfrm>
            <a:prstGeom prst="rect">
              <a:avLst/>
            </a:prstGeom>
            <a:blipFill rotWithShape="false">
              <a:blip r:embed="rId1"/>
              <a:stretch>
                <a:fillRect/>
              </a:stretch>
            </a:blipFill>
            <a:ln>
              <a:noFill/>
            </a:ln>
          </p:spPr>
          <p:style>
            <a:lnRef idx="0">
              <a:srgbClr val="FFFFFF"/>
            </a:lnRef>
            <a:fillRef idx="0">
              <a:srgbClr val="FFFFFF"/>
            </a:fillRef>
            <a:effectRef idx="0">
              <a:srgbClr val="FFFFFF"/>
            </a:effectRef>
            <a:fontRef idx="minor"/>
          </p:style>
        </p:sp>
        <p:sp>
          <p:nvSpPr>
            <p:cNvPr id="855" name="CustomShape 23"/>
            <p:cNvSpPr/>
            <p:nvPr/>
          </p:nvSpPr>
          <p:spPr>
            <a:xfrm>
              <a:off x="5429880" y="3857400"/>
              <a:ext cx="1356120" cy="357840"/>
            </a:xfrm>
            <a:prstGeom prst="rect">
              <a:avLst/>
            </a:prstGeom>
            <a:blipFill rotWithShape="false">
              <a:blip r:embed="rId2"/>
              <a:stretch>
                <a:fillRect/>
              </a:stretch>
            </a:blipFill>
            <a:ln>
              <a:noFill/>
            </a:ln>
          </p:spPr>
          <p:style>
            <a:lnRef idx="0">
              <a:srgbClr val="FFFFFF"/>
            </a:lnRef>
            <a:fillRef idx="0">
              <a:srgbClr val="FFFFFF"/>
            </a:fillRef>
            <a:effectRef idx="0">
              <a:srgbClr val="FFFFFF"/>
            </a:effectRef>
            <a:fontRef idx="minor"/>
          </p:style>
        </p:sp>
        <p:sp>
          <p:nvSpPr>
            <p:cNvPr id="856" name="CustomShape 24"/>
            <p:cNvSpPr/>
            <p:nvPr/>
          </p:nvSpPr>
          <p:spPr>
            <a:xfrm>
              <a:off x="5027760" y="3770280"/>
              <a:ext cx="587880" cy="583200"/>
            </a:xfrm>
            <a:prstGeom prst="rect">
              <a:avLst/>
            </a:prstGeom>
            <a:blipFill rotWithShape="false">
              <a:blip r:embed="rId14"/>
              <a:stretch>
                <a:fillRect/>
              </a:stretch>
            </a:blipFill>
            <a:ln>
              <a:noFill/>
            </a:ln>
          </p:spPr>
          <p:style>
            <a:lnRef idx="0">
              <a:srgbClr val="FFFFFF"/>
            </a:lnRef>
            <a:fillRef idx="0">
              <a:srgbClr val="FFFFFF"/>
            </a:fillRef>
            <a:effectRef idx="0">
              <a:srgbClr val="FFFFFF"/>
            </a:effectRef>
            <a:fontRef idx="minor"/>
          </p:style>
        </p:sp>
        <p:sp>
          <p:nvSpPr>
            <p:cNvPr id="857" name="CustomShape 25"/>
            <p:cNvSpPr/>
            <p:nvPr/>
          </p:nvSpPr>
          <p:spPr>
            <a:xfrm>
              <a:off x="6739200" y="3829680"/>
              <a:ext cx="2023560" cy="452160"/>
            </a:xfrm>
            <a:prstGeom prst="rect">
              <a:avLst/>
            </a:prstGeom>
            <a:blipFill rotWithShape="false">
              <a:blip r:embed="rId4"/>
              <a:stretch>
                <a:fillRect/>
              </a:stretch>
            </a:blipFill>
            <a:ln>
              <a:noFill/>
            </a:ln>
          </p:spPr>
          <p:style>
            <a:lnRef idx="0">
              <a:srgbClr val="FFFFFF"/>
            </a:lnRef>
            <a:fillRef idx="0">
              <a:srgbClr val="FFFFFF"/>
            </a:fillRef>
            <a:effectRef idx="0">
              <a:srgbClr val="FFFFFF"/>
            </a:effectRef>
            <a:fontRef idx="minor"/>
          </p:style>
        </p:sp>
        <p:sp>
          <p:nvSpPr>
            <p:cNvPr id="858" name="CustomShape 26"/>
            <p:cNvSpPr/>
            <p:nvPr/>
          </p:nvSpPr>
          <p:spPr>
            <a:xfrm>
              <a:off x="6786360" y="3857400"/>
              <a:ext cx="1928880" cy="357840"/>
            </a:xfrm>
            <a:prstGeom prst="rect">
              <a:avLst/>
            </a:prstGeom>
            <a:blipFill rotWithShape="false">
              <a:blip r:embed="rId5"/>
              <a:stretch>
                <a:fillRect/>
              </a:stretch>
            </a:blipFill>
            <a:ln>
              <a:noFill/>
            </a:ln>
          </p:spPr>
          <p:style>
            <a:lnRef idx="0">
              <a:srgbClr val="FFFFFF"/>
            </a:lnRef>
            <a:fillRef idx="0">
              <a:srgbClr val="FFFFFF"/>
            </a:fillRef>
            <a:effectRef idx="0">
              <a:srgbClr val="FFFFFF"/>
            </a:effectRef>
            <a:fontRef idx="minor"/>
          </p:style>
        </p:sp>
        <p:sp>
          <p:nvSpPr>
            <p:cNvPr id="859" name="CustomShape 27"/>
            <p:cNvSpPr/>
            <p:nvPr/>
          </p:nvSpPr>
          <p:spPr>
            <a:xfrm>
              <a:off x="5391720" y="4553640"/>
              <a:ext cx="1432080" cy="432360"/>
            </a:xfrm>
            <a:prstGeom prst="rect">
              <a:avLst/>
            </a:prstGeom>
            <a:blipFill rotWithShape="false">
              <a:blip r:embed="rId6"/>
              <a:stretch>
                <a:fillRect/>
              </a:stretch>
            </a:blipFill>
            <a:ln>
              <a:noFill/>
            </a:ln>
          </p:spPr>
          <p:style>
            <a:lnRef idx="0">
              <a:srgbClr val="FFFFFF"/>
            </a:lnRef>
            <a:fillRef idx="0">
              <a:srgbClr val="FFFFFF"/>
            </a:fillRef>
            <a:effectRef idx="0">
              <a:srgbClr val="FFFFFF"/>
            </a:effectRef>
            <a:fontRef idx="minor"/>
          </p:style>
        </p:sp>
        <p:sp>
          <p:nvSpPr>
            <p:cNvPr id="860" name="CustomShape 28"/>
            <p:cNvSpPr/>
            <p:nvPr/>
          </p:nvSpPr>
          <p:spPr>
            <a:xfrm>
              <a:off x="5429880" y="4572000"/>
              <a:ext cx="1356120" cy="356400"/>
            </a:xfrm>
            <a:prstGeom prst="rect">
              <a:avLst/>
            </a:prstGeom>
            <a:blipFill rotWithShape="false">
              <a:blip r:embed="rId7"/>
              <a:stretch>
                <a:fillRect/>
              </a:stretch>
            </a:blipFill>
            <a:ln>
              <a:noFill/>
            </a:ln>
          </p:spPr>
          <p:style>
            <a:lnRef idx="0">
              <a:srgbClr val="FFFFFF"/>
            </a:lnRef>
            <a:fillRef idx="0">
              <a:srgbClr val="FFFFFF"/>
            </a:fillRef>
            <a:effectRef idx="0">
              <a:srgbClr val="FFFFFF"/>
            </a:effectRef>
            <a:fontRef idx="minor"/>
          </p:style>
        </p:sp>
        <p:sp>
          <p:nvSpPr>
            <p:cNvPr id="861" name="CustomShape 29"/>
            <p:cNvSpPr/>
            <p:nvPr/>
          </p:nvSpPr>
          <p:spPr>
            <a:xfrm>
              <a:off x="5027760" y="4485240"/>
              <a:ext cx="587880" cy="581760"/>
            </a:xfrm>
            <a:prstGeom prst="rect">
              <a:avLst/>
            </a:prstGeom>
            <a:blipFill rotWithShape="false">
              <a:blip r:embed="rId15"/>
              <a:stretch>
                <a:fillRect/>
              </a:stretch>
            </a:blipFill>
            <a:ln>
              <a:noFill/>
            </a:ln>
          </p:spPr>
          <p:style>
            <a:lnRef idx="0">
              <a:srgbClr val="FFFFFF"/>
            </a:lnRef>
            <a:fillRef idx="0">
              <a:srgbClr val="FFFFFF"/>
            </a:fillRef>
            <a:effectRef idx="0">
              <a:srgbClr val="FFFFFF"/>
            </a:effectRef>
            <a:fontRef idx="minor"/>
          </p:style>
        </p:sp>
        <p:sp>
          <p:nvSpPr>
            <p:cNvPr id="862" name="CustomShape 30"/>
            <p:cNvSpPr/>
            <p:nvPr/>
          </p:nvSpPr>
          <p:spPr>
            <a:xfrm>
              <a:off x="6739200" y="4544640"/>
              <a:ext cx="2023560" cy="450720"/>
            </a:xfrm>
            <a:prstGeom prst="rect">
              <a:avLst/>
            </a:prstGeom>
            <a:blipFill rotWithShape="false">
              <a:blip r:embed="rId9"/>
              <a:stretch>
                <a:fillRect/>
              </a:stretch>
            </a:blipFill>
            <a:ln>
              <a:noFill/>
            </a:ln>
          </p:spPr>
          <p:style>
            <a:lnRef idx="0">
              <a:srgbClr val="FFFFFF"/>
            </a:lnRef>
            <a:fillRef idx="0">
              <a:srgbClr val="FFFFFF"/>
            </a:fillRef>
            <a:effectRef idx="0">
              <a:srgbClr val="FFFFFF"/>
            </a:effectRef>
            <a:fontRef idx="minor"/>
          </p:style>
        </p:sp>
        <p:sp>
          <p:nvSpPr>
            <p:cNvPr id="863" name="CustomShape 31"/>
            <p:cNvSpPr/>
            <p:nvPr/>
          </p:nvSpPr>
          <p:spPr>
            <a:xfrm>
              <a:off x="6786360" y="4572000"/>
              <a:ext cx="1928880" cy="356400"/>
            </a:xfrm>
            <a:prstGeom prst="rect">
              <a:avLst/>
            </a:prstGeom>
            <a:blipFill rotWithShape="false">
              <a:blip r:embed="rId10"/>
              <a:stretch>
                <a:fillRect/>
              </a:stretch>
            </a:blipFill>
            <a:ln>
              <a:noFill/>
            </a:ln>
          </p:spPr>
          <p:style>
            <a:lnRef idx="0">
              <a:srgbClr val="FFFFFF"/>
            </a:lnRef>
            <a:fillRef idx="0">
              <a:srgbClr val="FFFFFF"/>
            </a:fillRef>
            <a:effectRef idx="0">
              <a:srgbClr val="FFFFFF"/>
            </a:effectRef>
            <a:fontRef idx="minor"/>
          </p:style>
        </p:sp>
      </p:grpSp>
      <p:sp>
        <p:nvSpPr>
          <p:cNvPr id="864" name="CustomShape 32"/>
          <p:cNvSpPr/>
          <p:nvPr/>
        </p:nvSpPr>
        <p:spPr>
          <a:xfrm>
            <a:off x="6562090" y="1521460"/>
            <a:ext cx="472440" cy="318770"/>
          </a:xfrm>
          <a:prstGeom prst="rect">
            <a:avLst/>
          </a:prstGeom>
          <a:noFill/>
          <a:ln>
            <a:noFill/>
          </a:ln>
        </p:spPr>
        <p:style>
          <a:lnRef idx="0">
            <a:srgbClr val="FFFFFF"/>
          </a:lnRef>
          <a:fillRef idx="0">
            <a:srgbClr val="FFFFFF"/>
          </a:fillRef>
          <a:effectRef idx="0">
            <a:srgbClr val="FFFFFF"/>
          </a:effectRef>
          <a:fontRef idx="minor"/>
        </p:style>
        <p:txBody>
          <a:bodyPr lIns="0" tIns="13320" rIns="0" bIns="0"/>
          <a:p>
            <a:pPr marL="12700">
              <a:lnSpc>
                <a:spcPct val="100000"/>
              </a:lnSpc>
              <a:spcBef>
                <a:spcPts val="105"/>
              </a:spcBef>
            </a:pPr>
            <a:r>
              <a:rPr lang="pt-BR" sz="1000" b="1" strike="noStrike" spc="-9">
                <a:solidFill>
                  <a:srgbClr val="F1F1F1"/>
                </a:solidFill>
                <a:cs typeface="+mn-lt"/>
              </a:rPr>
              <a:t>&amp;</a:t>
            </a:r>
            <a:r>
              <a:rPr lang="pt-PT" altLang="pt-BR" sz="1000" b="1" strike="noStrike" spc="-9">
                <a:solidFill>
                  <a:srgbClr val="F1F1F1"/>
                </a:solidFill>
                <a:cs typeface="+mn-lt"/>
              </a:rPr>
              <a:t>&amp;</a:t>
            </a:r>
            <a:endParaRPr lang="pt-PT" altLang="pt-BR" sz="1000" b="1" strike="noStrike" spc="-9">
              <a:solidFill>
                <a:srgbClr val="F1F1F1"/>
              </a:solidFill>
              <a:cs typeface="+mn-lt"/>
            </a:endParaRPr>
          </a:p>
        </p:txBody>
      </p:sp>
      <p:sp>
        <p:nvSpPr>
          <p:cNvPr id="865" name="CustomShape 33"/>
          <p:cNvSpPr/>
          <p:nvPr/>
        </p:nvSpPr>
        <p:spPr>
          <a:xfrm>
            <a:off x="6747240" y="2338920"/>
            <a:ext cx="228960" cy="318600"/>
          </a:xfrm>
          <a:prstGeom prst="rect">
            <a:avLst/>
          </a:prstGeom>
          <a:noFill/>
          <a:ln>
            <a:noFill/>
          </a:ln>
        </p:spPr>
        <p:style>
          <a:lnRef idx="0">
            <a:srgbClr val="FFFFFF"/>
          </a:lnRef>
          <a:fillRef idx="0">
            <a:srgbClr val="FFFFFF"/>
          </a:fillRef>
          <a:effectRef idx="0">
            <a:srgbClr val="FFFFFF"/>
          </a:effectRef>
          <a:fontRef idx="minor"/>
        </p:style>
        <p:txBody>
          <a:bodyPr lIns="0" tIns="13320" rIns="0" bIns="0"/>
          <a:p>
            <a:pPr marL="12700">
              <a:lnSpc>
                <a:spcPct val="100000"/>
              </a:lnSpc>
              <a:spcBef>
                <a:spcPts val="105"/>
              </a:spcBef>
            </a:pPr>
            <a:r>
              <a:rPr lang="pt-BR" sz="1000" b="1" strike="noStrike" spc="-1">
                <a:solidFill>
                  <a:srgbClr val="F1F1F1"/>
                </a:solidFill>
                <a:cs typeface="+mn-lt"/>
              </a:rPr>
              <a:t>&amp;</a:t>
            </a:r>
            <a:endParaRPr lang="pt-BR" sz="1000" b="1" strike="noStrike" spc="-1">
              <a:solidFill>
                <a:srgbClr val="F1F1F1"/>
              </a:solidFill>
              <a:cs typeface="+mn-lt"/>
            </a:endParaRPr>
          </a:p>
        </p:txBody>
      </p:sp>
      <p:sp>
        <p:nvSpPr>
          <p:cNvPr id="866" name="CustomShape 34"/>
          <p:cNvSpPr/>
          <p:nvPr/>
        </p:nvSpPr>
        <p:spPr>
          <a:xfrm>
            <a:off x="6721320" y="3124800"/>
            <a:ext cx="223200" cy="318600"/>
          </a:xfrm>
          <a:prstGeom prst="rect">
            <a:avLst/>
          </a:prstGeom>
          <a:noFill/>
          <a:ln>
            <a:noFill/>
          </a:ln>
        </p:spPr>
        <p:style>
          <a:lnRef idx="0">
            <a:srgbClr val="FFFFFF"/>
          </a:lnRef>
          <a:fillRef idx="0">
            <a:srgbClr val="FFFFFF"/>
          </a:fillRef>
          <a:effectRef idx="0">
            <a:srgbClr val="FFFFFF"/>
          </a:effectRef>
          <a:fontRef idx="minor"/>
        </p:style>
        <p:txBody>
          <a:bodyPr lIns="0" tIns="13320" rIns="0" bIns="0"/>
          <a:p>
            <a:pPr marL="12700">
              <a:lnSpc>
                <a:spcPct val="100000"/>
              </a:lnSpc>
              <a:spcBef>
                <a:spcPts val="105"/>
              </a:spcBef>
            </a:pPr>
            <a:r>
              <a:rPr lang="pt-BR" sz="1000" b="1" strike="noStrike" spc="-1">
                <a:solidFill>
                  <a:srgbClr val="FFFFFF"/>
                </a:solidFill>
                <a:cs typeface="+mn-lt"/>
              </a:rPr>
              <a:t>||</a:t>
            </a:r>
            <a:endParaRPr lang="pt-BR" sz="1000" b="1" strike="noStrike" spc="-1">
              <a:solidFill>
                <a:srgbClr val="FFFFFF"/>
              </a:solidFill>
              <a:cs typeface="+mn-lt"/>
            </a:endParaRPr>
          </a:p>
        </p:txBody>
      </p:sp>
      <p:sp>
        <p:nvSpPr>
          <p:cNvPr id="867" name="CustomShape 35"/>
          <p:cNvSpPr/>
          <p:nvPr/>
        </p:nvSpPr>
        <p:spPr>
          <a:xfrm>
            <a:off x="6747600" y="3778200"/>
            <a:ext cx="143640" cy="37872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pt-BR" sz="1000" b="1" strike="noStrike" spc="-1">
                <a:solidFill>
                  <a:srgbClr val="FFFFFF"/>
                </a:solidFill>
                <a:cs typeface="+mn-lt"/>
              </a:rPr>
              <a:t>|</a:t>
            </a:r>
            <a:endParaRPr lang="pt-BR" sz="1000" b="1" strike="noStrike" spc="-1">
              <a:solidFill>
                <a:srgbClr val="FFFFFF"/>
              </a:solidFill>
              <a:cs typeface="+mn-lt"/>
            </a:endParaRPr>
          </a:p>
        </p:txBody>
      </p:sp>
      <p:sp>
        <p:nvSpPr>
          <p:cNvPr id="868" name="CustomShape 36"/>
          <p:cNvSpPr/>
          <p:nvPr/>
        </p:nvSpPr>
        <p:spPr>
          <a:xfrm>
            <a:off x="7068180" y="1533300"/>
            <a:ext cx="1356120" cy="587880"/>
          </a:xfrm>
          <a:prstGeom prst="rect">
            <a:avLst/>
          </a:prstGeom>
          <a:noFill/>
          <a:ln w="9000">
            <a:solidFill>
              <a:srgbClr val="97B853"/>
            </a:solidFill>
            <a:round/>
          </a:ln>
        </p:spPr>
        <p:style>
          <a:lnRef idx="0">
            <a:srgbClr val="FFFFFF"/>
          </a:lnRef>
          <a:fillRef idx="0">
            <a:srgbClr val="FFFFFF"/>
          </a:fillRef>
          <a:effectRef idx="0">
            <a:srgbClr val="FFFFFF"/>
          </a:effectRef>
          <a:fontRef idx="minor"/>
        </p:style>
        <p:txBody>
          <a:bodyPr lIns="0" tIns="0" rIns="0" bIns="0">
            <a:scene3d>
              <a:camera prst="orthographicFront"/>
              <a:lightRig rig="soft" dir="t">
                <a:rot lat="0" lon="0" rev="15600000"/>
              </a:lightRig>
            </a:scene3d>
            <a:sp3d extrusionH="57150" prstMaterial="softEdge">
              <a:bevelT w="25400" h="38100"/>
            </a:sp3d>
          </a:bodyPr>
          <a:p>
            <a:pPr>
              <a:lnSpc>
                <a:spcPts val="2315"/>
              </a:lnSpc>
            </a:pPr>
            <a:r>
              <a:rPr lang="pt-BR" sz="1000" b="1" strike="noStrike" spc="-1" baseline="5000">
                <a:solidFill>
                  <a:schemeClr val="tx1"/>
                </a:solidFill>
                <a:effectLst/>
                <a:cs typeface="+mn-lt"/>
              </a:rPr>
              <a:t> </a:t>
            </a:r>
            <a:r>
              <a:rPr lang="pt-BR" sz="1000" b="0" strike="noStrike" spc="-4">
                <a:solidFill>
                  <a:schemeClr val="tx1"/>
                </a:solidFill>
                <a:effectLst/>
                <a:cs typeface="+mn-lt"/>
              </a:rPr>
              <a:t>var1</a:t>
            </a:r>
            <a:r>
              <a:rPr lang="pt-BR" sz="1000" b="0" strike="noStrike" spc="77">
                <a:solidFill>
                  <a:schemeClr val="tx1"/>
                </a:solidFill>
                <a:effectLst/>
                <a:cs typeface="+mn-lt"/>
              </a:rPr>
              <a:t> </a:t>
            </a:r>
            <a:r>
              <a:rPr lang="pt-BR" sz="1000" b="0" strike="noStrike" spc="-9">
                <a:solidFill>
                  <a:schemeClr val="tx1"/>
                </a:solidFill>
                <a:effectLst/>
                <a:cs typeface="+mn-lt"/>
              </a:rPr>
              <a:t>&amp;&amp;var2</a:t>
            </a:r>
            <a:endParaRPr lang="pt-BR" sz="1000" b="0" strike="noStrike" spc="-9">
              <a:solidFill>
                <a:schemeClr val="tx1"/>
              </a:solidFill>
              <a:effectLst/>
              <a:cs typeface="+mn-lt"/>
            </a:endParaRPr>
          </a:p>
        </p:txBody>
      </p:sp>
      <p:sp>
        <p:nvSpPr>
          <p:cNvPr id="869" name="CustomShape 37"/>
          <p:cNvSpPr/>
          <p:nvPr/>
        </p:nvSpPr>
        <p:spPr>
          <a:xfrm>
            <a:off x="8310360" y="1571400"/>
            <a:ext cx="1929240" cy="254160"/>
          </a:xfrm>
          <a:prstGeom prst="rect">
            <a:avLst/>
          </a:prstGeom>
          <a:noFill/>
          <a:ln w="9000">
            <a:solidFill>
              <a:srgbClr val="97B853"/>
            </a:solidFill>
            <a:round/>
          </a:ln>
        </p:spPr>
        <p:style>
          <a:lnRef idx="0">
            <a:srgbClr val="FFFFFF"/>
          </a:lnRef>
          <a:fillRef idx="0">
            <a:srgbClr val="FFFFFF"/>
          </a:fillRef>
          <a:effectRef idx="0">
            <a:srgbClr val="FFFFFF"/>
          </a:effectRef>
          <a:fontRef idx="minor"/>
        </p:style>
        <p:txBody>
          <a:bodyPr lIns="0" tIns="40680" rIns="0" bIns="0"/>
          <a:p>
            <a:pPr marL="259080">
              <a:lnSpc>
                <a:spcPct val="100000"/>
              </a:lnSpc>
              <a:spcBef>
                <a:spcPts val="320"/>
              </a:spcBef>
            </a:pPr>
            <a:r>
              <a:rPr lang="pt-BR" sz="1000" b="0" strike="noStrike" spc="-4">
                <a:cs typeface="+mn-lt"/>
              </a:rPr>
              <a:t>‘E’ lógico</a:t>
            </a:r>
            <a:r>
              <a:rPr lang="pt-BR" sz="1000" b="0" strike="noStrike" spc="-32">
                <a:cs typeface="+mn-lt"/>
              </a:rPr>
              <a:t> </a:t>
            </a:r>
            <a:r>
              <a:rPr lang="pt-BR" sz="1000" b="0" strike="noStrike" spc="-1">
                <a:cs typeface="+mn-lt"/>
              </a:rPr>
              <a:t>(AND)</a:t>
            </a:r>
            <a:endParaRPr lang="pt-BR" sz="1000" b="0" strike="noStrike" spc="-1">
              <a:cs typeface="+mn-lt"/>
            </a:endParaRPr>
          </a:p>
        </p:txBody>
      </p:sp>
      <p:sp>
        <p:nvSpPr>
          <p:cNvPr id="870" name="CustomShape 38"/>
          <p:cNvSpPr/>
          <p:nvPr/>
        </p:nvSpPr>
        <p:spPr>
          <a:xfrm>
            <a:off x="6953880" y="3857400"/>
            <a:ext cx="1356120" cy="527040"/>
          </a:xfrm>
          <a:prstGeom prst="rect">
            <a:avLst/>
          </a:prstGeom>
          <a:noFill/>
          <a:ln w="9000">
            <a:solidFill>
              <a:srgbClr val="97B853"/>
            </a:solidFill>
            <a:round/>
          </a:ln>
        </p:spPr>
        <p:style>
          <a:lnRef idx="0">
            <a:srgbClr val="FFFFFF"/>
          </a:lnRef>
          <a:fillRef idx="0">
            <a:srgbClr val="FFFFFF"/>
          </a:fillRef>
          <a:effectRef idx="0">
            <a:srgbClr val="FFFFFF"/>
          </a:effectRef>
          <a:fontRef idx="minor"/>
        </p:style>
        <p:txBody>
          <a:bodyPr lIns="0" tIns="40680" rIns="0" bIns="0"/>
          <a:p>
            <a:pPr marL="239395">
              <a:lnSpc>
                <a:spcPct val="100000"/>
              </a:lnSpc>
              <a:spcBef>
                <a:spcPts val="320"/>
              </a:spcBef>
            </a:pPr>
            <a:r>
              <a:rPr lang="pt-BR" sz="1000" b="0" strike="noStrike" spc="-4">
                <a:cs typeface="+mn-lt"/>
              </a:rPr>
              <a:t>var1 |</a:t>
            </a:r>
            <a:r>
              <a:rPr lang="pt-BR" sz="1000" b="0" strike="noStrike" spc="-18">
                <a:cs typeface="+mn-lt"/>
              </a:rPr>
              <a:t> </a:t>
            </a:r>
            <a:r>
              <a:rPr lang="pt-BR" sz="1000" b="0" strike="noStrike" spc="-4">
                <a:cs typeface="+mn-lt"/>
              </a:rPr>
              <a:t>var2</a:t>
            </a:r>
            <a:endParaRPr lang="pt-BR" sz="1000" b="0" strike="noStrike" spc="-1">
              <a:cs typeface="+mn-lt"/>
            </a:endParaRPr>
          </a:p>
        </p:txBody>
      </p:sp>
      <p:sp>
        <p:nvSpPr>
          <p:cNvPr id="871" name="CustomShape 39"/>
          <p:cNvSpPr/>
          <p:nvPr/>
        </p:nvSpPr>
        <p:spPr>
          <a:xfrm>
            <a:off x="8310360" y="3857400"/>
            <a:ext cx="1929240" cy="304200"/>
          </a:xfrm>
          <a:prstGeom prst="rect">
            <a:avLst/>
          </a:prstGeom>
          <a:noFill/>
          <a:ln w="9000">
            <a:solidFill>
              <a:srgbClr val="97B853"/>
            </a:solidFill>
            <a:round/>
          </a:ln>
        </p:spPr>
        <p:style>
          <a:lnRef idx="0">
            <a:srgbClr val="FFFFFF"/>
          </a:lnRef>
          <a:fillRef idx="0">
            <a:srgbClr val="FFFFFF"/>
          </a:fillRef>
          <a:effectRef idx="0">
            <a:srgbClr val="FFFFFF"/>
          </a:effectRef>
          <a:fontRef idx="minor"/>
        </p:style>
        <p:txBody>
          <a:bodyPr lIns="0" tIns="90720" rIns="0" bIns="0"/>
          <a:p>
            <a:pPr marL="451485">
              <a:lnSpc>
                <a:spcPct val="100000"/>
              </a:lnSpc>
              <a:spcBef>
                <a:spcPts val="715"/>
              </a:spcBef>
            </a:pPr>
            <a:r>
              <a:rPr lang="pt-BR" sz="1000" b="0" strike="noStrike" spc="-4">
                <a:cs typeface="+mn-lt"/>
              </a:rPr>
              <a:t>‘OU’</a:t>
            </a:r>
            <a:r>
              <a:rPr lang="pt-BR" sz="1000" b="0" strike="noStrike" spc="-32">
                <a:cs typeface="+mn-lt"/>
              </a:rPr>
              <a:t> </a:t>
            </a:r>
            <a:r>
              <a:rPr lang="pt-BR" sz="1000" b="0" strike="noStrike" spc="-1">
                <a:cs typeface="+mn-lt"/>
              </a:rPr>
              <a:t>binário</a:t>
            </a:r>
            <a:endParaRPr lang="pt-BR" sz="1000" b="0" strike="noStrike" spc="-1">
              <a:cs typeface="+mn-lt"/>
            </a:endParaRPr>
          </a:p>
        </p:txBody>
      </p:sp>
      <p:sp>
        <p:nvSpPr>
          <p:cNvPr id="872" name="CustomShape 40"/>
          <p:cNvSpPr/>
          <p:nvPr/>
        </p:nvSpPr>
        <p:spPr>
          <a:xfrm>
            <a:off x="6953880" y="2357640"/>
            <a:ext cx="1356120" cy="525600"/>
          </a:xfrm>
          <a:prstGeom prst="rect">
            <a:avLst/>
          </a:prstGeom>
          <a:noFill/>
          <a:ln w="9000">
            <a:solidFill>
              <a:srgbClr val="97B853"/>
            </a:solidFill>
            <a:round/>
          </a:ln>
        </p:spPr>
        <p:style>
          <a:lnRef idx="0">
            <a:srgbClr val="FFFFFF"/>
          </a:lnRef>
          <a:fillRef idx="0">
            <a:srgbClr val="FFFFFF"/>
          </a:fillRef>
          <a:effectRef idx="0">
            <a:srgbClr val="FFFFFF"/>
          </a:effectRef>
          <a:fontRef idx="minor"/>
        </p:style>
        <p:txBody>
          <a:bodyPr lIns="0" tIns="39240" rIns="0" bIns="0"/>
          <a:p>
            <a:pPr marL="170815">
              <a:lnSpc>
                <a:spcPct val="100000"/>
              </a:lnSpc>
              <a:spcBef>
                <a:spcPts val="310"/>
              </a:spcBef>
            </a:pPr>
            <a:r>
              <a:rPr lang="pt-BR" sz="1000" b="0" strike="noStrike" spc="-4">
                <a:cs typeface="+mn-lt"/>
              </a:rPr>
              <a:t>var1 &amp;</a:t>
            </a:r>
            <a:r>
              <a:rPr lang="pt-BR" sz="1000" b="0" strike="noStrike" spc="-12">
                <a:cs typeface="+mn-lt"/>
              </a:rPr>
              <a:t> </a:t>
            </a:r>
            <a:r>
              <a:rPr lang="pt-BR" sz="1000" b="0" strike="noStrike" spc="-4">
                <a:cs typeface="+mn-lt"/>
              </a:rPr>
              <a:t>var2</a:t>
            </a:r>
            <a:endParaRPr lang="pt-BR" sz="1000" b="0" strike="noStrike" spc="-1">
              <a:cs typeface="+mn-lt"/>
            </a:endParaRPr>
          </a:p>
        </p:txBody>
      </p:sp>
      <p:sp>
        <p:nvSpPr>
          <p:cNvPr id="873" name="CustomShape 41"/>
          <p:cNvSpPr/>
          <p:nvPr/>
        </p:nvSpPr>
        <p:spPr>
          <a:xfrm>
            <a:off x="8310360" y="2357640"/>
            <a:ext cx="1929240" cy="272520"/>
          </a:xfrm>
          <a:prstGeom prst="rect">
            <a:avLst/>
          </a:prstGeom>
          <a:noFill/>
          <a:ln w="9000">
            <a:solidFill>
              <a:srgbClr val="97B853"/>
            </a:solidFill>
            <a:round/>
          </a:ln>
        </p:spPr>
        <p:style>
          <a:lnRef idx="0">
            <a:srgbClr val="FFFFFF"/>
          </a:lnRef>
          <a:fillRef idx="0">
            <a:srgbClr val="FFFFFF"/>
          </a:fillRef>
          <a:effectRef idx="0">
            <a:srgbClr val="FFFFFF"/>
          </a:effectRef>
          <a:fontRef idx="minor"/>
        </p:style>
        <p:txBody>
          <a:bodyPr lIns="0" tIns="59040" rIns="0" bIns="0"/>
          <a:p>
            <a:pPr marL="527050">
              <a:lnSpc>
                <a:spcPct val="100000"/>
              </a:lnSpc>
              <a:spcBef>
                <a:spcPts val="465"/>
              </a:spcBef>
            </a:pPr>
            <a:r>
              <a:rPr lang="pt-BR" sz="1000" b="0" strike="noStrike" spc="-4">
                <a:cs typeface="+mn-lt"/>
              </a:rPr>
              <a:t>‘E’</a:t>
            </a:r>
            <a:r>
              <a:rPr lang="pt-BR" sz="1000" b="0" strike="noStrike" spc="-32">
                <a:cs typeface="+mn-lt"/>
              </a:rPr>
              <a:t> </a:t>
            </a:r>
            <a:r>
              <a:rPr lang="pt-BR" sz="1000" b="0" strike="noStrike" spc="-1">
                <a:cs typeface="+mn-lt"/>
              </a:rPr>
              <a:t>binário</a:t>
            </a:r>
            <a:endParaRPr lang="pt-BR" sz="1000" b="0" strike="noStrike" spc="-1">
              <a:cs typeface="+mn-lt"/>
            </a:endParaRPr>
          </a:p>
        </p:txBody>
      </p:sp>
      <p:sp>
        <p:nvSpPr>
          <p:cNvPr id="874" name="CustomShape 42"/>
          <p:cNvSpPr/>
          <p:nvPr/>
        </p:nvSpPr>
        <p:spPr>
          <a:xfrm>
            <a:off x="6953880" y="3142440"/>
            <a:ext cx="1356120" cy="570240"/>
          </a:xfrm>
          <a:prstGeom prst="rect">
            <a:avLst/>
          </a:prstGeom>
          <a:noFill/>
          <a:ln w="9000">
            <a:solidFill>
              <a:srgbClr val="97B853"/>
            </a:solidFill>
            <a:round/>
          </a:ln>
        </p:spPr>
        <p:style>
          <a:lnRef idx="0">
            <a:srgbClr val="FFFFFF"/>
          </a:lnRef>
          <a:fillRef idx="0">
            <a:srgbClr val="FFFFFF"/>
          </a:fillRef>
          <a:effectRef idx="0">
            <a:srgbClr val="FFFFFF"/>
          </a:effectRef>
          <a:fontRef idx="minor"/>
        </p:style>
        <p:txBody>
          <a:bodyPr lIns="0" tIns="83880" rIns="0" bIns="0"/>
          <a:p>
            <a:pPr marL="242570">
              <a:lnSpc>
                <a:spcPct val="100000"/>
              </a:lnSpc>
              <a:spcBef>
                <a:spcPts val="660"/>
              </a:spcBef>
            </a:pPr>
            <a:r>
              <a:rPr lang="pt-BR" sz="1000" b="0" strike="noStrike" spc="-4">
                <a:cs typeface="+mn-lt"/>
              </a:rPr>
              <a:t>var1 ||</a:t>
            </a:r>
            <a:r>
              <a:rPr lang="pt-BR" sz="1000" b="0" strike="noStrike" spc="-32">
                <a:cs typeface="+mn-lt"/>
              </a:rPr>
              <a:t> </a:t>
            </a:r>
            <a:r>
              <a:rPr lang="pt-BR" sz="1000" b="0" strike="noStrike" spc="-4">
                <a:cs typeface="+mn-lt"/>
              </a:rPr>
              <a:t>var2</a:t>
            </a:r>
            <a:endParaRPr lang="pt-BR" sz="1000" b="0" strike="noStrike" spc="-1">
              <a:cs typeface="+mn-lt"/>
            </a:endParaRPr>
          </a:p>
        </p:txBody>
      </p:sp>
      <p:sp>
        <p:nvSpPr>
          <p:cNvPr id="875" name="CustomShape 43"/>
          <p:cNvSpPr/>
          <p:nvPr/>
        </p:nvSpPr>
        <p:spPr>
          <a:xfrm>
            <a:off x="8310360" y="3142440"/>
            <a:ext cx="1929240" cy="254880"/>
          </a:xfrm>
          <a:prstGeom prst="rect">
            <a:avLst/>
          </a:prstGeom>
          <a:noFill/>
          <a:ln w="9000">
            <a:solidFill>
              <a:srgbClr val="97B853"/>
            </a:solidFill>
            <a:round/>
          </a:ln>
        </p:spPr>
        <p:style>
          <a:lnRef idx="0">
            <a:srgbClr val="FFFFFF"/>
          </a:lnRef>
          <a:fillRef idx="0">
            <a:srgbClr val="FFFFFF"/>
          </a:fillRef>
          <a:effectRef idx="0">
            <a:srgbClr val="FFFFFF"/>
          </a:effectRef>
          <a:fontRef idx="minor"/>
        </p:style>
        <p:txBody>
          <a:bodyPr lIns="0" tIns="41400" rIns="0" bIns="0"/>
          <a:p>
            <a:pPr marL="241935">
              <a:lnSpc>
                <a:spcPct val="100000"/>
              </a:lnSpc>
              <a:spcBef>
                <a:spcPts val="325"/>
              </a:spcBef>
            </a:pPr>
            <a:r>
              <a:rPr lang="pt-BR" sz="1000" b="0" strike="noStrike" spc="-4">
                <a:cs typeface="+mn-lt"/>
              </a:rPr>
              <a:t>‘OU' lógico</a:t>
            </a:r>
            <a:r>
              <a:rPr lang="pt-BR" sz="1000" b="0" strike="noStrike" spc="-38">
                <a:cs typeface="+mn-lt"/>
              </a:rPr>
              <a:t> </a:t>
            </a:r>
            <a:r>
              <a:rPr lang="pt-BR" sz="1000" b="0" strike="noStrike" spc="-1">
                <a:cs typeface="+mn-lt"/>
              </a:rPr>
              <a:t>(OR)</a:t>
            </a:r>
            <a:endParaRPr lang="pt-BR" sz="1000" b="0" strike="noStrike" spc="-1">
              <a:cs typeface="+mn-lt"/>
            </a:endParaRPr>
          </a:p>
        </p:txBody>
      </p:sp>
      <p:sp>
        <p:nvSpPr>
          <p:cNvPr id="876" name="CustomShape 44"/>
          <p:cNvSpPr/>
          <p:nvPr/>
        </p:nvSpPr>
        <p:spPr>
          <a:xfrm>
            <a:off x="6953880" y="4572000"/>
            <a:ext cx="1356120" cy="545400"/>
          </a:xfrm>
          <a:prstGeom prst="rect">
            <a:avLst/>
          </a:prstGeom>
          <a:noFill/>
          <a:ln w="9000">
            <a:solidFill>
              <a:srgbClr val="97B853"/>
            </a:solidFill>
            <a:round/>
          </a:ln>
        </p:spPr>
        <p:style>
          <a:lnRef idx="0">
            <a:srgbClr val="FFFFFF"/>
          </a:lnRef>
          <a:fillRef idx="0">
            <a:srgbClr val="FFFFFF"/>
          </a:fillRef>
          <a:effectRef idx="0">
            <a:srgbClr val="FFFFFF"/>
          </a:effectRef>
          <a:fontRef idx="minor"/>
        </p:style>
        <p:txBody>
          <a:bodyPr lIns="0" tIns="59040" rIns="0" bIns="0"/>
          <a:p>
            <a:pPr marL="185420">
              <a:lnSpc>
                <a:spcPct val="100000"/>
              </a:lnSpc>
              <a:spcBef>
                <a:spcPts val="465"/>
              </a:spcBef>
            </a:pPr>
            <a:r>
              <a:rPr lang="pt-BR" sz="1000" b="0" strike="noStrike" spc="-4">
                <a:cs typeface="+mn-lt"/>
              </a:rPr>
              <a:t>var1 ^</a:t>
            </a:r>
            <a:r>
              <a:rPr lang="pt-BR" sz="1000" b="0" strike="noStrike" spc="-1">
                <a:cs typeface="+mn-lt"/>
              </a:rPr>
              <a:t> </a:t>
            </a:r>
            <a:r>
              <a:rPr lang="pt-BR" sz="1000" b="0" strike="noStrike" spc="-4">
                <a:cs typeface="+mn-lt"/>
              </a:rPr>
              <a:t>var2</a:t>
            </a:r>
            <a:endParaRPr lang="pt-BR" sz="1000" b="0" strike="noStrike" spc="-1">
              <a:cs typeface="+mn-lt"/>
            </a:endParaRPr>
          </a:p>
        </p:txBody>
      </p:sp>
      <p:sp>
        <p:nvSpPr>
          <p:cNvPr id="877" name="CustomShape 45"/>
          <p:cNvSpPr/>
          <p:nvPr/>
        </p:nvSpPr>
        <p:spPr>
          <a:xfrm>
            <a:off x="8310360" y="4572000"/>
            <a:ext cx="1929240" cy="533880"/>
          </a:xfrm>
          <a:prstGeom prst="rect">
            <a:avLst/>
          </a:prstGeom>
          <a:noFill/>
          <a:ln w="9000">
            <a:solidFill>
              <a:srgbClr val="97B853"/>
            </a:solidFill>
            <a:round/>
          </a:ln>
        </p:spPr>
        <p:style>
          <a:lnRef idx="0">
            <a:srgbClr val="FFFFFF"/>
          </a:lnRef>
          <a:fillRef idx="0">
            <a:srgbClr val="FFFFFF"/>
          </a:fillRef>
          <a:effectRef idx="0">
            <a:srgbClr val="FFFFFF"/>
          </a:effectRef>
          <a:fontRef idx="minor"/>
        </p:style>
        <p:txBody>
          <a:bodyPr lIns="0" tIns="108000" rIns="0" bIns="0"/>
          <a:p>
            <a:pPr marL="92710">
              <a:lnSpc>
                <a:spcPct val="100000"/>
              </a:lnSpc>
              <a:spcBef>
                <a:spcPts val="850"/>
              </a:spcBef>
            </a:pPr>
            <a:r>
              <a:rPr lang="pt-BR" sz="1000" b="0" strike="noStrike" spc="-4">
                <a:cs typeface="+mn-lt"/>
              </a:rPr>
              <a:t>OU’ exclusivo</a:t>
            </a:r>
            <a:r>
              <a:rPr lang="pt-BR" sz="1000" b="0" strike="noStrike" spc="-43">
                <a:cs typeface="+mn-lt"/>
              </a:rPr>
              <a:t> </a:t>
            </a:r>
            <a:r>
              <a:rPr lang="pt-BR" sz="1000" b="0" strike="noStrike" spc="-1">
                <a:cs typeface="+mn-lt"/>
              </a:rPr>
              <a:t>binário</a:t>
            </a:r>
            <a:endParaRPr lang="pt-BR" sz="1000" b="0" strike="noStrike" spc="-1">
              <a:cs typeface="+mn-lt"/>
            </a:endParaRPr>
          </a:p>
        </p:txBody>
      </p:sp>
      <p:grpSp>
        <p:nvGrpSpPr>
          <p:cNvPr id="879" name="Group 47"/>
          <p:cNvGrpSpPr/>
          <p:nvPr/>
        </p:nvGrpSpPr>
        <p:grpSpPr>
          <a:xfrm>
            <a:off x="6551760" y="5105520"/>
            <a:ext cx="1796040" cy="962640"/>
            <a:chOff x="5027760" y="5105520"/>
            <a:chExt cx="1796040" cy="962640"/>
          </a:xfrm>
        </p:grpSpPr>
        <p:sp>
          <p:nvSpPr>
            <p:cNvPr id="880" name="CustomShape 48"/>
            <p:cNvSpPr/>
            <p:nvPr/>
          </p:nvSpPr>
          <p:spPr>
            <a:xfrm>
              <a:off x="5391720" y="5196960"/>
              <a:ext cx="1432080" cy="432360"/>
            </a:xfrm>
            <a:prstGeom prst="rect">
              <a:avLst/>
            </a:prstGeom>
            <a:blipFill rotWithShape="false">
              <a:blip r:embed="rId6"/>
              <a:stretch>
                <a:fillRect/>
              </a:stretch>
            </a:blipFill>
            <a:ln>
              <a:noFill/>
            </a:ln>
          </p:spPr>
          <p:style>
            <a:lnRef idx="0">
              <a:srgbClr val="FFFFFF"/>
            </a:lnRef>
            <a:fillRef idx="0">
              <a:srgbClr val="FFFFFF"/>
            </a:fillRef>
            <a:effectRef idx="0">
              <a:srgbClr val="FFFFFF"/>
            </a:effectRef>
            <a:fontRef idx="minor"/>
          </p:style>
        </p:sp>
        <p:sp>
          <p:nvSpPr>
            <p:cNvPr id="881" name="CustomShape 49"/>
            <p:cNvSpPr/>
            <p:nvPr/>
          </p:nvSpPr>
          <p:spPr>
            <a:xfrm>
              <a:off x="5429880" y="5214960"/>
              <a:ext cx="1356120" cy="356400"/>
            </a:xfrm>
            <a:prstGeom prst="rect">
              <a:avLst/>
            </a:prstGeom>
            <a:blipFill rotWithShape="false">
              <a:blip r:embed="rId7"/>
              <a:stretch>
                <a:fillRect/>
              </a:stretch>
            </a:blipFill>
            <a:ln>
              <a:noFill/>
            </a:ln>
          </p:spPr>
          <p:style>
            <a:lnRef idx="0">
              <a:srgbClr val="FFFFFF"/>
            </a:lnRef>
            <a:fillRef idx="0">
              <a:srgbClr val="FFFFFF"/>
            </a:fillRef>
            <a:effectRef idx="0">
              <a:srgbClr val="FFFFFF"/>
            </a:effectRef>
            <a:fontRef idx="minor"/>
          </p:style>
        </p:sp>
        <p:sp>
          <p:nvSpPr>
            <p:cNvPr id="882" name="CustomShape 50"/>
            <p:cNvSpPr/>
            <p:nvPr/>
          </p:nvSpPr>
          <p:spPr>
            <a:xfrm>
              <a:off x="5027760" y="5128200"/>
              <a:ext cx="587880" cy="581760"/>
            </a:xfrm>
            <a:prstGeom prst="rect">
              <a:avLst/>
            </a:prstGeom>
            <a:blipFill rotWithShape="false">
              <a:blip r:embed="rId16"/>
              <a:stretch>
                <a:fillRect/>
              </a:stretch>
            </a:blipFill>
            <a:ln>
              <a:noFill/>
            </a:ln>
          </p:spPr>
          <p:style>
            <a:lnRef idx="0">
              <a:srgbClr val="FFFFFF"/>
            </a:lnRef>
            <a:fillRef idx="0">
              <a:srgbClr val="FFFFFF"/>
            </a:fillRef>
            <a:effectRef idx="0">
              <a:srgbClr val="FFFFFF"/>
            </a:effectRef>
            <a:fontRef idx="minor"/>
          </p:style>
        </p:sp>
        <p:sp>
          <p:nvSpPr>
            <p:cNvPr id="883" name="CustomShape 51"/>
            <p:cNvSpPr/>
            <p:nvPr/>
          </p:nvSpPr>
          <p:spPr>
            <a:xfrm>
              <a:off x="5065920" y="5105520"/>
              <a:ext cx="566640" cy="962640"/>
            </a:xfrm>
            <a:prstGeom prst="rect">
              <a:avLst/>
            </a:prstGeom>
            <a:blipFill rotWithShape="false">
              <a:blip r:embed="rId17"/>
              <a:stretch>
                <a:fillRect/>
              </a:stretch>
            </a:blipFill>
            <a:ln>
              <a:noFill/>
            </a:ln>
          </p:spPr>
          <p:style>
            <a:lnRef idx="0">
              <a:srgbClr val="FFFFFF"/>
            </a:lnRef>
            <a:fillRef idx="0">
              <a:srgbClr val="FFFFFF"/>
            </a:fillRef>
            <a:effectRef idx="0">
              <a:srgbClr val="FFFFFF"/>
            </a:effectRef>
            <a:fontRef idx="minor"/>
          </p:style>
        </p:sp>
      </p:grpSp>
      <p:sp>
        <p:nvSpPr>
          <p:cNvPr id="884" name="CustomShape 52"/>
          <p:cNvSpPr/>
          <p:nvPr/>
        </p:nvSpPr>
        <p:spPr>
          <a:xfrm>
            <a:off x="6675960" y="4543560"/>
            <a:ext cx="275400" cy="1030320"/>
          </a:xfrm>
          <a:prstGeom prst="rect">
            <a:avLst/>
          </a:prstGeom>
          <a:noFill/>
          <a:ln>
            <a:noFill/>
          </a:ln>
        </p:spPr>
        <p:style>
          <a:lnRef idx="0">
            <a:srgbClr val="FFFFFF"/>
          </a:lnRef>
          <a:fillRef idx="0">
            <a:srgbClr val="FFFFFF"/>
          </a:fillRef>
          <a:effectRef idx="0">
            <a:srgbClr val="FFFFFF"/>
          </a:effectRef>
          <a:fontRef idx="minor"/>
        </p:style>
        <p:txBody>
          <a:bodyPr lIns="0" tIns="12240" rIns="0" bIns="0"/>
          <a:p>
            <a:pPr marL="12700">
              <a:lnSpc>
                <a:spcPct val="100000"/>
              </a:lnSpc>
              <a:spcBef>
                <a:spcPts val="95"/>
              </a:spcBef>
            </a:pPr>
            <a:r>
              <a:rPr lang="pt-BR" sz="1000" b="1" strike="noStrike" spc="-4">
                <a:solidFill>
                  <a:srgbClr val="FFFFFF"/>
                </a:solidFill>
                <a:cs typeface="+mn-lt"/>
              </a:rPr>
              <a:t>^</a:t>
            </a:r>
            <a:endParaRPr lang="pt-BR" sz="1000" b="0" strike="noStrike" spc="-1">
              <a:cs typeface="+mn-lt"/>
            </a:endParaRPr>
          </a:p>
          <a:p>
            <a:pPr marL="140335">
              <a:lnSpc>
                <a:spcPct val="100000"/>
              </a:lnSpc>
              <a:spcBef>
                <a:spcPts val="1775"/>
              </a:spcBef>
            </a:pPr>
            <a:r>
              <a:rPr lang="pt-BR" sz="1000" b="1" strike="noStrike" spc="-1">
                <a:solidFill>
                  <a:srgbClr val="F1F1F1"/>
                </a:solidFill>
                <a:cs typeface="+mn-lt"/>
              </a:rPr>
              <a:t>!</a:t>
            </a:r>
            <a:endParaRPr lang="pt-BR" sz="1000" b="0" strike="noStrike" spc="-1">
              <a:cs typeface="+mn-lt"/>
            </a:endParaRPr>
          </a:p>
        </p:txBody>
      </p:sp>
      <p:grpSp>
        <p:nvGrpSpPr>
          <p:cNvPr id="885" name="Group 53"/>
          <p:cNvGrpSpPr/>
          <p:nvPr/>
        </p:nvGrpSpPr>
        <p:grpSpPr>
          <a:xfrm>
            <a:off x="8263200" y="5187600"/>
            <a:ext cx="2023560" cy="450720"/>
            <a:chOff x="6739200" y="5187600"/>
            <a:chExt cx="2023560" cy="450720"/>
          </a:xfrm>
        </p:grpSpPr>
        <p:sp>
          <p:nvSpPr>
            <p:cNvPr id="886" name="CustomShape 54"/>
            <p:cNvSpPr/>
            <p:nvPr/>
          </p:nvSpPr>
          <p:spPr>
            <a:xfrm>
              <a:off x="6739200" y="5187600"/>
              <a:ext cx="2023560" cy="450720"/>
            </a:xfrm>
            <a:prstGeom prst="rect">
              <a:avLst/>
            </a:prstGeom>
            <a:blipFill rotWithShape="false">
              <a:blip r:embed="rId9"/>
              <a:stretch>
                <a:fillRect/>
              </a:stretch>
            </a:blipFill>
            <a:ln>
              <a:noFill/>
            </a:ln>
          </p:spPr>
          <p:style>
            <a:lnRef idx="0">
              <a:srgbClr val="FFFFFF"/>
            </a:lnRef>
            <a:fillRef idx="0">
              <a:srgbClr val="FFFFFF"/>
            </a:fillRef>
            <a:effectRef idx="0">
              <a:srgbClr val="FFFFFF"/>
            </a:effectRef>
            <a:fontRef idx="minor"/>
          </p:style>
        </p:sp>
        <p:sp>
          <p:nvSpPr>
            <p:cNvPr id="887" name="CustomShape 55"/>
            <p:cNvSpPr/>
            <p:nvPr/>
          </p:nvSpPr>
          <p:spPr>
            <a:xfrm>
              <a:off x="6786360" y="5214960"/>
              <a:ext cx="1928880" cy="356400"/>
            </a:xfrm>
            <a:prstGeom prst="rect">
              <a:avLst/>
            </a:prstGeom>
            <a:blipFill rotWithShape="false">
              <a:blip r:embed="rId10"/>
              <a:stretch>
                <a:fillRect/>
              </a:stretch>
            </a:blipFill>
            <a:ln>
              <a:noFill/>
            </a:ln>
          </p:spPr>
          <p:style>
            <a:lnRef idx="0">
              <a:srgbClr val="FFFFFF"/>
            </a:lnRef>
            <a:fillRef idx="0">
              <a:srgbClr val="FFFFFF"/>
            </a:fillRef>
            <a:effectRef idx="0">
              <a:srgbClr val="FFFFFF"/>
            </a:effectRef>
            <a:fontRef idx="minor"/>
          </p:style>
        </p:sp>
      </p:grpSp>
      <p:sp>
        <p:nvSpPr>
          <p:cNvPr id="888" name="CustomShape 56"/>
          <p:cNvSpPr/>
          <p:nvPr/>
        </p:nvSpPr>
        <p:spPr>
          <a:xfrm>
            <a:off x="6953880" y="5214960"/>
            <a:ext cx="1356120" cy="545400"/>
          </a:xfrm>
          <a:prstGeom prst="rect">
            <a:avLst/>
          </a:prstGeom>
          <a:noFill/>
          <a:ln w="9000">
            <a:solidFill>
              <a:srgbClr val="97B853"/>
            </a:solidFill>
            <a:round/>
          </a:ln>
        </p:spPr>
        <p:style>
          <a:lnRef idx="0">
            <a:srgbClr val="FFFFFF"/>
          </a:lnRef>
          <a:fillRef idx="0">
            <a:srgbClr val="FFFFFF"/>
          </a:fillRef>
          <a:effectRef idx="0">
            <a:srgbClr val="FFFFFF"/>
          </a:effectRef>
          <a:fontRef idx="minor"/>
        </p:style>
        <p:txBody>
          <a:bodyPr lIns="0" tIns="59040" rIns="0" bIns="0"/>
          <a:p>
            <a:pPr marL="248920">
              <a:lnSpc>
                <a:spcPct val="100000"/>
              </a:lnSpc>
              <a:spcBef>
                <a:spcPts val="465"/>
              </a:spcBef>
            </a:pPr>
            <a:r>
              <a:rPr lang="pt-BR" sz="1000" b="0" strike="noStrike" spc="-4">
                <a:cs typeface="+mn-lt"/>
              </a:rPr>
              <a:t>var1 !</a:t>
            </a:r>
            <a:r>
              <a:rPr lang="pt-BR" sz="1000" b="0" strike="noStrike" spc="-18">
                <a:cs typeface="+mn-lt"/>
              </a:rPr>
              <a:t> </a:t>
            </a:r>
            <a:r>
              <a:rPr lang="pt-BR" sz="1000" b="0" strike="noStrike" spc="-4">
                <a:cs typeface="+mn-lt"/>
              </a:rPr>
              <a:t>var2</a:t>
            </a:r>
            <a:endParaRPr lang="pt-BR" sz="1000" b="0" strike="noStrike" spc="-1">
              <a:cs typeface="+mn-lt"/>
            </a:endParaRPr>
          </a:p>
        </p:txBody>
      </p:sp>
      <p:sp>
        <p:nvSpPr>
          <p:cNvPr id="889" name="CustomShape 57"/>
          <p:cNvSpPr/>
          <p:nvPr/>
        </p:nvSpPr>
        <p:spPr>
          <a:xfrm>
            <a:off x="8310360" y="5214960"/>
            <a:ext cx="1929240" cy="298080"/>
          </a:xfrm>
          <a:prstGeom prst="rect">
            <a:avLst/>
          </a:prstGeom>
          <a:noFill/>
          <a:ln w="9000">
            <a:solidFill>
              <a:srgbClr val="97B853"/>
            </a:solidFill>
            <a:round/>
          </a:ln>
        </p:spPr>
        <p:style>
          <a:lnRef idx="0">
            <a:srgbClr val="FFFFFF"/>
          </a:lnRef>
          <a:fillRef idx="0">
            <a:srgbClr val="FFFFFF"/>
          </a:fillRef>
          <a:effectRef idx="0">
            <a:srgbClr val="FFFFFF"/>
          </a:effectRef>
          <a:fontRef idx="minor"/>
        </p:style>
        <p:txBody>
          <a:bodyPr lIns="0" tIns="84600" rIns="0" bIns="0"/>
          <a:p>
            <a:pPr marL="393065">
              <a:lnSpc>
                <a:spcPct val="100000"/>
              </a:lnSpc>
              <a:spcBef>
                <a:spcPts val="665"/>
              </a:spcBef>
            </a:pPr>
            <a:r>
              <a:rPr lang="pt-BR" sz="1000" b="0" strike="noStrike" spc="-1">
                <a:cs typeface="+mn-lt"/>
              </a:rPr>
              <a:t>Negação</a:t>
            </a:r>
            <a:r>
              <a:rPr lang="pt-BR" sz="1000" b="0" strike="noStrike" spc="-24">
                <a:cs typeface="+mn-lt"/>
              </a:rPr>
              <a:t> </a:t>
            </a:r>
            <a:r>
              <a:rPr lang="pt-BR" sz="1000" b="0" strike="noStrike" spc="-4">
                <a:cs typeface="+mn-lt"/>
              </a:rPr>
              <a:t>(NOT)</a:t>
            </a:r>
            <a:endParaRPr lang="pt-BR" sz="1000" b="0" strike="noStrike" spc="-1">
              <a:cs typeface="+mn-lt"/>
            </a:endParaRPr>
          </a:p>
        </p:txBody>
      </p:sp>
      <p:sp>
        <p:nvSpPr>
          <p:cNvPr id="890" name="CustomShape 58"/>
          <p:cNvSpPr/>
          <p:nvPr/>
        </p:nvSpPr>
        <p:spPr>
          <a:xfrm>
            <a:off x="363520" y="4480620"/>
            <a:ext cx="299520" cy="439200"/>
          </a:xfrm>
          <a:prstGeom prst="rect">
            <a:avLst/>
          </a:prstGeom>
          <a:noFill/>
          <a:ln>
            <a:noFill/>
          </a:ln>
        </p:spPr>
        <p:style>
          <a:lnRef idx="0">
            <a:srgbClr val="FFFFFF"/>
          </a:lnRef>
          <a:fillRef idx="0">
            <a:srgbClr val="FFFFFF"/>
          </a:fillRef>
          <a:effectRef idx="0">
            <a:srgbClr val="FFFFFF"/>
          </a:effectRef>
          <a:fontRef idx="minor"/>
        </p:style>
        <p:txBody>
          <a:bodyPr lIns="0" tIns="12240" rIns="0" bIns="0"/>
          <a:p>
            <a:pPr marL="12700">
              <a:lnSpc>
                <a:spcPct val="100000"/>
              </a:lnSpc>
              <a:spcBef>
                <a:spcPts val="95"/>
              </a:spcBef>
            </a:pPr>
            <a:r>
              <a:rPr lang="pt-BR" sz="2800" b="1" strike="noStrike" spc="-9">
                <a:solidFill>
                  <a:srgbClr val="006FC0"/>
                </a:solidFill>
                <a:latin typeface="Georgia"/>
              </a:rPr>
              <a:t>||</a:t>
            </a:r>
            <a:endParaRPr lang="pt-BR" sz="2800" b="0" strike="noStrike" spc="-1">
              <a:latin typeface="Arial"/>
            </a:endParaRPr>
          </a:p>
        </p:txBody>
      </p:sp>
      <p:sp>
        <p:nvSpPr>
          <p:cNvPr id="891" name="CustomShape 59"/>
          <p:cNvSpPr/>
          <p:nvPr/>
        </p:nvSpPr>
        <p:spPr>
          <a:xfrm>
            <a:off x="444175" y="2260325"/>
            <a:ext cx="228960" cy="31788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pt-BR" sz="2000" b="1" strike="noStrike" spc="-1">
                <a:solidFill>
                  <a:srgbClr val="006FC0"/>
                </a:solidFill>
                <a:latin typeface="Georgia"/>
              </a:rPr>
              <a:t>&amp;</a:t>
            </a:r>
            <a:endParaRPr lang="pt-BR" sz="2000" b="0" strike="noStrike" spc="-1">
              <a:latin typeface="Aria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808F87"/>
        </a:solidFill>
        <a:effectLst/>
      </p:bgPr>
    </p:bg>
    <p:spTree>
      <p:nvGrpSpPr>
        <p:cNvPr id="1" name=""/>
        <p:cNvGrpSpPr/>
        <p:nvPr/>
      </p:nvGrpSpPr>
      <p:grpSpPr>
        <a:xfrm>
          <a:off x="0" y="0"/>
          <a:ext cx="0" cy="0"/>
          <a:chOff x="0" y="0"/>
          <a:chExt cx="0" cy="0"/>
        </a:xfrm>
      </p:grpSpPr>
      <p:sp>
        <p:nvSpPr>
          <p:cNvPr id="833" name="TextShape 1"/>
          <p:cNvSpPr txBox="true"/>
          <p:nvPr/>
        </p:nvSpPr>
        <p:spPr>
          <a:xfrm>
            <a:off x="995045" y="272415"/>
            <a:ext cx="6211570" cy="1353820"/>
          </a:xfrm>
          <a:prstGeom prst="rect">
            <a:avLst/>
          </a:prstGeom>
          <a:noFill/>
          <a:ln>
            <a:noFill/>
          </a:ln>
        </p:spPr>
        <p:txBody>
          <a:bodyPr lIns="0" tIns="12600" rIns="0" bIns="0"/>
          <a:p>
            <a:pPr marL="12700">
              <a:lnSpc>
                <a:spcPct val="100000"/>
              </a:lnSpc>
              <a:spcBef>
                <a:spcPts val="100"/>
              </a:spcBef>
            </a:pPr>
            <a:r>
              <a:rPr lang="pt-PT" altLang="en-US" sz="3200" b="1" strike="noStrike" spc="-4">
                <a:solidFill>
                  <a:srgbClr val="FFFF00"/>
                </a:solidFill>
                <a:cs typeface="+mn-lt"/>
              </a:rPr>
              <a:t>Operador Ternario</a:t>
            </a:r>
            <a:endParaRPr lang="pt-PT" altLang="pt-BR" sz="4400" b="0" strike="noStrike" spc="-4">
              <a:solidFill>
                <a:srgbClr val="375F92"/>
              </a:solidFill>
              <a:cs typeface="+mn-lt"/>
            </a:endParaRPr>
          </a:p>
        </p:txBody>
      </p:sp>
      <p:sp>
        <p:nvSpPr>
          <p:cNvPr id="2" name="Text Box 1"/>
          <p:cNvSpPr txBox="true"/>
          <p:nvPr/>
        </p:nvSpPr>
        <p:spPr>
          <a:xfrm>
            <a:off x="995045" y="1285875"/>
            <a:ext cx="9801225" cy="5354320"/>
          </a:xfrm>
          <a:prstGeom prst="rect">
            <a:avLst/>
          </a:prstGeom>
          <a:noFill/>
        </p:spPr>
        <p:txBody>
          <a:bodyPr wrap="square" rtlCol="0">
            <a:spAutoFit/>
          </a:bodyPr>
          <a:p>
            <a:pPr algn="l"/>
            <a:r>
              <a:rPr lang="en-US">
                <a:solidFill>
                  <a:schemeClr val="bg1"/>
                </a:solidFill>
              </a:rPr>
              <a:t>Java suporta o operador ternário?: Que ocasionalmente é útil. O</a:t>
            </a:r>
            <a:r>
              <a:rPr lang="pt-PT" altLang="en-US">
                <a:solidFill>
                  <a:schemeClr val="bg1"/>
                </a:solidFill>
              </a:rPr>
              <a:t> </a:t>
            </a:r>
            <a:r>
              <a:rPr lang="en-US">
                <a:solidFill>
                  <a:schemeClr val="bg1"/>
                </a:solidFill>
              </a:rPr>
              <a:t>expressão</a:t>
            </a:r>
            <a:endParaRPr lang="en-US">
              <a:solidFill>
                <a:schemeClr val="bg1"/>
              </a:solidFill>
            </a:endParaRPr>
          </a:p>
          <a:p>
            <a:pPr algn="l"/>
            <a:endParaRPr lang="pt-PT" altLang="en-US">
              <a:solidFill>
                <a:schemeClr val="bg1"/>
              </a:solidFill>
            </a:endParaRPr>
          </a:p>
          <a:p>
            <a:pPr algn="l"/>
            <a:r>
              <a:rPr lang="pt-PT" altLang="en-US">
                <a:solidFill>
                  <a:schemeClr val="bg1"/>
                </a:solidFill>
              </a:rPr>
              <a:t>condition</a:t>
            </a:r>
            <a:r>
              <a:rPr lang="en-US">
                <a:solidFill>
                  <a:schemeClr val="bg1"/>
                </a:solidFill>
              </a:rPr>
              <a:t>? expressão1</a:t>
            </a:r>
            <a:r>
              <a:rPr lang="pt-PT" altLang="en-US">
                <a:solidFill>
                  <a:schemeClr val="bg1"/>
                </a:solidFill>
              </a:rPr>
              <a:t> </a:t>
            </a:r>
            <a:r>
              <a:rPr lang="en-US">
                <a:solidFill>
                  <a:schemeClr val="bg1"/>
                </a:solidFill>
              </a:rPr>
              <a:t>: expressão2</a:t>
            </a:r>
            <a:endParaRPr lang="en-US">
              <a:solidFill>
                <a:schemeClr val="bg1"/>
              </a:solidFill>
            </a:endParaRPr>
          </a:p>
          <a:p>
            <a:pPr algn="l"/>
            <a:endParaRPr lang="en-US">
              <a:solidFill>
                <a:schemeClr val="bg1"/>
              </a:solidFill>
            </a:endParaRPr>
          </a:p>
          <a:p>
            <a:pPr algn="l"/>
            <a:r>
              <a:rPr lang="en-US">
                <a:solidFill>
                  <a:schemeClr val="bg1"/>
                </a:solidFill>
              </a:rPr>
              <a:t>avalia para a primeira expressão se a condição for verdadeira, para a segunda</a:t>
            </a:r>
            <a:endParaRPr lang="en-US">
              <a:solidFill>
                <a:schemeClr val="bg1"/>
              </a:solidFill>
            </a:endParaRPr>
          </a:p>
          <a:p>
            <a:pPr algn="l"/>
            <a:r>
              <a:rPr lang="en-US">
                <a:solidFill>
                  <a:schemeClr val="bg1"/>
                </a:solidFill>
              </a:rPr>
              <a:t>expressão de outra forma. </a:t>
            </a:r>
            <a:endParaRPr lang="en-US">
              <a:solidFill>
                <a:schemeClr val="bg1"/>
              </a:solidFill>
            </a:endParaRPr>
          </a:p>
          <a:p>
            <a:pPr algn="l"/>
            <a:r>
              <a:rPr lang="en-US">
                <a:solidFill>
                  <a:schemeClr val="bg1"/>
                </a:solidFill>
              </a:rPr>
              <a:t>Por exemplo,</a:t>
            </a:r>
            <a:endParaRPr lang="en-US">
              <a:solidFill>
                <a:schemeClr val="bg1"/>
              </a:solidFill>
            </a:endParaRPr>
          </a:p>
          <a:p>
            <a:pPr algn="l"/>
            <a:endParaRPr lang="en-US">
              <a:solidFill>
                <a:schemeClr val="bg1"/>
              </a:solidFill>
            </a:endParaRPr>
          </a:p>
          <a:p>
            <a:pPr algn="l"/>
            <a:r>
              <a:rPr lang="en-US">
                <a:solidFill>
                  <a:schemeClr val="bg1"/>
                </a:solidFill>
              </a:rPr>
              <a:t>x &lt;</a:t>
            </a:r>
            <a:r>
              <a:rPr lang="pt-PT" altLang="en-US">
                <a:solidFill>
                  <a:schemeClr val="bg1"/>
                </a:solidFill>
              </a:rPr>
              <a:t> </a:t>
            </a:r>
            <a:r>
              <a:rPr lang="en-US">
                <a:solidFill>
                  <a:schemeClr val="bg1"/>
                </a:solidFill>
              </a:rPr>
              <a:t>y</a:t>
            </a:r>
            <a:r>
              <a:rPr lang="pt-PT" altLang="en-US">
                <a:solidFill>
                  <a:schemeClr val="bg1"/>
                </a:solidFill>
              </a:rPr>
              <a:t> </a:t>
            </a:r>
            <a:r>
              <a:rPr lang="en-US">
                <a:solidFill>
                  <a:schemeClr val="bg1"/>
                </a:solidFill>
              </a:rPr>
              <a:t>? x</a:t>
            </a:r>
            <a:r>
              <a:rPr lang="pt-PT" altLang="en-US">
                <a:solidFill>
                  <a:schemeClr val="bg1"/>
                </a:solidFill>
              </a:rPr>
              <a:t> </a:t>
            </a:r>
            <a:r>
              <a:rPr lang="en-US">
                <a:solidFill>
                  <a:schemeClr val="bg1"/>
                </a:solidFill>
              </a:rPr>
              <a:t>: y</a:t>
            </a:r>
            <a:endParaRPr lang="en-US">
              <a:solidFill>
                <a:schemeClr val="bg1"/>
              </a:solidFill>
            </a:endParaRPr>
          </a:p>
          <a:p>
            <a:pPr algn="l"/>
            <a:endParaRPr lang="en-US">
              <a:solidFill>
                <a:schemeClr val="bg1"/>
              </a:solidFill>
            </a:endParaRPr>
          </a:p>
          <a:p>
            <a:pPr algn="l"/>
            <a:r>
              <a:rPr lang="en-US">
                <a:solidFill>
                  <a:schemeClr val="bg1"/>
                </a:solidFill>
              </a:rPr>
              <a:t>dá o menor de x</a:t>
            </a:r>
            <a:r>
              <a:rPr lang="pt-PT" altLang="en-US">
                <a:solidFill>
                  <a:schemeClr val="bg1"/>
                </a:solidFill>
              </a:rPr>
              <a:t> </a:t>
            </a:r>
            <a:r>
              <a:rPr lang="en-US">
                <a:solidFill>
                  <a:schemeClr val="bg1"/>
                </a:solidFill>
              </a:rPr>
              <a:t>e y.</a:t>
            </a:r>
            <a:endParaRPr lang="en-US">
              <a:solidFill>
                <a:schemeClr val="bg1"/>
              </a:solidFill>
            </a:endParaRPr>
          </a:p>
          <a:p>
            <a:pPr algn="l"/>
            <a:endParaRPr lang="en-US">
              <a:solidFill>
                <a:schemeClr val="bg1"/>
              </a:solidFill>
            </a:endParaRPr>
          </a:p>
          <a:p>
            <a:pPr algn="l"/>
            <a:r>
              <a:rPr lang="pt-PT" altLang="en-US">
                <a:solidFill>
                  <a:schemeClr val="bg1"/>
                </a:solidFill>
              </a:rPr>
              <a:t>int x = 4;</a:t>
            </a:r>
            <a:endParaRPr lang="pt-PT" altLang="en-US">
              <a:solidFill>
                <a:schemeClr val="bg1"/>
              </a:solidFill>
            </a:endParaRPr>
          </a:p>
          <a:p>
            <a:pPr algn="l"/>
            <a:r>
              <a:rPr lang="pt-PT" altLang="en-US">
                <a:solidFill>
                  <a:schemeClr val="bg1"/>
                </a:solidFill>
              </a:rPr>
              <a:t>int y = 5;</a:t>
            </a:r>
            <a:endParaRPr lang="pt-PT" altLang="en-US">
              <a:solidFill>
                <a:schemeClr val="bg1"/>
              </a:solidFill>
            </a:endParaRPr>
          </a:p>
          <a:p>
            <a:pPr algn="l"/>
            <a:r>
              <a:rPr lang="pt-PT" altLang="en-US">
                <a:solidFill>
                  <a:schemeClr val="bg1"/>
                </a:solidFill>
              </a:rPr>
              <a:t>int m = 0;</a:t>
            </a:r>
            <a:endParaRPr lang="pt-PT" altLang="en-US">
              <a:solidFill>
                <a:schemeClr val="bg1"/>
              </a:solidFill>
            </a:endParaRPr>
          </a:p>
          <a:p>
            <a:pPr algn="l"/>
            <a:endParaRPr lang="pt-PT" altLang="en-US">
              <a:solidFill>
                <a:schemeClr val="bg1"/>
              </a:solidFill>
            </a:endParaRPr>
          </a:p>
          <a:p>
            <a:pPr algn="l"/>
            <a:r>
              <a:rPr lang="pt-PT" altLang="en-US">
                <a:solidFill>
                  <a:schemeClr val="bg1"/>
                </a:solidFill>
                <a:sym typeface="+mn-ea"/>
              </a:rPr>
              <a:t>m = (</a:t>
            </a:r>
            <a:r>
              <a:rPr lang="en-US">
                <a:solidFill>
                  <a:schemeClr val="bg1"/>
                </a:solidFill>
                <a:sym typeface="+mn-ea"/>
              </a:rPr>
              <a:t>x &lt;</a:t>
            </a:r>
            <a:r>
              <a:rPr lang="pt-PT" altLang="en-US">
                <a:solidFill>
                  <a:schemeClr val="bg1"/>
                </a:solidFill>
                <a:sym typeface="+mn-ea"/>
              </a:rPr>
              <a:t> </a:t>
            </a:r>
            <a:r>
              <a:rPr lang="en-US">
                <a:solidFill>
                  <a:schemeClr val="bg1"/>
                </a:solidFill>
                <a:sym typeface="+mn-ea"/>
              </a:rPr>
              <a:t>y</a:t>
            </a:r>
            <a:r>
              <a:rPr lang="pt-PT" altLang="en-US">
                <a:solidFill>
                  <a:schemeClr val="bg1"/>
                </a:solidFill>
                <a:sym typeface="+mn-ea"/>
              </a:rPr>
              <a:t>) </a:t>
            </a:r>
            <a:r>
              <a:rPr lang="en-US">
                <a:solidFill>
                  <a:schemeClr val="bg1"/>
                </a:solidFill>
                <a:sym typeface="+mn-ea"/>
              </a:rPr>
              <a:t>? x</a:t>
            </a:r>
            <a:r>
              <a:rPr lang="pt-PT" altLang="en-US">
                <a:solidFill>
                  <a:schemeClr val="bg1"/>
                </a:solidFill>
                <a:sym typeface="+mn-ea"/>
              </a:rPr>
              <a:t> </a:t>
            </a:r>
            <a:r>
              <a:rPr lang="en-US">
                <a:solidFill>
                  <a:schemeClr val="bg1"/>
                </a:solidFill>
                <a:sym typeface="+mn-ea"/>
              </a:rPr>
              <a:t>: y</a:t>
            </a:r>
            <a:r>
              <a:rPr lang="pt-PT" altLang="en-US">
                <a:solidFill>
                  <a:schemeClr val="bg1"/>
                </a:solidFill>
                <a:sym typeface="+mn-ea"/>
              </a:rPr>
              <a:t>;</a:t>
            </a:r>
            <a:endParaRPr lang="pt-PT" altLang="en-US">
              <a:solidFill>
                <a:schemeClr val="bg1"/>
              </a:solidFill>
            </a:endParaRPr>
          </a:p>
          <a:p>
            <a:pPr algn="l"/>
            <a:r>
              <a:rPr lang="pt-PT" altLang="en-US">
                <a:solidFill>
                  <a:schemeClr val="bg1"/>
                </a:solidFill>
              </a:rPr>
              <a:t> System.out.println(m);</a:t>
            </a:r>
            <a:endParaRPr lang="pt-PT" altLang="en-US">
              <a:solidFill>
                <a:schemeClr val="bg1"/>
              </a:solidFill>
            </a:endParaRPr>
          </a:p>
          <a:p>
            <a:pPr algn="l"/>
            <a:endParaRPr lang="pt-PT" altLang="en-US">
              <a:solidFill>
                <a:schemeClr val="bg1"/>
              </a:solidFill>
            </a:endParaRPr>
          </a:p>
        </p:txBody>
      </p:sp>
      <p:pic>
        <p:nvPicPr>
          <p:cNvPr id="3" name="Picture 2"/>
          <p:cNvPicPr>
            <a:picLocks noChangeAspect="true"/>
          </p:cNvPicPr>
          <p:nvPr/>
        </p:nvPicPr>
        <p:blipFill>
          <a:blip r:embed="rId1"/>
          <a:stretch>
            <a:fillRect/>
          </a:stretch>
        </p:blipFill>
        <p:spPr>
          <a:xfrm>
            <a:off x="5984240" y="5389245"/>
            <a:ext cx="4352290" cy="1099185"/>
          </a:xfrm>
          <a:prstGeom prst="rect">
            <a:avLst/>
          </a:prstGeom>
        </p:spPr>
      </p:pic>
      <p:sp>
        <p:nvSpPr>
          <p:cNvPr id="5" name="Text Box 4"/>
          <p:cNvSpPr txBox="true"/>
          <p:nvPr/>
        </p:nvSpPr>
        <p:spPr>
          <a:xfrm>
            <a:off x="6259195" y="5694680"/>
            <a:ext cx="1151255" cy="337185"/>
          </a:xfrm>
          <a:prstGeom prst="rect">
            <a:avLst/>
          </a:prstGeom>
          <a:noFill/>
        </p:spPr>
        <p:txBody>
          <a:bodyPr wrap="none" rtlCol="0">
            <a:spAutoFit/>
          </a:bodyPr>
          <a:p>
            <a:pPr algn="l"/>
            <a:r>
              <a:rPr lang="pt-PT" altLang="en-US" sz="1600">
                <a:solidFill>
                  <a:srgbClr val="00B050"/>
                </a:solidFill>
              </a:rPr>
              <a:t>Output:</a:t>
            </a:r>
            <a:r>
              <a:rPr lang="pt-PT" altLang="en-US" sz="1600">
                <a:solidFill>
                  <a:schemeClr val="bg1"/>
                </a:solidFill>
              </a:rPr>
              <a:t> 4</a:t>
            </a:r>
            <a:endParaRPr lang="pt-PT" altLang="en-US" sz="1600">
              <a:solidFill>
                <a:schemeClr val="bg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808F87"/>
        </a:solidFill>
        <a:effectLst/>
      </p:bgPr>
    </p:bg>
    <p:spTree>
      <p:nvGrpSpPr>
        <p:cNvPr id="1" name=""/>
        <p:cNvGrpSpPr/>
        <p:nvPr/>
      </p:nvGrpSpPr>
      <p:grpSpPr>
        <a:xfrm>
          <a:off x="0" y="0"/>
          <a:ext cx="0" cy="0"/>
          <a:chOff x="0" y="0"/>
          <a:chExt cx="0" cy="0"/>
        </a:xfrm>
      </p:grpSpPr>
      <p:sp>
        <p:nvSpPr>
          <p:cNvPr id="3" name="object 3"/>
          <p:cNvSpPr txBox="true">
            <a:spLocks noGrp="true"/>
          </p:cNvSpPr>
          <p:nvPr>
            <p:ph type="title"/>
          </p:nvPr>
        </p:nvSpPr>
        <p:spPr>
          <a:xfrm>
            <a:off x="434975" y="189865"/>
            <a:ext cx="8679180" cy="505460"/>
          </a:xfrm>
          <a:prstGeom prst="rect">
            <a:avLst/>
          </a:prstGeom>
        </p:spPr>
        <p:txBody>
          <a:bodyPr vert="horz" wrap="square" lIns="0" tIns="13335" rIns="0" bIns="0" rtlCol="0">
            <a:spAutoFit/>
          </a:bodyPr>
          <a:lstStyle/>
          <a:p>
            <a:pPr marL="12700">
              <a:lnSpc>
                <a:spcPct val="100000"/>
              </a:lnSpc>
              <a:spcBef>
                <a:spcPts val="105"/>
              </a:spcBef>
              <a:tabLst>
                <a:tab pos="566420" algn="l"/>
                <a:tab pos="911225" algn="l"/>
                <a:tab pos="3613150" algn="l"/>
                <a:tab pos="4362450" algn="l"/>
                <a:tab pos="4707255" algn="l"/>
              </a:tabLst>
            </a:pPr>
            <a:r>
              <a:rPr lang="pt-PT" sz="3200" dirty="0">
                <a:solidFill>
                  <a:srgbClr val="FFFF00"/>
                </a:solidFill>
              </a:rPr>
              <a:t>Bitwise Operator</a:t>
            </a:r>
            <a:endParaRPr sz="3200" dirty="0">
              <a:solidFill>
                <a:srgbClr val="FFFF00"/>
              </a:solidFill>
            </a:endParaRPr>
          </a:p>
        </p:txBody>
      </p:sp>
      <p:sp>
        <p:nvSpPr>
          <p:cNvPr id="894" name="CustomShape 3"/>
          <p:cNvSpPr/>
          <p:nvPr/>
        </p:nvSpPr>
        <p:spPr>
          <a:xfrm>
            <a:off x="10417175" y="5102225"/>
            <a:ext cx="1188085" cy="1249680"/>
          </a:xfrm>
          <a:prstGeom prst="rect">
            <a:avLst/>
          </a:prstGeom>
          <a:blipFill rotWithShape="false">
            <a:blip r:embed="rId1"/>
            <a:stretch>
              <a:fillRect/>
            </a:stretch>
          </a:blipFill>
          <a:ln>
            <a:noFill/>
          </a:ln>
        </p:spPr>
        <p:style>
          <a:lnRef idx="0">
            <a:srgbClr val="FFFFFF"/>
          </a:lnRef>
          <a:fillRef idx="0">
            <a:srgbClr val="FFFFFF"/>
          </a:fillRef>
          <a:effectRef idx="0">
            <a:srgbClr val="FFFFFF"/>
          </a:effectRef>
          <a:fontRef idx="minor"/>
        </p:style>
      </p:sp>
      <p:sp>
        <p:nvSpPr>
          <p:cNvPr id="5" name="Text Box 4"/>
          <p:cNvSpPr txBox="true"/>
          <p:nvPr/>
        </p:nvSpPr>
        <p:spPr>
          <a:xfrm>
            <a:off x="630555" y="695325"/>
            <a:ext cx="382270" cy="645160"/>
          </a:xfrm>
          <a:prstGeom prst="rect">
            <a:avLst/>
          </a:prstGeom>
          <a:noFill/>
        </p:spPr>
        <p:txBody>
          <a:bodyPr wrap="none" rtlCol="0">
            <a:spAutoFit/>
          </a:bodyPr>
          <a:p>
            <a:pPr algn="l"/>
            <a:r>
              <a:rPr lang="pt-PT" b="1" i="1" dirty="0">
                <a:solidFill>
                  <a:srgbClr val="FFFF00"/>
                </a:solidFill>
                <a:sym typeface="+mn-ea"/>
              </a:rPr>
              <a:t>&amp;</a:t>
            </a:r>
            <a:endParaRPr dirty="0">
              <a:solidFill>
                <a:srgbClr val="FFFF00"/>
              </a:solidFill>
              <a:sym typeface="+mn-ea"/>
            </a:endParaRPr>
          </a:p>
          <a:p>
            <a:endParaRPr lang="en-US" b="1"/>
          </a:p>
        </p:txBody>
      </p:sp>
      <p:sp>
        <p:nvSpPr>
          <p:cNvPr id="6" name="Text Box 5"/>
          <p:cNvSpPr txBox="true"/>
          <p:nvPr/>
        </p:nvSpPr>
        <p:spPr>
          <a:xfrm>
            <a:off x="499745" y="1340485"/>
            <a:ext cx="10594340" cy="3692525"/>
          </a:xfrm>
          <a:prstGeom prst="rect">
            <a:avLst/>
          </a:prstGeom>
          <a:noFill/>
        </p:spPr>
        <p:txBody>
          <a:bodyPr wrap="square" rtlCol="0">
            <a:spAutoFit/>
          </a:bodyPr>
          <a:p>
            <a:pPr algn="l"/>
            <a:r>
              <a:rPr lang="en-US">
                <a:solidFill>
                  <a:schemeClr val="bg1"/>
                </a:solidFill>
              </a:rPr>
              <a:t>Para qualquer um dos tipos de inteiros, você tem operadores que podem trabalhar diretamente com os bits que compõem os inteiros. Isso significa que você pode usar técnicas de mascaramento para obter bits individuais em um número. </a:t>
            </a:r>
            <a:endParaRPr lang="en-US">
              <a:solidFill>
                <a:schemeClr val="bg1"/>
              </a:solidFill>
            </a:endParaRPr>
          </a:p>
          <a:p>
            <a:pPr algn="l"/>
            <a:r>
              <a:rPr lang="en-US">
                <a:solidFill>
                  <a:schemeClr val="bg1"/>
                </a:solidFill>
              </a:rPr>
              <a:t>Os operadores bit a bit são</a:t>
            </a:r>
            <a:r>
              <a:rPr lang="pt-PT" altLang="en-US">
                <a:solidFill>
                  <a:schemeClr val="bg1"/>
                </a:solidFill>
              </a:rPr>
              <a:t>: </a:t>
            </a:r>
            <a:endParaRPr lang="pt-PT" altLang="en-US">
              <a:solidFill>
                <a:schemeClr val="bg1"/>
              </a:solidFill>
            </a:endParaRPr>
          </a:p>
          <a:p>
            <a:pPr algn="l"/>
            <a:endParaRPr lang="pt-PT" altLang="en-US">
              <a:solidFill>
                <a:schemeClr val="bg1"/>
              </a:solidFill>
            </a:endParaRPr>
          </a:p>
          <a:p>
            <a:pPr algn="l"/>
            <a:r>
              <a:rPr lang="pt-PT" altLang="en-US">
                <a:solidFill>
                  <a:schemeClr val="bg1"/>
                </a:solidFill>
              </a:rPr>
              <a:t>&amp; (“and”) | (“or”) ^ (“xor”) ~ (“not”)</a:t>
            </a:r>
            <a:endParaRPr lang="pt-PT" altLang="en-US">
              <a:solidFill>
                <a:schemeClr val="bg1"/>
              </a:solidFill>
            </a:endParaRPr>
          </a:p>
          <a:p>
            <a:pPr algn="l"/>
            <a:endParaRPr lang="pt-PT" altLang="en-US">
              <a:solidFill>
                <a:schemeClr val="bg1"/>
              </a:solidFill>
            </a:endParaRPr>
          </a:p>
          <a:p>
            <a:pPr algn="l"/>
            <a:r>
              <a:rPr lang="pt-PT" altLang="en-US">
                <a:solidFill>
                  <a:schemeClr val="bg1"/>
                </a:solidFill>
              </a:rPr>
              <a:t>Esses operadores trabalham em padrões de bits. Por exemplo, se n é uma variável inteira, então</a:t>
            </a:r>
            <a:endParaRPr lang="pt-PT" altLang="en-US">
              <a:solidFill>
                <a:schemeClr val="bg1"/>
              </a:solidFill>
            </a:endParaRPr>
          </a:p>
          <a:p>
            <a:pPr algn="l"/>
            <a:r>
              <a:rPr lang="pt-PT" altLang="en-US">
                <a:solidFill>
                  <a:schemeClr val="bg1"/>
                </a:solidFill>
              </a:rPr>
              <a:t>int fourBitFromRight = (n &amp; 0b1000) / 0b1000;</a:t>
            </a:r>
            <a:endParaRPr lang="pt-PT" altLang="en-US">
              <a:solidFill>
                <a:schemeClr val="bg1"/>
              </a:solidFill>
            </a:endParaRPr>
          </a:p>
          <a:p>
            <a:pPr algn="l"/>
            <a:r>
              <a:rPr lang="pt-PT" altLang="en-US">
                <a:solidFill>
                  <a:schemeClr val="bg1"/>
                </a:solidFill>
              </a:rPr>
              <a:t>fornece 1 se o quarto bit da direita na representação binária de n for 1 e 0 caso contrário. Usar &amp; com a potência apropriada de 2 permite mascarar tudo, exceto um único bit.</a:t>
            </a:r>
            <a:endParaRPr lang="pt-PT" altLang="en-US">
              <a:solidFill>
                <a:schemeClr val="bg1"/>
              </a:solidFill>
            </a:endParaRPr>
          </a:p>
          <a:p>
            <a:pPr algn="l"/>
            <a:endParaRPr lang="pt-PT" altLang="en-US">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808F87"/>
        </a:solidFill>
        <a:effectLst/>
      </p:bgPr>
    </p:bg>
    <p:spTree>
      <p:nvGrpSpPr>
        <p:cNvPr id="1" name=""/>
        <p:cNvGrpSpPr/>
        <p:nvPr/>
      </p:nvGrpSpPr>
      <p:grpSpPr>
        <a:xfrm>
          <a:off x="0" y="0"/>
          <a:ext cx="0" cy="0"/>
          <a:chOff x="0" y="0"/>
          <a:chExt cx="0" cy="0"/>
        </a:xfrm>
      </p:grpSpPr>
      <p:sp>
        <p:nvSpPr>
          <p:cNvPr id="3" name="object 3"/>
          <p:cNvSpPr txBox="true">
            <a:spLocks noGrp="true"/>
          </p:cNvSpPr>
          <p:nvPr>
            <p:ph type="title"/>
          </p:nvPr>
        </p:nvSpPr>
        <p:spPr>
          <a:xfrm>
            <a:off x="434975" y="189865"/>
            <a:ext cx="8679180" cy="505460"/>
          </a:xfrm>
          <a:prstGeom prst="rect">
            <a:avLst/>
          </a:prstGeom>
        </p:spPr>
        <p:txBody>
          <a:bodyPr vert="horz" wrap="square" lIns="0" tIns="13335" rIns="0" bIns="0" rtlCol="0">
            <a:spAutoFit/>
          </a:bodyPr>
          <a:lstStyle/>
          <a:p>
            <a:pPr marL="12700">
              <a:lnSpc>
                <a:spcPct val="100000"/>
              </a:lnSpc>
              <a:spcBef>
                <a:spcPts val="105"/>
              </a:spcBef>
              <a:tabLst>
                <a:tab pos="566420" algn="l"/>
                <a:tab pos="911225" algn="l"/>
                <a:tab pos="3613150" algn="l"/>
                <a:tab pos="4362450" algn="l"/>
                <a:tab pos="4707255" algn="l"/>
              </a:tabLst>
            </a:pPr>
            <a:r>
              <a:rPr lang="pt-PT" sz="3200" dirty="0">
                <a:solidFill>
                  <a:srgbClr val="FFFF00"/>
                </a:solidFill>
              </a:rPr>
              <a:t>Bitwise Operator</a:t>
            </a:r>
            <a:endParaRPr sz="3200" dirty="0">
              <a:solidFill>
                <a:srgbClr val="FFFF00"/>
              </a:solidFill>
            </a:endParaRPr>
          </a:p>
        </p:txBody>
      </p:sp>
      <p:sp>
        <p:nvSpPr>
          <p:cNvPr id="894" name="CustomShape 3"/>
          <p:cNvSpPr/>
          <p:nvPr/>
        </p:nvSpPr>
        <p:spPr>
          <a:xfrm>
            <a:off x="10417175" y="5102225"/>
            <a:ext cx="1188085" cy="1249680"/>
          </a:xfrm>
          <a:prstGeom prst="rect">
            <a:avLst/>
          </a:prstGeom>
          <a:blipFill rotWithShape="false">
            <a:blip r:embed="rId1"/>
            <a:stretch>
              <a:fillRect/>
            </a:stretch>
          </a:blipFill>
          <a:ln>
            <a:noFill/>
          </a:ln>
        </p:spPr>
        <p:style>
          <a:lnRef idx="0">
            <a:srgbClr val="FFFFFF"/>
          </a:lnRef>
          <a:fillRef idx="0">
            <a:srgbClr val="FFFFFF"/>
          </a:fillRef>
          <a:effectRef idx="0">
            <a:srgbClr val="FFFFFF"/>
          </a:effectRef>
          <a:fontRef idx="minor"/>
        </p:style>
      </p:sp>
      <p:sp>
        <p:nvSpPr>
          <p:cNvPr id="5" name="Text Box 4"/>
          <p:cNvSpPr txBox="true"/>
          <p:nvPr/>
        </p:nvSpPr>
        <p:spPr>
          <a:xfrm>
            <a:off x="630555" y="695325"/>
            <a:ext cx="1525270" cy="645160"/>
          </a:xfrm>
          <a:prstGeom prst="rect">
            <a:avLst/>
          </a:prstGeom>
          <a:noFill/>
        </p:spPr>
        <p:txBody>
          <a:bodyPr wrap="none" rtlCol="0">
            <a:spAutoFit/>
          </a:bodyPr>
          <a:p>
            <a:pPr algn="l"/>
            <a:r>
              <a:rPr lang="pt-PT" dirty="0">
                <a:solidFill>
                  <a:srgbClr val="FFFF00"/>
                </a:solidFill>
                <a:sym typeface="+mn-ea"/>
              </a:rPr>
              <a:t>&gt;&gt; and &lt;&lt;</a:t>
            </a:r>
            <a:endParaRPr dirty="0">
              <a:solidFill>
                <a:srgbClr val="FFFF00"/>
              </a:solidFill>
              <a:sym typeface="+mn-ea"/>
            </a:endParaRPr>
          </a:p>
          <a:p>
            <a:endParaRPr lang="en-US" b="1"/>
          </a:p>
        </p:txBody>
      </p:sp>
      <p:sp>
        <p:nvSpPr>
          <p:cNvPr id="6" name="Text Box 5"/>
          <p:cNvSpPr txBox="true"/>
          <p:nvPr/>
        </p:nvSpPr>
        <p:spPr>
          <a:xfrm>
            <a:off x="499745" y="1340485"/>
            <a:ext cx="10594340" cy="2861310"/>
          </a:xfrm>
          <a:prstGeom prst="rect">
            <a:avLst/>
          </a:prstGeom>
          <a:noFill/>
        </p:spPr>
        <p:txBody>
          <a:bodyPr wrap="square" rtlCol="0">
            <a:spAutoFit/>
          </a:bodyPr>
          <a:p>
            <a:pPr algn="l"/>
            <a:r>
              <a:rPr lang="en-US">
                <a:solidFill>
                  <a:schemeClr val="bg1"/>
                </a:solidFill>
              </a:rPr>
              <a:t>Existem também operadores &gt;&gt; e &lt;&lt; que mudam um padrão de bits para a direita ou esquerda.</a:t>
            </a:r>
            <a:endParaRPr lang="en-US">
              <a:solidFill>
                <a:schemeClr val="bg1"/>
              </a:solidFill>
            </a:endParaRPr>
          </a:p>
          <a:p>
            <a:pPr algn="l"/>
            <a:r>
              <a:rPr lang="en-US">
                <a:solidFill>
                  <a:schemeClr val="bg1"/>
                </a:solidFill>
              </a:rPr>
              <a:t>Esses operadores são convenientes quando você precisa criar padrões de bits para fazer o mascaramento de bits:</a:t>
            </a:r>
            <a:endParaRPr lang="en-US">
              <a:solidFill>
                <a:schemeClr val="bg1"/>
              </a:solidFill>
            </a:endParaRPr>
          </a:p>
          <a:p>
            <a:pPr algn="l"/>
            <a:endParaRPr lang="en-US">
              <a:solidFill>
                <a:schemeClr val="bg1"/>
              </a:solidFill>
            </a:endParaRPr>
          </a:p>
          <a:p>
            <a:pPr algn="l"/>
            <a:r>
              <a:rPr lang="en-US">
                <a:solidFill>
                  <a:schemeClr val="bg1"/>
                </a:solidFill>
              </a:rPr>
              <a:t>int  fourthBitFromRight= (n &amp; (1 &lt;&lt; 3)) &gt;&gt; 3;</a:t>
            </a:r>
            <a:endParaRPr lang="en-US">
              <a:solidFill>
                <a:schemeClr val="bg1"/>
              </a:solidFill>
            </a:endParaRPr>
          </a:p>
          <a:p>
            <a:pPr algn="l"/>
            <a:endParaRPr lang="en-US">
              <a:solidFill>
                <a:schemeClr val="bg1"/>
              </a:solidFill>
            </a:endParaRPr>
          </a:p>
          <a:p>
            <a:pPr algn="l"/>
            <a:r>
              <a:rPr lang="en-US">
                <a:solidFill>
                  <a:schemeClr val="bg1"/>
                </a:solidFill>
              </a:rPr>
              <a:t>Finalmente, um operador &gt;&gt;&gt; preenche os bits superiores com zero, ao contrário de &gt;&gt;, que estende o bit de sinal para os bits superiores. Não há operador &lt;&lt;&lt;</a:t>
            </a:r>
            <a:endParaRPr lang="en-US">
              <a:solidFill>
                <a:schemeClr val="bg1"/>
              </a:solidFill>
            </a:endParaRPr>
          </a:p>
          <a:p>
            <a:pPr algn="l"/>
            <a:endParaRPr lang="pt-PT" altLang="en-US">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808F87"/>
        </a:solidFill>
        <a:effectLst/>
      </p:bgPr>
    </p:bg>
    <p:spTree>
      <p:nvGrpSpPr>
        <p:cNvPr id="1" name=""/>
        <p:cNvGrpSpPr/>
        <p:nvPr/>
      </p:nvGrpSpPr>
      <p:grpSpPr>
        <a:xfrm>
          <a:off x="0" y="0"/>
          <a:ext cx="0" cy="0"/>
          <a:chOff x="0" y="0"/>
          <a:chExt cx="0" cy="0"/>
        </a:xfrm>
      </p:grpSpPr>
      <p:sp>
        <p:nvSpPr>
          <p:cNvPr id="2" name="object 2"/>
          <p:cNvSpPr/>
          <p:nvPr/>
        </p:nvSpPr>
        <p:spPr>
          <a:xfrm>
            <a:off x="4381500" y="1214373"/>
            <a:ext cx="1410970" cy="3200400"/>
          </a:xfrm>
          <a:custGeom>
            <a:avLst/>
            <a:gdLst/>
            <a:ahLst/>
            <a:cxnLst/>
            <a:rect l="l" t="t" r="r" b="b"/>
            <a:pathLst>
              <a:path w="1410970" h="3200400">
                <a:moveTo>
                  <a:pt x="1410843" y="640092"/>
                </a:moveTo>
                <a:lnTo>
                  <a:pt x="0" y="640092"/>
                </a:lnTo>
                <a:lnTo>
                  <a:pt x="0" y="1280160"/>
                </a:lnTo>
                <a:lnTo>
                  <a:pt x="0" y="1920240"/>
                </a:lnTo>
                <a:lnTo>
                  <a:pt x="0" y="2560320"/>
                </a:lnTo>
                <a:lnTo>
                  <a:pt x="0" y="3200400"/>
                </a:lnTo>
                <a:lnTo>
                  <a:pt x="1410843" y="3200400"/>
                </a:lnTo>
                <a:lnTo>
                  <a:pt x="1410843" y="2560320"/>
                </a:lnTo>
                <a:lnTo>
                  <a:pt x="1410843" y="1920240"/>
                </a:lnTo>
                <a:lnTo>
                  <a:pt x="1410843" y="1280160"/>
                </a:lnTo>
                <a:lnTo>
                  <a:pt x="1410843" y="640092"/>
                </a:lnTo>
                <a:close/>
              </a:path>
              <a:path w="1410970" h="3200400">
                <a:moveTo>
                  <a:pt x="1410843" y="0"/>
                </a:moveTo>
                <a:lnTo>
                  <a:pt x="0" y="0"/>
                </a:lnTo>
                <a:lnTo>
                  <a:pt x="0" y="640080"/>
                </a:lnTo>
                <a:lnTo>
                  <a:pt x="1410843" y="640080"/>
                </a:lnTo>
                <a:lnTo>
                  <a:pt x="1410843" y="0"/>
                </a:lnTo>
                <a:close/>
              </a:path>
            </a:pathLst>
          </a:custGeom>
          <a:solidFill>
            <a:srgbClr val="F9C090"/>
          </a:solidFill>
        </p:spPr>
        <p:txBody>
          <a:bodyPr wrap="square" lIns="0" tIns="0" rIns="0" bIns="0" rtlCol="0"/>
          <a:lstStyle/>
          <a:p/>
        </p:txBody>
      </p:sp>
      <p:sp>
        <p:nvSpPr>
          <p:cNvPr id="3" name="object 3"/>
          <p:cNvSpPr txBox="true">
            <a:spLocks noGrp="true"/>
          </p:cNvSpPr>
          <p:nvPr>
            <p:ph type="title"/>
          </p:nvPr>
        </p:nvSpPr>
        <p:spPr>
          <a:xfrm>
            <a:off x="434975" y="189865"/>
            <a:ext cx="8679180" cy="505460"/>
          </a:xfrm>
          <a:prstGeom prst="rect">
            <a:avLst/>
          </a:prstGeom>
        </p:spPr>
        <p:txBody>
          <a:bodyPr vert="horz" wrap="square" lIns="0" tIns="13335" rIns="0" bIns="0" rtlCol="0">
            <a:spAutoFit/>
          </a:bodyPr>
          <a:lstStyle/>
          <a:p>
            <a:pPr marL="12700">
              <a:lnSpc>
                <a:spcPct val="100000"/>
              </a:lnSpc>
              <a:spcBef>
                <a:spcPts val="105"/>
              </a:spcBef>
              <a:tabLst>
                <a:tab pos="566420" algn="l"/>
                <a:tab pos="911225" algn="l"/>
                <a:tab pos="3613150" algn="l"/>
                <a:tab pos="4362450" algn="l"/>
                <a:tab pos="4707255" algn="l"/>
              </a:tabLst>
            </a:pPr>
            <a:r>
              <a:rPr sz="3200" dirty="0">
                <a:solidFill>
                  <a:srgbClr val="FFFF00"/>
                </a:solidFill>
              </a:rPr>
              <a:t>Operadores bit a bit</a:t>
            </a:r>
            <a:r>
              <a:rPr lang="pt-PT" sz="3200" dirty="0">
                <a:solidFill>
                  <a:srgbClr val="FFFF00"/>
                </a:solidFill>
              </a:rPr>
              <a:t> ou (Bitwise Operator</a:t>
            </a:r>
            <a:endParaRPr sz="3200" dirty="0">
              <a:solidFill>
                <a:srgbClr val="FFFF00"/>
              </a:solidFill>
            </a:endParaRPr>
          </a:p>
        </p:txBody>
      </p:sp>
      <p:graphicFrame>
        <p:nvGraphicFramePr>
          <p:cNvPr id="4" name="object 4"/>
          <p:cNvGraphicFramePr>
            <a:graphicFrameLocks noGrp="true"/>
          </p:cNvGraphicFramePr>
          <p:nvPr/>
        </p:nvGraphicFramePr>
        <p:xfrm>
          <a:off x="2106295" y="1214374"/>
          <a:ext cx="5662930" cy="3213100"/>
        </p:xfrm>
        <a:graphic>
          <a:graphicData uri="http://schemas.openxmlformats.org/drawingml/2006/table">
            <a:tbl>
              <a:tblPr firstRow="true" bandRow="true">
                <a:tableStyleId>{2D5ABB26-0587-4C30-8999-92F81FD0307C}</a:tableStyleId>
              </a:tblPr>
              <a:tblGrid>
                <a:gridCol w="1416050"/>
                <a:gridCol w="1281430"/>
                <a:gridCol w="1550035"/>
                <a:gridCol w="1415415"/>
              </a:tblGrid>
              <a:tr h="642620">
                <a:tc>
                  <a:txBody>
                    <a:bodyPr/>
                    <a:lstStyle/>
                    <a:p>
                      <a:pPr algn="ctr">
                        <a:lnSpc>
                          <a:spcPct val="100000"/>
                        </a:lnSpc>
                        <a:spcBef>
                          <a:spcPts val="240"/>
                        </a:spcBef>
                      </a:pPr>
                      <a:r>
                        <a:rPr sz="1800" b="1" spc="-5" dirty="0">
                          <a:latin typeface="Carlito" panose="020F0502020204030204"/>
                          <a:cs typeface="Carlito" panose="020F0502020204030204"/>
                        </a:rPr>
                        <a:t>Condição</a:t>
                      </a:r>
                      <a:r>
                        <a:rPr sz="1800" b="1" spc="-60" dirty="0">
                          <a:latin typeface="Carlito" panose="020F0502020204030204"/>
                          <a:cs typeface="Carlito" panose="020F0502020204030204"/>
                        </a:rPr>
                        <a:t> </a:t>
                      </a:r>
                      <a:r>
                        <a:rPr sz="1800" b="1" dirty="0">
                          <a:latin typeface="Carlito" panose="020F0502020204030204"/>
                          <a:cs typeface="Carlito" panose="020F0502020204030204"/>
                        </a:rPr>
                        <a:t>1</a:t>
                      </a:r>
                      <a:endParaRPr sz="1800">
                        <a:latin typeface="Carlito" panose="020F0502020204030204"/>
                        <a:cs typeface="Carlito" panose="020F0502020204030204"/>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255"/>
                        </a:spcBef>
                      </a:pPr>
                      <a:r>
                        <a:rPr sz="1800" b="1" spc="-10" dirty="0">
                          <a:latin typeface="Carlito" panose="020F0502020204030204"/>
                          <a:cs typeface="Carlito" panose="020F0502020204030204"/>
                        </a:rPr>
                        <a:t>Operador</a:t>
                      </a:r>
                      <a:endParaRPr sz="1800">
                        <a:latin typeface="Carlito" panose="020F0502020204030204"/>
                        <a:cs typeface="Carlito" panose="020F0502020204030204"/>
                      </a:endParaRPr>
                    </a:p>
                  </a:txBody>
                  <a:tcPr marL="0" marR="0" marT="323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c>
                  <a:txBody>
                    <a:bodyPr/>
                    <a:lstStyle/>
                    <a:p>
                      <a:pPr marL="1905" algn="ctr">
                        <a:lnSpc>
                          <a:spcPct val="100000"/>
                        </a:lnSpc>
                        <a:spcBef>
                          <a:spcPts val="255"/>
                        </a:spcBef>
                      </a:pPr>
                      <a:r>
                        <a:rPr sz="1800" b="1" spc="-5" dirty="0">
                          <a:latin typeface="Carlito" panose="020F0502020204030204"/>
                          <a:cs typeface="Carlito" panose="020F0502020204030204"/>
                        </a:rPr>
                        <a:t>Condição2</a:t>
                      </a:r>
                      <a:endParaRPr sz="1800">
                        <a:latin typeface="Carlito" panose="020F0502020204030204"/>
                        <a:cs typeface="Carlito" panose="020F0502020204030204"/>
                      </a:endParaRPr>
                    </a:p>
                  </a:txBody>
                  <a:tcPr marL="0" marR="0" marT="323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c>
                  <a:txBody>
                    <a:bodyPr/>
                    <a:lstStyle/>
                    <a:p>
                      <a:pPr marL="2540" algn="ctr">
                        <a:lnSpc>
                          <a:spcPct val="100000"/>
                        </a:lnSpc>
                        <a:spcBef>
                          <a:spcPts val="255"/>
                        </a:spcBef>
                      </a:pPr>
                      <a:r>
                        <a:rPr sz="1800" b="1" spc="-10" dirty="0">
                          <a:latin typeface="Carlito" panose="020F0502020204030204"/>
                          <a:cs typeface="Carlito" panose="020F0502020204030204"/>
                        </a:rPr>
                        <a:t>Resultado</a:t>
                      </a:r>
                      <a:endParaRPr sz="1800">
                        <a:latin typeface="Carlito" panose="020F0502020204030204"/>
                        <a:cs typeface="Carlito" panose="020F0502020204030204"/>
                      </a:endParaRPr>
                    </a:p>
                  </a:txBody>
                  <a:tcPr marL="0" marR="0" marT="323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r>
              <a:tr h="642620">
                <a:tc>
                  <a:txBody>
                    <a:bodyPr/>
                    <a:lstStyle/>
                    <a:p>
                      <a:pPr algn="ctr">
                        <a:lnSpc>
                          <a:spcPct val="100000"/>
                        </a:lnSpc>
                        <a:spcBef>
                          <a:spcPts val="255"/>
                        </a:spcBef>
                      </a:pPr>
                      <a:r>
                        <a:rPr sz="1800" spc="-5" dirty="0">
                          <a:latin typeface="Carlito" panose="020F0502020204030204"/>
                          <a:cs typeface="Carlito" panose="020F0502020204030204"/>
                        </a:rPr>
                        <a:t>true</a:t>
                      </a:r>
                      <a:endParaRPr sz="1800">
                        <a:latin typeface="Carlito" panose="020F0502020204030204"/>
                        <a:cs typeface="Carlito" panose="020F0502020204030204"/>
                      </a:endParaRPr>
                    </a:p>
                  </a:txBody>
                  <a:tcPr marL="0" marR="0" marT="323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5"/>
                        </a:spcBef>
                      </a:pPr>
                      <a:r>
                        <a:rPr sz="1600" spc="-10" dirty="0">
                          <a:latin typeface="Carlito" panose="020F0502020204030204"/>
                          <a:cs typeface="Carlito" panose="020F0502020204030204"/>
                        </a:rPr>
                        <a:t>||</a:t>
                      </a:r>
                      <a:endParaRPr sz="1600">
                        <a:latin typeface="Carlito" panose="020F0502020204030204"/>
                        <a:cs typeface="Carlito" panose="020F05020202040302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c>
                  <a:txBody>
                    <a:bodyPr/>
                    <a:lstStyle/>
                    <a:p>
                      <a:pPr algn="ctr">
                        <a:lnSpc>
                          <a:spcPct val="100000"/>
                        </a:lnSpc>
                        <a:spcBef>
                          <a:spcPts val="240"/>
                        </a:spcBef>
                      </a:pPr>
                      <a:r>
                        <a:rPr sz="1800" spc="-5" dirty="0">
                          <a:latin typeface="Carlito" panose="020F0502020204030204"/>
                          <a:cs typeface="Carlito" panose="020F0502020204030204"/>
                        </a:rPr>
                        <a:t>true</a:t>
                      </a:r>
                      <a:endParaRPr sz="1800">
                        <a:latin typeface="Carlito" panose="020F0502020204030204"/>
                        <a:cs typeface="Carlito" panose="020F0502020204030204"/>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c>
                  <a:txBody>
                    <a:bodyPr/>
                    <a:lstStyle/>
                    <a:p>
                      <a:pPr algn="ctr">
                        <a:lnSpc>
                          <a:spcPct val="100000"/>
                        </a:lnSpc>
                        <a:spcBef>
                          <a:spcPts val="255"/>
                        </a:spcBef>
                      </a:pPr>
                      <a:r>
                        <a:rPr sz="1800" spc="-5" dirty="0">
                          <a:latin typeface="Carlito" panose="020F0502020204030204"/>
                          <a:cs typeface="Carlito" panose="020F0502020204030204"/>
                        </a:rPr>
                        <a:t>true</a:t>
                      </a:r>
                      <a:endParaRPr sz="1800">
                        <a:latin typeface="Carlito" panose="020F0502020204030204"/>
                        <a:cs typeface="Carlito" panose="020F0502020204030204"/>
                      </a:endParaRPr>
                    </a:p>
                  </a:txBody>
                  <a:tcPr marL="0" marR="0" marT="323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r>
              <a:tr h="642620">
                <a:tc>
                  <a:txBody>
                    <a:bodyPr/>
                    <a:lstStyle/>
                    <a:p>
                      <a:pPr algn="ctr">
                        <a:lnSpc>
                          <a:spcPct val="100000"/>
                        </a:lnSpc>
                        <a:spcBef>
                          <a:spcPts val="245"/>
                        </a:spcBef>
                      </a:pPr>
                      <a:r>
                        <a:rPr sz="1800" spc="-10" dirty="0">
                          <a:latin typeface="Carlito" panose="020F0502020204030204"/>
                          <a:cs typeface="Carlito" panose="020F0502020204030204"/>
                        </a:rPr>
                        <a:t>false</a:t>
                      </a:r>
                      <a:endParaRPr sz="1800">
                        <a:latin typeface="Carlito" panose="020F0502020204030204"/>
                        <a:cs typeface="Carlito" panose="020F0502020204030204"/>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5"/>
                        </a:spcBef>
                      </a:pPr>
                      <a:r>
                        <a:rPr sz="1600" spc="-10" dirty="0">
                          <a:latin typeface="Carlito" panose="020F0502020204030204"/>
                          <a:cs typeface="Carlito" panose="020F0502020204030204"/>
                        </a:rPr>
                        <a:t>||</a:t>
                      </a:r>
                      <a:endParaRPr sz="1600">
                        <a:latin typeface="Carlito" panose="020F0502020204030204"/>
                        <a:cs typeface="Carlito" panose="020F05020202040302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c>
                  <a:txBody>
                    <a:bodyPr/>
                    <a:lstStyle/>
                    <a:p>
                      <a:pPr algn="ctr">
                        <a:lnSpc>
                          <a:spcPct val="100000"/>
                        </a:lnSpc>
                        <a:spcBef>
                          <a:spcPts val="260"/>
                        </a:spcBef>
                      </a:pPr>
                      <a:r>
                        <a:rPr sz="1800" spc="-5" dirty="0">
                          <a:latin typeface="Carlito" panose="020F0502020204030204"/>
                          <a:cs typeface="Carlito" panose="020F0502020204030204"/>
                        </a:rPr>
                        <a:t>true</a:t>
                      </a:r>
                      <a:endParaRPr sz="1800">
                        <a:latin typeface="Carlito" panose="020F0502020204030204"/>
                        <a:cs typeface="Carlito" panose="020F0502020204030204"/>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c>
                  <a:txBody>
                    <a:bodyPr/>
                    <a:lstStyle/>
                    <a:p>
                      <a:pPr algn="ctr">
                        <a:lnSpc>
                          <a:spcPct val="100000"/>
                        </a:lnSpc>
                        <a:spcBef>
                          <a:spcPts val="245"/>
                        </a:spcBef>
                      </a:pPr>
                      <a:r>
                        <a:rPr sz="1800" spc="-5" dirty="0">
                          <a:latin typeface="Carlito" panose="020F0502020204030204"/>
                          <a:cs typeface="Carlito" panose="020F0502020204030204"/>
                        </a:rPr>
                        <a:t>true</a:t>
                      </a:r>
                      <a:endParaRPr sz="1800">
                        <a:latin typeface="Carlito" panose="020F0502020204030204"/>
                        <a:cs typeface="Carlito" panose="020F0502020204030204"/>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r>
              <a:tr h="642620">
                <a:tc>
                  <a:txBody>
                    <a:bodyPr/>
                    <a:lstStyle/>
                    <a:p>
                      <a:pPr algn="ctr">
                        <a:lnSpc>
                          <a:spcPct val="100000"/>
                        </a:lnSpc>
                        <a:spcBef>
                          <a:spcPts val="260"/>
                        </a:spcBef>
                      </a:pPr>
                      <a:r>
                        <a:rPr sz="1800" spc="-5" dirty="0">
                          <a:latin typeface="Carlito" panose="020F0502020204030204"/>
                          <a:cs typeface="Carlito" panose="020F0502020204030204"/>
                        </a:rPr>
                        <a:t>true</a:t>
                      </a:r>
                      <a:endParaRPr sz="1800">
                        <a:latin typeface="Carlito" panose="020F0502020204030204"/>
                        <a:cs typeface="Carlito" panose="020F0502020204030204"/>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5"/>
                        </a:spcBef>
                      </a:pPr>
                      <a:r>
                        <a:rPr sz="1600" spc="-10" dirty="0">
                          <a:latin typeface="Carlito" panose="020F0502020204030204"/>
                          <a:cs typeface="Carlito" panose="020F0502020204030204"/>
                        </a:rPr>
                        <a:t>||</a:t>
                      </a:r>
                      <a:endParaRPr sz="1600">
                        <a:latin typeface="Carlito" panose="020F0502020204030204"/>
                        <a:cs typeface="Carlito" panose="020F05020202040302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c>
                  <a:txBody>
                    <a:bodyPr/>
                    <a:lstStyle/>
                    <a:p>
                      <a:pPr marL="1270" algn="ctr">
                        <a:lnSpc>
                          <a:spcPct val="100000"/>
                        </a:lnSpc>
                        <a:spcBef>
                          <a:spcPts val="260"/>
                        </a:spcBef>
                      </a:pPr>
                      <a:r>
                        <a:rPr sz="1800" spc="-10" dirty="0">
                          <a:latin typeface="Carlito" panose="020F0502020204030204"/>
                          <a:cs typeface="Carlito" panose="020F0502020204030204"/>
                        </a:rPr>
                        <a:t>false</a:t>
                      </a:r>
                      <a:endParaRPr sz="1800">
                        <a:latin typeface="Carlito" panose="020F0502020204030204"/>
                        <a:cs typeface="Carlito" panose="020F0502020204030204"/>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c>
                  <a:txBody>
                    <a:bodyPr/>
                    <a:lstStyle/>
                    <a:p>
                      <a:pPr algn="ctr">
                        <a:lnSpc>
                          <a:spcPct val="100000"/>
                        </a:lnSpc>
                        <a:spcBef>
                          <a:spcPts val="245"/>
                        </a:spcBef>
                      </a:pPr>
                      <a:r>
                        <a:rPr sz="1800" spc="-5" dirty="0">
                          <a:latin typeface="Carlito" panose="020F0502020204030204"/>
                          <a:cs typeface="Carlito" panose="020F0502020204030204"/>
                        </a:rPr>
                        <a:t>true</a:t>
                      </a:r>
                      <a:endParaRPr sz="1800">
                        <a:latin typeface="Carlito" panose="020F0502020204030204"/>
                        <a:cs typeface="Carlito" panose="020F0502020204030204"/>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r>
              <a:tr h="642620">
                <a:tc>
                  <a:txBody>
                    <a:bodyPr/>
                    <a:lstStyle/>
                    <a:p>
                      <a:pPr algn="ctr">
                        <a:lnSpc>
                          <a:spcPct val="100000"/>
                        </a:lnSpc>
                        <a:spcBef>
                          <a:spcPts val="260"/>
                        </a:spcBef>
                      </a:pPr>
                      <a:r>
                        <a:rPr sz="1800" spc="-10" dirty="0">
                          <a:latin typeface="Carlito" panose="020F0502020204030204"/>
                          <a:cs typeface="Carlito" panose="020F0502020204030204"/>
                        </a:rPr>
                        <a:t>false</a:t>
                      </a:r>
                      <a:endParaRPr sz="1800">
                        <a:latin typeface="Carlito" panose="020F0502020204030204"/>
                        <a:cs typeface="Carlito" panose="020F0502020204030204"/>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80"/>
                        </a:spcBef>
                      </a:pPr>
                      <a:r>
                        <a:rPr sz="1600" spc="-10" dirty="0">
                          <a:latin typeface="Carlito" panose="020F0502020204030204"/>
                          <a:cs typeface="Carlito" panose="020F0502020204030204"/>
                        </a:rPr>
                        <a:t>||</a:t>
                      </a:r>
                      <a:endParaRPr sz="1600">
                        <a:latin typeface="Carlito" panose="020F0502020204030204"/>
                        <a:cs typeface="Carlito" panose="020F05020202040302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c>
                  <a:txBody>
                    <a:bodyPr/>
                    <a:lstStyle/>
                    <a:p>
                      <a:pPr marL="1270" algn="ctr">
                        <a:lnSpc>
                          <a:spcPct val="100000"/>
                        </a:lnSpc>
                        <a:spcBef>
                          <a:spcPts val="260"/>
                        </a:spcBef>
                      </a:pPr>
                      <a:r>
                        <a:rPr sz="1800" spc="-10" dirty="0">
                          <a:latin typeface="Carlito" panose="020F0502020204030204"/>
                          <a:cs typeface="Carlito" panose="020F0502020204030204"/>
                        </a:rPr>
                        <a:t>false</a:t>
                      </a:r>
                      <a:endParaRPr sz="1800">
                        <a:latin typeface="Carlito" panose="020F0502020204030204"/>
                        <a:cs typeface="Carlito" panose="020F0502020204030204"/>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c>
                  <a:txBody>
                    <a:bodyPr/>
                    <a:lstStyle/>
                    <a:p>
                      <a:pPr marL="1905" algn="ctr">
                        <a:lnSpc>
                          <a:spcPct val="100000"/>
                        </a:lnSpc>
                        <a:spcBef>
                          <a:spcPts val="250"/>
                        </a:spcBef>
                      </a:pPr>
                      <a:r>
                        <a:rPr sz="1800" spc="-10" dirty="0">
                          <a:latin typeface="Carlito" panose="020F0502020204030204"/>
                          <a:cs typeface="Carlito" panose="020F0502020204030204"/>
                        </a:rPr>
                        <a:t>false</a:t>
                      </a:r>
                      <a:endParaRPr sz="1800">
                        <a:latin typeface="Carlito" panose="020F0502020204030204"/>
                        <a:cs typeface="Carlito" panose="020F0502020204030204"/>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r>
            </a:tbl>
          </a:graphicData>
        </a:graphic>
      </p:graphicFrame>
      <p:sp>
        <p:nvSpPr>
          <p:cNvPr id="8" name="object 8"/>
          <p:cNvSpPr txBox="true"/>
          <p:nvPr/>
        </p:nvSpPr>
        <p:spPr>
          <a:xfrm>
            <a:off x="7688325" y="4967305"/>
            <a:ext cx="4033520" cy="986155"/>
          </a:xfrm>
          <a:prstGeom prst="rect">
            <a:avLst/>
          </a:prstGeom>
        </p:spPr>
        <p:txBody>
          <a:bodyPr vert="horz" wrap="square" lIns="0" tIns="11430" rIns="0" bIns="0" rtlCol="0">
            <a:spAutoFit/>
          </a:bodyPr>
          <a:lstStyle/>
          <a:p>
            <a:pPr marL="12065" marR="5080" algn="ctr">
              <a:lnSpc>
                <a:spcPct val="151000"/>
              </a:lnSpc>
              <a:spcBef>
                <a:spcPts val="90"/>
              </a:spcBef>
            </a:pPr>
            <a:r>
              <a:rPr sz="1400" b="1" spc="75" dirty="0">
                <a:solidFill>
                  <a:schemeClr val="bg1"/>
                </a:solidFill>
                <a:latin typeface="Arial"/>
                <a:cs typeface="Arial"/>
              </a:rPr>
              <a:t>A </a:t>
            </a:r>
            <a:r>
              <a:rPr sz="1400" b="1" spc="20" dirty="0">
                <a:solidFill>
                  <a:schemeClr val="bg1"/>
                </a:solidFill>
                <a:latin typeface="Arial"/>
                <a:cs typeface="Arial"/>
              </a:rPr>
              <a:t>diferença </a:t>
            </a:r>
            <a:r>
              <a:rPr sz="1400" b="1" spc="-40" dirty="0">
                <a:solidFill>
                  <a:schemeClr val="bg1"/>
                </a:solidFill>
                <a:latin typeface="Arial"/>
                <a:cs typeface="Arial"/>
              </a:rPr>
              <a:t>básica </a:t>
            </a:r>
            <a:r>
              <a:rPr sz="1400" b="1" spc="60" dirty="0">
                <a:solidFill>
                  <a:schemeClr val="bg1"/>
                </a:solidFill>
                <a:latin typeface="Arial"/>
                <a:cs typeface="Arial"/>
              </a:rPr>
              <a:t>entre </a:t>
            </a:r>
            <a:r>
              <a:rPr sz="1400" b="1" spc="-130" dirty="0">
                <a:solidFill>
                  <a:schemeClr val="bg1"/>
                </a:solidFill>
                <a:latin typeface="Arial"/>
                <a:cs typeface="Arial"/>
              </a:rPr>
              <a:t>os </a:t>
            </a:r>
            <a:r>
              <a:rPr sz="1400" b="1" dirty="0">
                <a:solidFill>
                  <a:schemeClr val="bg1"/>
                </a:solidFill>
                <a:latin typeface="Arial"/>
                <a:cs typeface="Arial"/>
              </a:rPr>
              <a:t>operadores </a:t>
            </a:r>
            <a:r>
              <a:rPr sz="1400" b="1" spc="55" dirty="0">
                <a:solidFill>
                  <a:schemeClr val="bg1"/>
                </a:solidFill>
                <a:latin typeface="Arial"/>
                <a:cs typeface="Arial"/>
              </a:rPr>
              <a:t>|| </a:t>
            </a:r>
            <a:r>
              <a:rPr sz="1400" b="1" spc="-55" dirty="0">
                <a:solidFill>
                  <a:schemeClr val="bg1"/>
                </a:solidFill>
                <a:latin typeface="Arial"/>
                <a:cs typeface="Arial"/>
              </a:rPr>
              <a:t>e </a:t>
            </a:r>
            <a:r>
              <a:rPr lang="pt-PT" sz="1400" b="1" spc="-55" dirty="0">
                <a:solidFill>
                  <a:schemeClr val="bg1"/>
                </a:solidFill>
                <a:latin typeface="Arial"/>
                <a:cs typeface="Arial"/>
              </a:rPr>
              <a:t> </a:t>
            </a:r>
            <a:r>
              <a:rPr sz="1400" b="1" spc="70" dirty="0">
                <a:solidFill>
                  <a:schemeClr val="bg1"/>
                </a:solidFill>
                <a:latin typeface="Arial"/>
                <a:cs typeface="Arial"/>
              </a:rPr>
              <a:t>|,  </a:t>
            </a:r>
            <a:r>
              <a:rPr sz="1400" b="1" spc="-50" dirty="0">
                <a:solidFill>
                  <a:schemeClr val="bg1"/>
                </a:solidFill>
                <a:latin typeface="Arial"/>
                <a:cs typeface="Arial"/>
              </a:rPr>
              <a:t>é </a:t>
            </a:r>
            <a:r>
              <a:rPr sz="1400" b="1" spc="-10" dirty="0">
                <a:solidFill>
                  <a:schemeClr val="bg1"/>
                </a:solidFill>
                <a:latin typeface="Arial"/>
                <a:cs typeface="Arial"/>
              </a:rPr>
              <a:t>que, </a:t>
            </a:r>
            <a:r>
              <a:rPr sz="1400" b="1" spc="10" dirty="0">
                <a:solidFill>
                  <a:schemeClr val="bg1"/>
                </a:solidFill>
                <a:latin typeface="Arial"/>
                <a:cs typeface="Arial"/>
              </a:rPr>
              <a:t>semelhante </a:t>
            </a:r>
            <a:r>
              <a:rPr sz="1400" b="1" spc="-15" dirty="0">
                <a:solidFill>
                  <a:schemeClr val="bg1"/>
                </a:solidFill>
                <a:latin typeface="Arial"/>
                <a:cs typeface="Arial"/>
              </a:rPr>
              <a:t>ao </a:t>
            </a:r>
            <a:r>
              <a:rPr sz="1400" b="1" spc="35" dirty="0">
                <a:solidFill>
                  <a:schemeClr val="bg1"/>
                </a:solidFill>
                <a:latin typeface="Arial"/>
                <a:cs typeface="Arial"/>
              </a:rPr>
              <a:t>operador </a:t>
            </a:r>
            <a:r>
              <a:rPr sz="1400" b="1" spc="175" dirty="0">
                <a:solidFill>
                  <a:schemeClr val="bg1"/>
                </a:solidFill>
                <a:latin typeface="Arial"/>
                <a:cs typeface="Arial"/>
              </a:rPr>
              <a:t>&amp;&amp;, </a:t>
            </a:r>
            <a:r>
              <a:rPr sz="1400" b="1" spc="-65" dirty="0">
                <a:solidFill>
                  <a:schemeClr val="bg1"/>
                </a:solidFill>
                <a:latin typeface="Arial"/>
                <a:cs typeface="Arial"/>
              </a:rPr>
              <a:t>o </a:t>
            </a:r>
            <a:r>
              <a:rPr lang="pt-PT" sz="1400" b="1" spc="-65" dirty="0">
                <a:solidFill>
                  <a:schemeClr val="bg1"/>
                </a:solidFill>
                <a:latin typeface="Arial"/>
                <a:cs typeface="Arial"/>
              </a:rPr>
              <a:t> </a:t>
            </a:r>
            <a:r>
              <a:rPr sz="1400" b="1" spc="60" dirty="0">
                <a:solidFill>
                  <a:schemeClr val="bg1"/>
                </a:solidFill>
                <a:latin typeface="Arial"/>
                <a:cs typeface="Arial"/>
              </a:rPr>
              <a:t>||  </a:t>
            </a:r>
            <a:r>
              <a:rPr sz="1400" b="1" spc="75" dirty="0">
                <a:solidFill>
                  <a:schemeClr val="bg1"/>
                </a:solidFill>
                <a:latin typeface="Arial"/>
                <a:cs typeface="Arial"/>
              </a:rPr>
              <a:t>também </a:t>
            </a:r>
            <a:r>
              <a:rPr sz="1400" b="1" spc="20" dirty="0">
                <a:solidFill>
                  <a:schemeClr val="bg1"/>
                </a:solidFill>
                <a:latin typeface="Arial"/>
                <a:cs typeface="Arial"/>
              </a:rPr>
              <a:t>suporta </a:t>
            </a:r>
            <a:r>
              <a:rPr sz="1400" b="1" spc="40" dirty="0">
                <a:solidFill>
                  <a:schemeClr val="bg1"/>
                </a:solidFill>
                <a:latin typeface="Arial"/>
                <a:cs typeface="Arial"/>
              </a:rPr>
              <a:t>a </a:t>
            </a:r>
            <a:r>
              <a:rPr sz="1400" b="1" dirty="0">
                <a:solidFill>
                  <a:schemeClr val="bg1"/>
                </a:solidFill>
                <a:latin typeface="Arial"/>
                <a:cs typeface="Arial"/>
              </a:rPr>
              <a:t>avaliação</a:t>
            </a:r>
            <a:r>
              <a:rPr sz="1400" b="1" spc="130" dirty="0">
                <a:solidFill>
                  <a:schemeClr val="bg1"/>
                </a:solidFill>
                <a:latin typeface="Arial"/>
                <a:cs typeface="Arial"/>
              </a:rPr>
              <a:t> </a:t>
            </a:r>
            <a:r>
              <a:rPr sz="1400" b="1" spc="20" dirty="0">
                <a:solidFill>
                  <a:schemeClr val="bg1"/>
                </a:solidFill>
                <a:latin typeface="Arial"/>
                <a:cs typeface="Arial"/>
              </a:rPr>
              <a:t>parcial.</a:t>
            </a:r>
            <a:endParaRPr sz="1400" b="1" spc="20" dirty="0">
              <a:solidFill>
                <a:schemeClr val="bg1"/>
              </a:solidFill>
              <a:latin typeface="Arial"/>
              <a:cs typeface="Arial"/>
            </a:endParaRPr>
          </a:p>
        </p:txBody>
      </p:sp>
      <p:pic>
        <p:nvPicPr>
          <p:cNvPr id="9" name="Imagem 8"/>
          <p:cNvPicPr>
            <a:picLocks noChangeAspect="true"/>
          </p:cNvPicPr>
          <p:nvPr/>
        </p:nvPicPr>
        <p:blipFill>
          <a:blip r:embed="rId1"/>
          <a:stretch>
            <a:fillRect/>
          </a:stretch>
        </p:blipFill>
        <p:spPr>
          <a:xfrm>
            <a:off x="8051800" y="1198245"/>
            <a:ext cx="1905000" cy="3495675"/>
          </a:xfrm>
          <a:prstGeom prst="rect">
            <a:avLst/>
          </a:prstGeom>
        </p:spPr>
      </p:pic>
      <p:sp>
        <p:nvSpPr>
          <p:cNvPr id="894" name="CustomShape 3"/>
          <p:cNvSpPr/>
          <p:nvPr/>
        </p:nvSpPr>
        <p:spPr>
          <a:xfrm>
            <a:off x="6340475" y="4854575"/>
            <a:ext cx="1188085" cy="1249680"/>
          </a:xfrm>
          <a:prstGeom prst="rect">
            <a:avLst/>
          </a:prstGeom>
          <a:blipFill rotWithShape="false">
            <a:blip r:embed="rId2"/>
            <a:stretch>
              <a:fillRect/>
            </a:stretch>
          </a:blipFill>
          <a:ln>
            <a:noFill/>
          </a:ln>
        </p:spPr>
        <p:style>
          <a:lnRef idx="0">
            <a:srgbClr val="FFFFFF"/>
          </a:lnRef>
          <a:fillRef idx="0">
            <a:srgbClr val="FFFFFF"/>
          </a:fillRef>
          <a:effectRef idx="0">
            <a:srgbClr val="FFFFFF"/>
          </a:effectRef>
          <a:fontRef idx="minor"/>
        </p:style>
      </p:sp>
      <p:sp>
        <p:nvSpPr>
          <p:cNvPr id="5" name="Text Box 4"/>
          <p:cNvSpPr txBox="true"/>
          <p:nvPr/>
        </p:nvSpPr>
        <p:spPr>
          <a:xfrm>
            <a:off x="630555" y="695325"/>
            <a:ext cx="3828415" cy="645160"/>
          </a:xfrm>
          <a:prstGeom prst="rect">
            <a:avLst/>
          </a:prstGeom>
          <a:noFill/>
        </p:spPr>
        <p:txBody>
          <a:bodyPr wrap="none" rtlCol="0">
            <a:spAutoFit/>
          </a:bodyPr>
          <a:p>
            <a:pPr algn="l"/>
            <a:r>
              <a:rPr b="1" i="1" dirty="0">
                <a:solidFill>
                  <a:srgbClr val="FFFF00"/>
                </a:solidFill>
                <a:sym typeface="+mn-ea"/>
              </a:rPr>
              <a:t>|| (ou lógico)	e |(ou binário</a:t>
            </a:r>
            <a:r>
              <a:rPr dirty="0">
                <a:solidFill>
                  <a:srgbClr val="FFFF00"/>
                </a:solidFill>
                <a:sym typeface="+mn-ea"/>
              </a:rPr>
              <a:t>)</a:t>
            </a:r>
            <a:endParaRPr dirty="0">
              <a:solidFill>
                <a:srgbClr val="FFFF00"/>
              </a:solidFill>
              <a:sym typeface="+mn-ea"/>
            </a:endParaRPr>
          </a:p>
          <a:p>
            <a:endParaRPr lang="en-US"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808F87"/>
        </a:solidFill>
        <a:effectLst/>
      </p:bgPr>
    </p:bg>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2298700" y="401955"/>
            <a:ext cx="6873240" cy="690245"/>
          </a:xfrm>
          <a:prstGeom prst="rect">
            <a:avLst/>
          </a:prstGeom>
        </p:spPr>
        <p:txBody>
          <a:bodyPr vert="horz" wrap="square" lIns="0" tIns="13335" rIns="0" bIns="0" rtlCol="0">
            <a:spAutoFit/>
          </a:bodyPr>
          <a:lstStyle/>
          <a:p>
            <a:pPr marL="12700">
              <a:lnSpc>
                <a:spcPct val="100000"/>
              </a:lnSpc>
              <a:spcBef>
                <a:spcPts val="105"/>
              </a:spcBef>
              <a:tabLst>
                <a:tab pos="851535" algn="l"/>
              </a:tabLst>
            </a:pPr>
            <a:r>
              <a:rPr dirty="0"/>
              <a:t>^</a:t>
            </a:r>
            <a:r>
              <a:rPr spc="-5" dirty="0"/>
              <a:t> </a:t>
            </a:r>
            <a:r>
              <a:rPr dirty="0"/>
              <a:t>(	</a:t>
            </a:r>
            <a:r>
              <a:rPr spc="-5" dirty="0"/>
              <a:t>ou exclusivo binário</a:t>
            </a:r>
            <a:r>
              <a:rPr spc="-95" dirty="0"/>
              <a:t> </a:t>
            </a:r>
            <a:r>
              <a:rPr dirty="0"/>
              <a:t>)</a:t>
            </a:r>
            <a:endParaRPr dirty="0"/>
          </a:p>
        </p:txBody>
      </p:sp>
      <p:graphicFrame>
        <p:nvGraphicFramePr>
          <p:cNvPr id="3" name="object 3"/>
          <p:cNvGraphicFramePr>
            <a:graphicFrameLocks noGrp="true"/>
          </p:cNvGraphicFramePr>
          <p:nvPr/>
        </p:nvGraphicFramePr>
        <p:xfrm>
          <a:off x="4318635" y="1350645"/>
          <a:ext cx="5629910" cy="3076575"/>
        </p:xfrm>
        <a:graphic>
          <a:graphicData uri="http://schemas.openxmlformats.org/drawingml/2006/table">
            <a:tbl>
              <a:tblPr firstRow="true" bandRow="true">
                <a:tableStyleId>{2D5ABB26-0587-4C30-8999-92F81FD0307C}</a:tableStyleId>
              </a:tblPr>
              <a:tblGrid>
                <a:gridCol w="1407160"/>
                <a:gridCol w="1275080"/>
                <a:gridCol w="1540510"/>
                <a:gridCol w="1407160"/>
              </a:tblGrid>
              <a:tr h="615315">
                <a:tc>
                  <a:txBody>
                    <a:bodyPr/>
                    <a:lstStyle/>
                    <a:p>
                      <a:pPr marL="1905" algn="ctr">
                        <a:lnSpc>
                          <a:spcPct val="100000"/>
                        </a:lnSpc>
                        <a:spcBef>
                          <a:spcPts val="240"/>
                        </a:spcBef>
                      </a:pPr>
                      <a:r>
                        <a:rPr sz="1800" b="1" dirty="0">
                          <a:latin typeface="Carlito" panose="020F0502020204030204"/>
                          <a:cs typeface="Carlito" panose="020F0502020204030204"/>
                        </a:rPr>
                        <a:t>Condição</a:t>
                      </a:r>
                      <a:r>
                        <a:rPr sz="1800" b="1" spc="-75" dirty="0">
                          <a:latin typeface="Carlito" panose="020F0502020204030204"/>
                          <a:cs typeface="Carlito" panose="020F0502020204030204"/>
                        </a:rPr>
                        <a:t> </a:t>
                      </a:r>
                      <a:r>
                        <a:rPr sz="1800" b="1" dirty="0">
                          <a:latin typeface="Carlito" panose="020F0502020204030204"/>
                          <a:cs typeface="Carlito" panose="020F0502020204030204"/>
                        </a:rPr>
                        <a:t>1</a:t>
                      </a:r>
                      <a:endParaRPr sz="1800">
                        <a:latin typeface="Carlito" panose="020F0502020204030204"/>
                        <a:cs typeface="Carlito" panose="020F0502020204030204"/>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c>
                  <a:txBody>
                    <a:bodyPr/>
                    <a:lstStyle/>
                    <a:p>
                      <a:pPr marL="1905" algn="ctr">
                        <a:lnSpc>
                          <a:spcPct val="100000"/>
                        </a:lnSpc>
                        <a:spcBef>
                          <a:spcPts val="255"/>
                        </a:spcBef>
                      </a:pPr>
                      <a:r>
                        <a:rPr sz="1800" b="1" spc="-10" dirty="0">
                          <a:latin typeface="Carlito" panose="020F0502020204030204"/>
                          <a:cs typeface="Carlito" panose="020F0502020204030204"/>
                        </a:rPr>
                        <a:t>Operador</a:t>
                      </a:r>
                      <a:endParaRPr sz="1800">
                        <a:latin typeface="Carlito" panose="020F0502020204030204"/>
                        <a:cs typeface="Carlito" panose="020F0502020204030204"/>
                      </a:endParaRPr>
                    </a:p>
                  </a:txBody>
                  <a:tcPr marL="0" marR="0" marT="323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c>
                  <a:txBody>
                    <a:bodyPr/>
                    <a:lstStyle/>
                    <a:p>
                      <a:pPr algn="ctr">
                        <a:lnSpc>
                          <a:spcPct val="100000"/>
                        </a:lnSpc>
                        <a:spcBef>
                          <a:spcPts val="255"/>
                        </a:spcBef>
                      </a:pPr>
                      <a:r>
                        <a:rPr sz="1800" b="1" spc="-5" dirty="0">
                          <a:latin typeface="Carlito" panose="020F0502020204030204"/>
                          <a:cs typeface="Carlito" panose="020F0502020204030204"/>
                        </a:rPr>
                        <a:t>Condição2</a:t>
                      </a:r>
                      <a:endParaRPr sz="1800">
                        <a:latin typeface="Carlito" panose="020F0502020204030204"/>
                        <a:cs typeface="Carlito" panose="020F0502020204030204"/>
                      </a:endParaRPr>
                    </a:p>
                  </a:txBody>
                  <a:tcPr marL="0" marR="0" marT="323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c>
                  <a:txBody>
                    <a:bodyPr/>
                    <a:lstStyle/>
                    <a:p>
                      <a:pPr marL="1905" algn="ctr">
                        <a:lnSpc>
                          <a:spcPct val="100000"/>
                        </a:lnSpc>
                        <a:spcBef>
                          <a:spcPts val="255"/>
                        </a:spcBef>
                      </a:pPr>
                      <a:r>
                        <a:rPr sz="1800" b="1" spc="-10" dirty="0">
                          <a:latin typeface="Carlito" panose="020F0502020204030204"/>
                          <a:cs typeface="Carlito" panose="020F0502020204030204"/>
                        </a:rPr>
                        <a:t>Resultado</a:t>
                      </a:r>
                      <a:endParaRPr sz="1800">
                        <a:latin typeface="Carlito" panose="020F0502020204030204"/>
                        <a:cs typeface="Carlito" panose="020F0502020204030204"/>
                      </a:endParaRPr>
                    </a:p>
                  </a:txBody>
                  <a:tcPr marL="0" marR="0" marT="323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r>
              <a:tr h="615315">
                <a:tc>
                  <a:txBody>
                    <a:bodyPr/>
                    <a:lstStyle/>
                    <a:p>
                      <a:pPr marL="635" algn="ctr">
                        <a:lnSpc>
                          <a:spcPct val="100000"/>
                        </a:lnSpc>
                        <a:spcBef>
                          <a:spcPts val="255"/>
                        </a:spcBef>
                      </a:pPr>
                      <a:r>
                        <a:rPr sz="1800" spc="-5" dirty="0">
                          <a:latin typeface="Carlito" panose="020F0502020204030204"/>
                          <a:cs typeface="Carlito" panose="020F0502020204030204"/>
                        </a:rPr>
                        <a:t>true</a:t>
                      </a:r>
                      <a:endParaRPr sz="1800">
                        <a:latin typeface="Carlito" panose="020F0502020204030204"/>
                        <a:cs typeface="Carlito" panose="020F0502020204030204"/>
                      </a:endParaRPr>
                    </a:p>
                  </a:txBody>
                  <a:tcPr marL="0" marR="0" marT="323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c>
                  <a:txBody>
                    <a:bodyPr/>
                    <a:lstStyle/>
                    <a:p>
                      <a:pPr algn="ctr">
                        <a:lnSpc>
                          <a:spcPct val="100000"/>
                        </a:lnSpc>
                        <a:spcBef>
                          <a:spcPts val="255"/>
                        </a:spcBef>
                      </a:pPr>
                      <a:r>
                        <a:rPr sz="1800" dirty="0">
                          <a:latin typeface="Carlito" panose="020F0502020204030204"/>
                          <a:cs typeface="Carlito" panose="020F0502020204030204"/>
                        </a:rPr>
                        <a:t>^</a:t>
                      </a:r>
                      <a:endParaRPr sz="1800">
                        <a:latin typeface="Carlito" panose="020F0502020204030204"/>
                        <a:cs typeface="Carlito" panose="020F0502020204030204"/>
                      </a:endParaRPr>
                    </a:p>
                  </a:txBody>
                  <a:tcPr marL="0" marR="0" marT="323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c>
                  <a:txBody>
                    <a:bodyPr/>
                    <a:lstStyle/>
                    <a:p>
                      <a:pPr algn="ctr">
                        <a:lnSpc>
                          <a:spcPct val="100000"/>
                        </a:lnSpc>
                        <a:spcBef>
                          <a:spcPts val="245"/>
                        </a:spcBef>
                      </a:pPr>
                      <a:r>
                        <a:rPr sz="1800" spc="-5" dirty="0">
                          <a:latin typeface="Carlito" panose="020F0502020204030204"/>
                          <a:cs typeface="Carlito" panose="020F0502020204030204"/>
                        </a:rPr>
                        <a:t>true</a:t>
                      </a:r>
                      <a:endParaRPr sz="1800">
                        <a:latin typeface="Carlito" panose="020F0502020204030204"/>
                        <a:cs typeface="Carlito" panose="020F0502020204030204"/>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c>
                  <a:txBody>
                    <a:bodyPr/>
                    <a:lstStyle/>
                    <a:p>
                      <a:pPr marL="635" algn="ctr">
                        <a:lnSpc>
                          <a:spcPct val="100000"/>
                        </a:lnSpc>
                        <a:spcBef>
                          <a:spcPts val="255"/>
                        </a:spcBef>
                      </a:pPr>
                      <a:r>
                        <a:rPr sz="1800" spc="-10" dirty="0">
                          <a:latin typeface="Carlito" panose="020F0502020204030204"/>
                          <a:cs typeface="Carlito" panose="020F0502020204030204"/>
                        </a:rPr>
                        <a:t>false</a:t>
                      </a:r>
                      <a:endParaRPr sz="1800">
                        <a:latin typeface="Carlito" panose="020F0502020204030204"/>
                        <a:cs typeface="Carlito" panose="020F0502020204030204"/>
                      </a:endParaRPr>
                    </a:p>
                  </a:txBody>
                  <a:tcPr marL="0" marR="0" marT="323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r>
              <a:tr h="615315">
                <a:tc>
                  <a:txBody>
                    <a:bodyPr/>
                    <a:lstStyle/>
                    <a:p>
                      <a:pPr algn="ctr">
                        <a:lnSpc>
                          <a:spcPct val="100000"/>
                        </a:lnSpc>
                        <a:spcBef>
                          <a:spcPts val="245"/>
                        </a:spcBef>
                      </a:pPr>
                      <a:r>
                        <a:rPr sz="1800" spc="-15" dirty="0">
                          <a:latin typeface="Carlito" panose="020F0502020204030204"/>
                          <a:cs typeface="Carlito" panose="020F0502020204030204"/>
                        </a:rPr>
                        <a:t>false</a:t>
                      </a:r>
                      <a:endParaRPr sz="1800">
                        <a:latin typeface="Carlito" panose="020F0502020204030204"/>
                        <a:cs typeface="Carlito" panose="020F0502020204030204"/>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c>
                  <a:txBody>
                    <a:bodyPr/>
                    <a:lstStyle/>
                    <a:p>
                      <a:pPr algn="ctr">
                        <a:lnSpc>
                          <a:spcPct val="100000"/>
                        </a:lnSpc>
                        <a:spcBef>
                          <a:spcPts val="255"/>
                        </a:spcBef>
                      </a:pPr>
                      <a:r>
                        <a:rPr sz="1800" dirty="0">
                          <a:latin typeface="Carlito" panose="020F0502020204030204"/>
                          <a:cs typeface="Carlito" panose="020F0502020204030204"/>
                        </a:rPr>
                        <a:t>^</a:t>
                      </a:r>
                      <a:endParaRPr sz="1800">
                        <a:latin typeface="Carlito" panose="020F0502020204030204"/>
                        <a:cs typeface="Carlito" panose="020F0502020204030204"/>
                      </a:endParaRPr>
                    </a:p>
                  </a:txBody>
                  <a:tcPr marL="0" marR="0" marT="323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c>
                  <a:txBody>
                    <a:bodyPr/>
                    <a:lstStyle/>
                    <a:p>
                      <a:pPr marL="635" algn="ctr">
                        <a:lnSpc>
                          <a:spcPct val="100000"/>
                        </a:lnSpc>
                        <a:spcBef>
                          <a:spcPts val="255"/>
                        </a:spcBef>
                      </a:pPr>
                      <a:r>
                        <a:rPr sz="1800" spc="-5" dirty="0">
                          <a:latin typeface="Carlito" panose="020F0502020204030204"/>
                          <a:cs typeface="Carlito" panose="020F0502020204030204"/>
                        </a:rPr>
                        <a:t>true</a:t>
                      </a:r>
                      <a:endParaRPr sz="1800">
                        <a:latin typeface="Carlito" panose="020F0502020204030204"/>
                        <a:cs typeface="Carlito" panose="020F0502020204030204"/>
                      </a:endParaRPr>
                    </a:p>
                  </a:txBody>
                  <a:tcPr marL="0" marR="0" marT="323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c>
                  <a:txBody>
                    <a:bodyPr/>
                    <a:lstStyle/>
                    <a:p>
                      <a:pPr marL="1905" algn="ctr">
                        <a:lnSpc>
                          <a:spcPct val="100000"/>
                        </a:lnSpc>
                        <a:spcBef>
                          <a:spcPts val="245"/>
                        </a:spcBef>
                      </a:pPr>
                      <a:r>
                        <a:rPr sz="1800" spc="-5" dirty="0">
                          <a:latin typeface="Carlito" panose="020F0502020204030204"/>
                          <a:cs typeface="Carlito" panose="020F0502020204030204"/>
                        </a:rPr>
                        <a:t>true</a:t>
                      </a:r>
                      <a:endParaRPr sz="1800">
                        <a:latin typeface="Carlito" panose="020F0502020204030204"/>
                        <a:cs typeface="Carlito" panose="020F0502020204030204"/>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r>
              <a:tr h="615315">
                <a:tc>
                  <a:txBody>
                    <a:bodyPr/>
                    <a:lstStyle/>
                    <a:p>
                      <a:pPr marL="635" algn="ctr">
                        <a:lnSpc>
                          <a:spcPct val="100000"/>
                        </a:lnSpc>
                        <a:spcBef>
                          <a:spcPts val="260"/>
                        </a:spcBef>
                      </a:pPr>
                      <a:r>
                        <a:rPr sz="1800" spc="-5" dirty="0">
                          <a:latin typeface="Carlito" panose="020F0502020204030204"/>
                          <a:cs typeface="Carlito" panose="020F0502020204030204"/>
                        </a:rPr>
                        <a:t>true</a:t>
                      </a:r>
                      <a:endParaRPr sz="1800">
                        <a:latin typeface="Carlito" panose="020F0502020204030204"/>
                        <a:cs typeface="Carlito" panose="020F0502020204030204"/>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c>
                  <a:txBody>
                    <a:bodyPr/>
                    <a:lstStyle/>
                    <a:p>
                      <a:pPr algn="ctr">
                        <a:lnSpc>
                          <a:spcPct val="100000"/>
                        </a:lnSpc>
                        <a:spcBef>
                          <a:spcPts val="260"/>
                        </a:spcBef>
                      </a:pPr>
                      <a:r>
                        <a:rPr sz="1800" dirty="0">
                          <a:latin typeface="Carlito" panose="020F0502020204030204"/>
                          <a:cs typeface="Carlito" panose="020F0502020204030204"/>
                        </a:rPr>
                        <a:t>^</a:t>
                      </a:r>
                      <a:endParaRPr sz="1800">
                        <a:latin typeface="Carlito" panose="020F0502020204030204"/>
                        <a:cs typeface="Carlito" panose="020F0502020204030204"/>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c>
                  <a:txBody>
                    <a:bodyPr/>
                    <a:lstStyle/>
                    <a:p>
                      <a:pPr algn="ctr">
                        <a:lnSpc>
                          <a:spcPct val="100000"/>
                        </a:lnSpc>
                        <a:spcBef>
                          <a:spcPts val="260"/>
                        </a:spcBef>
                      </a:pPr>
                      <a:r>
                        <a:rPr sz="1800" spc="-10" dirty="0">
                          <a:latin typeface="Carlito" panose="020F0502020204030204"/>
                          <a:cs typeface="Carlito" panose="020F0502020204030204"/>
                        </a:rPr>
                        <a:t>false</a:t>
                      </a:r>
                      <a:endParaRPr sz="1800">
                        <a:latin typeface="Carlito" panose="020F0502020204030204"/>
                        <a:cs typeface="Carlito" panose="020F0502020204030204"/>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c>
                  <a:txBody>
                    <a:bodyPr/>
                    <a:lstStyle/>
                    <a:p>
                      <a:pPr marL="1905" algn="ctr">
                        <a:lnSpc>
                          <a:spcPct val="100000"/>
                        </a:lnSpc>
                        <a:spcBef>
                          <a:spcPts val="245"/>
                        </a:spcBef>
                      </a:pPr>
                      <a:r>
                        <a:rPr sz="1800" spc="-5" dirty="0">
                          <a:latin typeface="Carlito" panose="020F0502020204030204"/>
                          <a:cs typeface="Carlito" panose="020F0502020204030204"/>
                        </a:rPr>
                        <a:t>true</a:t>
                      </a:r>
                      <a:endParaRPr sz="1800">
                        <a:latin typeface="Carlito" panose="020F0502020204030204"/>
                        <a:cs typeface="Carlito" panose="020F0502020204030204"/>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r>
              <a:tr h="615315">
                <a:tc>
                  <a:txBody>
                    <a:bodyPr/>
                    <a:lstStyle/>
                    <a:p>
                      <a:pPr algn="ctr">
                        <a:lnSpc>
                          <a:spcPct val="100000"/>
                        </a:lnSpc>
                        <a:spcBef>
                          <a:spcPts val="255"/>
                        </a:spcBef>
                      </a:pPr>
                      <a:r>
                        <a:rPr sz="1800" spc="-15" dirty="0">
                          <a:latin typeface="Carlito" panose="020F0502020204030204"/>
                          <a:cs typeface="Carlito" panose="020F0502020204030204"/>
                        </a:rPr>
                        <a:t>false</a:t>
                      </a:r>
                      <a:endParaRPr sz="1800">
                        <a:latin typeface="Carlito" panose="020F0502020204030204"/>
                        <a:cs typeface="Carlito" panose="020F0502020204030204"/>
                      </a:endParaRPr>
                    </a:p>
                  </a:txBody>
                  <a:tcPr marL="0" marR="0" marT="323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c>
                  <a:txBody>
                    <a:bodyPr/>
                    <a:lstStyle/>
                    <a:p>
                      <a:pPr algn="ctr">
                        <a:lnSpc>
                          <a:spcPct val="100000"/>
                        </a:lnSpc>
                        <a:spcBef>
                          <a:spcPts val="255"/>
                        </a:spcBef>
                      </a:pPr>
                      <a:r>
                        <a:rPr sz="1800" dirty="0">
                          <a:latin typeface="Carlito" panose="020F0502020204030204"/>
                          <a:cs typeface="Carlito" panose="020F0502020204030204"/>
                        </a:rPr>
                        <a:t>^</a:t>
                      </a:r>
                      <a:endParaRPr sz="1800">
                        <a:latin typeface="Carlito" panose="020F0502020204030204"/>
                        <a:cs typeface="Carlito" panose="020F0502020204030204"/>
                      </a:endParaRPr>
                    </a:p>
                  </a:txBody>
                  <a:tcPr marL="0" marR="0" marT="323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c>
                  <a:txBody>
                    <a:bodyPr/>
                    <a:lstStyle/>
                    <a:p>
                      <a:pPr algn="ctr">
                        <a:lnSpc>
                          <a:spcPct val="100000"/>
                        </a:lnSpc>
                        <a:spcBef>
                          <a:spcPts val="255"/>
                        </a:spcBef>
                      </a:pPr>
                      <a:r>
                        <a:rPr sz="1800" spc="-15" dirty="0">
                          <a:latin typeface="Carlito" panose="020F0502020204030204"/>
                          <a:cs typeface="Carlito" panose="020F0502020204030204"/>
                        </a:rPr>
                        <a:t>false</a:t>
                      </a:r>
                      <a:endParaRPr sz="1800">
                        <a:latin typeface="Carlito" panose="020F0502020204030204"/>
                        <a:cs typeface="Carlito" panose="020F0502020204030204"/>
                      </a:endParaRPr>
                    </a:p>
                  </a:txBody>
                  <a:tcPr marL="0" marR="0" marT="323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c>
                  <a:txBody>
                    <a:bodyPr/>
                    <a:lstStyle/>
                    <a:p>
                      <a:pPr algn="ctr">
                        <a:lnSpc>
                          <a:spcPct val="100000"/>
                        </a:lnSpc>
                        <a:spcBef>
                          <a:spcPts val="245"/>
                        </a:spcBef>
                      </a:pPr>
                      <a:r>
                        <a:rPr sz="1800" spc="-15" dirty="0">
                          <a:latin typeface="Carlito" panose="020F0502020204030204"/>
                          <a:cs typeface="Carlito" panose="020F0502020204030204"/>
                        </a:rPr>
                        <a:t>false</a:t>
                      </a:r>
                      <a:endParaRPr sz="1800">
                        <a:latin typeface="Carlito" panose="020F0502020204030204"/>
                        <a:cs typeface="Carlito" panose="020F0502020204030204"/>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r>
            </a:tbl>
          </a:graphicData>
        </a:graphic>
      </p:graphicFrame>
      <p:pic>
        <p:nvPicPr>
          <p:cNvPr id="5" name="Imagem 4"/>
          <p:cNvPicPr>
            <a:picLocks noChangeAspect="true"/>
          </p:cNvPicPr>
          <p:nvPr/>
        </p:nvPicPr>
        <p:blipFill>
          <a:blip r:embed="rId1"/>
          <a:stretch>
            <a:fillRect/>
          </a:stretch>
        </p:blipFill>
        <p:spPr>
          <a:xfrm>
            <a:off x="1721485" y="739775"/>
            <a:ext cx="2505075" cy="566737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808F87"/>
        </a:solidFill>
        <a:effectLst/>
      </p:bgPr>
    </p:bg>
    <p:spTree>
      <p:nvGrpSpPr>
        <p:cNvPr id="1" name=""/>
        <p:cNvGrpSpPr/>
        <p:nvPr/>
      </p:nvGrpSpPr>
      <p:grpSpPr>
        <a:xfrm>
          <a:off x="0" y="0"/>
          <a:ext cx="0" cy="0"/>
          <a:chOff x="0" y="0"/>
          <a:chExt cx="0" cy="0"/>
        </a:xfrm>
      </p:grpSpPr>
      <p:sp>
        <p:nvSpPr>
          <p:cNvPr id="3" name="object 3"/>
          <p:cNvSpPr txBox="true">
            <a:spLocks noGrp="true"/>
          </p:cNvSpPr>
          <p:nvPr>
            <p:ph type="title"/>
          </p:nvPr>
        </p:nvSpPr>
        <p:spPr>
          <a:xfrm>
            <a:off x="2804160" y="401955"/>
            <a:ext cx="5323205" cy="690245"/>
          </a:xfrm>
          <a:prstGeom prst="rect">
            <a:avLst/>
          </a:prstGeom>
        </p:spPr>
        <p:txBody>
          <a:bodyPr vert="horz" wrap="square" lIns="0" tIns="13335" rIns="0" bIns="0" rtlCol="0">
            <a:spAutoFit/>
          </a:bodyPr>
          <a:lstStyle/>
          <a:p>
            <a:pPr marL="12700">
              <a:lnSpc>
                <a:spcPct val="100000"/>
              </a:lnSpc>
              <a:spcBef>
                <a:spcPts val="105"/>
              </a:spcBef>
              <a:tabLst>
                <a:tab pos="676910" algn="l"/>
              </a:tabLst>
            </a:pPr>
            <a:r>
              <a:rPr dirty="0"/>
              <a:t>!</a:t>
            </a:r>
            <a:r>
              <a:rPr spc="-5" dirty="0"/>
              <a:t> </a:t>
            </a:r>
            <a:r>
              <a:rPr dirty="0"/>
              <a:t>(	</a:t>
            </a:r>
            <a:r>
              <a:rPr spc="-5" dirty="0"/>
              <a:t>Negação</a:t>
            </a:r>
            <a:r>
              <a:rPr spc="-90" dirty="0"/>
              <a:t> </a:t>
            </a:r>
            <a:r>
              <a:rPr dirty="0"/>
              <a:t>)</a:t>
            </a:r>
            <a:endParaRPr dirty="0"/>
          </a:p>
        </p:txBody>
      </p:sp>
      <p:graphicFrame>
        <p:nvGraphicFramePr>
          <p:cNvPr id="4" name="object 4"/>
          <p:cNvGraphicFramePr>
            <a:graphicFrameLocks noGrp="true"/>
          </p:cNvGraphicFramePr>
          <p:nvPr/>
        </p:nvGraphicFramePr>
        <p:xfrm>
          <a:off x="5283707" y="1248029"/>
          <a:ext cx="4447540" cy="1813560"/>
        </p:xfrm>
        <a:graphic>
          <a:graphicData uri="http://schemas.openxmlformats.org/drawingml/2006/table">
            <a:tbl>
              <a:tblPr firstRow="true" bandRow="true">
                <a:tableStyleId>{2D5ABB26-0587-4C30-8999-92F81FD0307C}</a:tableStyleId>
              </a:tblPr>
              <a:tblGrid>
                <a:gridCol w="1530985"/>
                <a:gridCol w="1385570"/>
                <a:gridCol w="1530985"/>
              </a:tblGrid>
              <a:tr h="604520">
                <a:tc>
                  <a:txBody>
                    <a:bodyPr/>
                    <a:lstStyle/>
                    <a:p>
                      <a:pPr algn="ctr">
                        <a:lnSpc>
                          <a:spcPct val="100000"/>
                        </a:lnSpc>
                        <a:spcBef>
                          <a:spcPts val="260"/>
                        </a:spcBef>
                      </a:pPr>
                      <a:r>
                        <a:rPr sz="1600" spc="-10" dirty="0">
                          <a:latin typeface="Carlito" panose="020F0502020204030204"/>
                          <a:cs typeface="Carlito" panose="020F0502020204030204"/>
                        </a:rPr>
                        <a:t>Condição</a:t>
                      </a:r>
                      <a:endParaRPr sz="1600">
                        <a:latin typeface="Carlito" panose="020F0502020204030204"/>
                        <a:cs typeface="Carlito" panose="020F0502020204030204"/>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c>
                  <a:txBody>
                    <a:bodyPr/>
                    <a:lstStyle/>
                    <a:p>
                      <a:pPr marL="2540" algn="ctr">
                        <a:lnSpc>
                          <a:spcPct val="100000"/>
                        </a:lnSpc>
                        <a:spcBef>
                          <a:spcPts val="275"/>
                        </a:spcBef>
                      </a:pPr>
                      <a:r>
                        <a:rPr sz="1600" spc="-10" dirty="0">
                          <a:latin typeface="Carlito" panose="020F0502020204030204"/>
                          <a:cs typeface="Carlito" panose="020F0502020204030204"/>
                        </a:rPr>
                        <a:t>Operador</a:t>
                      </a:r>
                      <a:endParaRPr sz="1600">
                        <a:latin typeface="Carlito" panose="020F0502020204030204"/>
                        <a:cs typeface="Carlito" panose="020F05020202040302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c>
                  <a:txBody>
                    <a:bodyPr/>
                    <a:lstStyle/>
                    <a:p>
                      <a:pPr algn="ctr">
                        <a:lnSpc>
                          <a:spcPct val="100000"/>
                        </a:lnSpc>
                        <a:spcBef>
                          <a:spcPts val="275"/>
                        </a:spcBef>
                      </a:pPr>
                      <a:r>
                        <a:rPr sz="1600" spc="-10" dirty="0">
                          <a:latin typeface="Carlito" panose="020F0502020204030204"/>
                          <a:cs typeface="Carlito" panose="020F0502020204030204"/>
                        </a:rPr>
                        <a:t>Resultado</a:t>
                      </a:r>
                      <a:endParaRPr sz="1600">
                        <a:latin typeface="Carlito" panose="020F0502020204030204"/>
                        <a:cs typeface="Carlito" panose="020F05020202040302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r>
              <a:tr h="604520">
                <a:tc>
                  <a:txBody>
                    <a:bodyPr/>
                    <a:lstStyle/>
                    <a:p>
                      <a:pPr algn="ctr">
                        <a:lnSpc>
                          <a:spcPct val="100000"/>
                        </a:lnSpc>
                        <a:spcBef>
                          <a:spcPts val="275"/>
                        </a:spcBef>
                      </a:pPr>
                      <a:r>
                        <a:rPr sz="1600" spc="-10" dirty="0">
                          <a:latin typeface="Carlito" panose="020F0502020204030204"/>
                          <a:cs typeface="Carlito" panose="020F0502020204030204"/>
                        </a:rPr>
                        <a:t>true</a:t>
                      </a:r>
                      <a:endParaRPr sz="1600">
                        <a:latin typeface="Carlito" panose="020F0502020204030204"/>
                        <a:cs typeface="Carlito" panose="020F05020202040302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c>
                  <a:txBody>
                    <a:bodyPr/>
                    <a:lstStyle/>
                    <a:p>
                      <a:pPr marL="635" algn="ctr">
                        <a:lnSpc>
                          <a:spcPct val="100000"/>
                        </a:lnSpc>
                        <a:spcBef>
                          <a:spcPts val="265"/>
                        </a:spcBef>
                      </a:pPr>
                      <a:r>
                        <a:rPr sz="1600" dirty="0">
                          <a:latin typeface="Carlito" panose="020F0502020204030204"/>
                          <a:cs typeface="Carlito" panose="020F0502020204030204"/>
                        </a:rPr>
                        <a:t>!</a:t>
                      </a:r>
                      <a:endParaRPr sz="1600">
                        <a:latin typeface="Carlito" panose="020F0502020204030204"/>
                        <a:cs typeface="Carlito" panose="020F0502020204030204"/>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c>
                  <a:txBody>
                    <a:bodyPr/>
                    <a:lstStyle/>
                    <a:p>
                      <a:pPr marL="1270" algn="ctr">
                        <a:lnSpc>
                          <a:spcPct val="100000"/>
                        </a:lnSpc>
                        <a:spcBef>
                          <a:spcPts val="275"/>
                        </a:spcBef>
                      </a:pPr>
                      <a:r>
                        <a:rPr sz="1600" spc="-10" dirty="0">
                          <a:latin typeface="Carlito" panose="020F0502020204030204"/>
                          <a:cs typeface="Carlito" panose="020F0502020204030204"/>
                        </a:rPr>
                        <a:t>false</a:t>
                      </a:r>
                      <a:endParaRPr sz="1600">
                        <a:latin typeface="Carlito" panose="020F0502020204030204"/>
                        <a:cs typeface="Carlito" panose="020F05020202040302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r>
              <a:tr h="604520">
                <a:tc>
                  <a:txBody>
                    <a:bodyPr/>
                    <a:lstStyle/>
                    <a:p>
                      <a:pPr algn="ctr">
                        <a:lnSpc>
                          <a:spcPct val="100000"/>
                        </a:lnSpc>
                        <a:spcBef>
                          <a:spcPts val="265"/>
                        </a:spcBef>
                      </a:pPr>
                      <a:r>
                        <a:rPr sz="1600" spc="-10" dirty="0">
                          <a:latin typeface="Carlito" panose="020F0502020204030204"/>
                          <a:cs typeface="Carlito" panose="020F0502020204030204"/>
                        </a:rPr>
                        <a:t>false</a:t>
                      </a:r>
                      <a:endParaRPr sz="1600">
                        <a:latin typeface="Carlito" panose="020F0502020204030204"/>
                        <a:cs typeface="Carlito" panose="020F0502020204030204"/>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c>
                  <a:txBody>
                    <a:bodyPr/>
                    <a:lstStyle/>
                    <a:p>
                      <a:pPr marL="635" algn="ctr">
                        <a:lnSpc>
                          <a:spcPct val="100000"/>
                        </a:lnSpc>
                        <a:spcBef>
                          <a:spcPts val="275"/>
                        </a:spcBef>
                      </a:pPr>
                      <a:r>
                        <a:rPr sz="1600" dirty="0">
                          <a:latin typeface="Carlito" panose="020F0502020204030204"/>
                          <a:cs typeface="Carlito" panose="020F0502020204030204"/>
                        </a:rPr>
                        <a:t>!</a:t>
                      </a:r>
                      <a:endParaRPr sz="1600">
                        <a:latin typeface="Carlito" panose="020F0502020204030204"/>
                        <a:cs typeface="Carlito" panose="020F05020202040302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c>
                  <a:txBody>
                    <a:bodyPr/>
                    <a:lstStyle/>
                    <a:p>
                      <a:pPr marL="635" algn="ctr">
                        <a:lnSpc>
                          <a:spcPct val="100000"/>
                        </a:lnSpc>
                        <a:spcBef>
                          <a:spcPts val="265"/>
                        </a:spcBef>
                      </a:pPr>
                      <a:r>
                        <a:rPr sz="1600" spc="-10" dirty="0">
                          <a:latin typeface="Carlito" panose="020F0502020204030204"/>
                          <a:cs typeface="Carlito" panose="020F0502020204030204"/>
                        </a:rPr>
                        <a:t>true</a:t>
                      </a:r>
                      <a:endParaRPr sz="1600">
                        <a:latin typeface="Carlito" panose="020F0502020204030204"/>
                        <a:cs typeface="Carlito" panose="020F0502020204030204"/>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r>
            </a:tbl>
          </a:graphicData>
        </a:graphic>
      </p:graphicFrame>
      <p:pic>
        <p:nvPicPr>
          <p:cNvPr id="6" name="Imagem 5"/>
          <p:cNvPicPr>
            <a:picLocks noChangeAspect="true"/>
          </p:cNvPicPr>
          <p:nvPr/>
        </p:nvPicPr>
        <p:blipFill>
          <a:blip r:embed="rId1"/>
          <a:stretch>
            <a:fillRect/>
          </a:stretch>
        </p:blipFill>
        <p:spPr>
          <a:xfrm>
            <a:off x="2493010" y="914400"/>
            <a:ext cx="2790825" cy="50292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808F87"/>
        </a:solidFill>
        <a:effectLst/>
      </p:bgPr>
    </p:bg>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2184400" y="401955"/>
            <a:ext cx="8735695" cy="690245"/>
          </a:xfrm>
          <a:prstGeom prst="rect">
            <a:avLst/>
          </a:prstGeom>
        </p:spPr>
        <p:txBody>
          <a:bodyPr vert="horz" wrap="square" lIns="0" tIns="13335" rIns="0" bIns="0" rtlCol="0">
            <a:spAutoFit/>
          </a:bodyPr>
          <a:lstStyle/>
          <a:p>
            <a:pPr marL="12700">
              <a:lnSpc>
                <a:spcPct val="100000"/>
              </a:lnSpc>
              <a:spcBef>
                <a:spcPts val="105"/>
              </a:spcBef>
            </a:pPr>
            <a:r>
              <a:rPr dirty="0"/>
              <a:t>Precedência </a:t>
            </a:r>
            <a:r>
              <a:rPr spc="-5" dirty="0"/>
              <a:t>de</a:t>
            </a:r>
            <a:r>
              <a:rPr spc="-80" dirty="0"/>
              <a:t> </a:t>
            </a:r>
            <a:r>
              <a:rPr spc="-5" dirty="0"/>
              <a:t>Operadores</a:t>
            </a:r>
            <a:endParaRPr spc="-5" dirty="0"/>
          </a:p>
        </p:txBody>
      </p:sp>
      <p:sp>
        <p:nvSpPr>
          <p:cNvPr id="3" name="object 3"/>
          <p:cNvSpPr/>
          <p:nvPr/>
        </p:nvSpPr>
        <p:spPr>
          <a:xfrm>
            <a:off x="4495190" y="1389278"/>
            <a:ext cx="2804403" cy="2373538"/>
          </a:xfrm>
          <a:prstGeom prst="rect">
            <a:avLst/>
          </a:prstGeom>
          <a:blipFill>
            <a:blip r:embed="rId1" cstate="print"/>
            <a:stretch>
              <a:fillRect/>
            </a:stretch>
          </a:blipFill>
        </p:spPr>
        <p:txBody>
          <a:bodyPr wrap="square" lIns="0" tIns="0" rIns="0" bIns="0" rtlCol="0"/>
          <a:lstStyle/>
          <a:p/>
        </p:txBody>
      </p:sp>
      <p:sp>
        <p:nvSpPr>
          <p:cNvPr id="4" name="object 4"/>
          <p:cNvSpPr txBox="true"/>
          <p:nvPr/>
        </p:nvSpPr>
        <p:spPr>
          <a:xfrm>
            <a:off x="4395977" y="3962018"/>
            <a:ext cx="3035935" cy="2077085"/>
          </a:xfrm>
          <a:prstGeom prst="rect">
            <a:avLst/>
          </a:prstGeom>
        </p:spPr>
        <p:txBody>
          <a:bodyPr vert="horz" wrap="square" lIns="0" tIns="29209" rIns="0" bIns="0" rtlCol="0">
            <a:spAutoFit/>
          </a:bodyPr>
          <a:lstStyle/>
          <a:p>
            <a:pPr marL="12065" marR="5080" algn="ctr">
              <a:lnSpc>
                <a:spcPct val="142000"/>
              </a:lnSpc>
              <a:spcBef>
                <a:spcPts val="230"/>
              </a:spcBef>
            </a:pPr>
            <a:r>
              <a:rPr sz="2400" b="1" spc="-5" dirty="0">
                <a:latin typeface="Carlito" panose="020F0502020204030204"/>
                <a:cs typeface="Carlito" panose="020F0502020204030204"/>
              </a:rPr>
              <a:t>((10</a:t>
            </a:r>
            <a:r>
              <a:rPr sz="2400" b="1" dirty="0">
                <a:latin typeface="Carlito" panose="020F0502020204030204"/>
                <a:cs typeface="Carlito" panose="020F0502020204030204"/>
              </a:rPr>
              <a:t>%</a:t>
            </a:r>
            <a:r>
              <a:rPr sz="2400" b="1" spc="-5" dirty="0">
                <a:latin typeface="Carlito" panose="020F0502020204030204"/>
                <a:cs typeface="Carlito" panose="020F0502020204030204"/>
              </a:rPr>
              <a:t>4)</a:t>
            </a:r>
            <a:r>
              <a:rPr sz="2400" b="1" dirty="0">
                <a:latin typeface="Carlito" panose="020F0502020204030204"/>
                <a:cs typeface="Carlito" panose="020F0502020204030204"/>
              </a:rPr>
              <a:t>*</a:t>
            </a:r>
            <a:r>
              <a:rPr sz="2400" b="1" spc="-5" dirty="0">
                <a:latin typeface="Carlito" panose="020F0502020204030204"/>
                <a:cs typeface="Carlito" panose="020F0502020204030204"/>
              </a:rPr>
              <a:t>5</a:t>
            </a:r>
            <a:r>
              <a:rPr sz="2400" b="1" dirty="0">
                <a:latin typeface="Carlito" panose="020F0502020204030204"/>
                <a:cs typeface="Carlito" panose="020F0502020204030204"/>
              </a:rPr>
              <a:t>)+</a:t>
            </a:r>
            <a:r>
              <a:rPr sz="2400" b="1" spc="-5" dirty="0">
                <a:latin typeface="Carlito" panose="020F0502020204030204"/>
                <a:cs typeface="Carlito" panose="020F0502020204030204"/>
              </a:rPr>
              <a:t>(4</a:t>
            </a:r>
            <a:r>
              <a:rPr sz="2400" b="1" dirty="0">
                <a:latin typeface="Carlito" panose="020F0502020204030204"/>
                <a:cs typeface="Carlito" panose="020F0502020204030204"/>
              </a:rPr>
              <a:t>/</a:t>
            </a:r>
            <a:r>
              <a:rPr sz="2400" b="1" spc="-5" dirty="0">
                <a:latin typeface="Carlito" panose="020F0502020204030204"/>
                <a:cs typeface="Carlito" panose="020F0502020204030204"/>
              </a:rPr>
              <a:t>2)</a:t>
            </a:r>
            <a:r>
              <a:rPr sz="2400" b="1" dirty="0">
                <a:latin typeface="Carlito" panose="020F0502020204030204"/>
                <a:cs typeface="Carlito" panose="020F0502020204030204"/>
              </a:rPr>
              <a:t>+</a:t>
            </a:r>
            <a:r>
              <a:rPr sz="2400" b="1" spc="-5" dirty="0">
                <a:latin typeface="Carlito" panose="020F0502020204030204"/>
                <a:cs typeface="Carlito" panose="020F0502020204030204"/>
              </a:rPr>
              <a:t>88-10  (2*5)+(4/2)+88-10  10+2+88-10</a:t>
            </a:r>
            <a:endParaRPr sz="2400">
              <a:latin typeface="Carlito" panose="020F0502020204030204"/>
              <a:cs typeface="Carlito" panose="020F0502020204030204"/>
            </a:endParaRPr>
          </a:p>
          <a:p>
            <a:pPr marL="31750" algn="ctr">
              <a:lnSpc>
                <a:spcPct val="100000"/>
              </a:lnSpc>
              <a:spcBef>
                <a:spcPts val="840"/>
              </a:spcBef>
            </a:pPr>
            <a:r>
              <a:rPr sz="2400" b="1" spc="-5" dirty="0">
                <a:latin typeface="Carlito" panose="020F0502020204030204"/>
                <a:cs typeface="Carlito" panose="020F0502020204030204"/>
              </a:rPr>
              <a:t>90</a:t>
            </a:r>
            <a:endParaRPr sz="2400">
              <a:latin typeface="Carlito" panose="020F0502020204030204"/>
              <a:cs typeface="Carlito" panose="020F0502020204030204"/>
            </a:endParaRPr>
          </a:p>
        </p:txBody>
      </p:sp>
      <p:sp>
        <p:nvSpPr>
          <p:cNvPr id="5" name="object 5"/>
          <p:cNvSpPr txBox="true"/>
          <p:nvPr/>
        </p:nvSpPr>
        <p:spPr>
          <a:xfrm>
            <a:off x="2184603" y="2859404"/>
            <a:ext cx="2322195" cy="750570"/>
          </a:xfrm>
          <a:prstGeom prst="rect">
            <a:avLst/>
          </a:prstGeom>
        </p:spPr>
        <p:txBody>
          <a:bodyPr vert="horz" wrap="square" lIns="0" tIns="12065" rIns="0" bIns="0" rtlCol="0">
            <a:spAutoFit/>
          </a:bodyPr>
          <a:lstStyle/>
          <a:p>
            <a:pPr marL="434340" marR="5080" indent="-422275">
              <a:lnSpc>
                <a:spcPct val="100000"/>
              </a:lnSpc>
              <a:spcBef>
                <a:spcPts val="95"/>
              </a:spcBef>
            </a:pPr>
            <a:r>
              <a:rPr sz="1600" b="1" spc="190" dirty="0">
                <a:solidFill>
                  <a:srgbClr val="585858"/>
                </a:solidFill>
                <a:latin typeface="Arial"/>
                <a:cs typeface="Arial"/>
              </a:rPr>
              <a:t>1º </a:t>
            </a:r>
            <a:r>
              <a:rPr sz="1600" b="1" spc="-10" dirty="0">
                <a:solidFill>
                  <a:srgbClr val="585858"/>
                </a:solidFill>
                <a:latin typeface="Arial"/>
                <a:cs typeface="Arial"/>
              </a:rPr>
              <a:t>Calcula </a:t>
            </a:r>
            <a:r>
              <a:rPr sz="1600" b="1" spc="-80" dirty="0">
                <a:solidFill>
                  <a:srgbClr val="585858"/>
                </a:solidFill>
                <a:latin typeface="Arial"/>
                <a:cs typeface="Arial"/>
              </a:rPr>
              <a:t>o </a:t>
            </a:r>
            <a:r>
              <a:rPr sz="1600" b="1" spc="15" dirty="0">
                <a:solidFill>
                  <a:srgbClr val="585858"/>
                </a:solidFill>
                <a:latin typeface="Arial"/>
                <a:cs typeface="Arial"/>
              </a:rPr>
              <a:t>parêntese  </a:t>
            </a:r>
            <a:r>
              <a:rPr sz="1600" b="1" spc="50" dirty="0">
                <a:solidFill>
                  <a:srgbClr val="585858"/>
                </a:solidFill>
                <a:latin typeface="Arial"/>
                <a:cs typeface="Arial"/>
              </a:rPr>
              <a:t>em </a:t>
            </a:r>
            <a:r>
              <a:rPr sz="1600" b="1" spc="65" dirty="0">
                <a:solidFill>
                  <a:srgbClr val="585858"/>
                </a:solidFill>
                <a:latin typeface="Arial"/>
                <a:cs typeface="Arial"/>
              </a:rPr>
              <a:t>maior</a:t>
            </a:r>
            <a:r>
              <a:rPr sz="1600" b="1" spc="320" dirty="0">
                <a:solidFill>
                  <a:srgbClr val="585858"/>
                </a:solidFill>
                <a:latin typeface="Arial"/>
                <a:cs typeface="Arial"/>
              </a:rPr>
              <a:t> </a:t>
            </a:r>
            <a:r>
              <a:rPr sz="1600" b="1" spc="-5" dirty="0">
                <a:solidFill>
                  <a:srgbClr val="585858"/>
                </a:solidFill>
                <a:latin typeface="Arial"/>
                <a:cs typeface="Arial"/>
              </a:rPr>
              <a:t>nível</a:t>
            </a:r>
            <a:endParaRPr sz="1600">
              <a:latin typeface="Arial"/>
              <a:cs typeface="Arial"/>
            </a:endParaRPr>
          </a:p>
        </p:txBody>
      </p:sp>
      <p:sp>
        <p:nvSpPr>
          <p:cNvPr id="6" name="object 6"/>
          <p:cNvSpPr txBox="true"/>
          <p:nvPr/>
        </p:nvSpPr>
        <p:spPr>
          <a:xfrm>
            <a:off x="2024278" y="5328030"/>
            <a:ext cx="2119630" cy="504190"/>
          </a:xfrm>
          <a:prstGeom prst="rect">
            <a:avLst/>
          </a:prstGeom>
        </p:spPr>
        <p:txBody>
          <a:bodyPr vert="horz" wrap="square" lIns="0" tIns="12065" rIns="0" bIns="0" rtlCol="0">
            <a:spAutoFit/>
          </a:bodyPr>
          <a:lstStyle/>
          <a:p>
            <a:pPr marL="12700">
              <a:lnSpc>
                <a:spcPct val="100000"/>
              </a:lnSpc>
              <a:spcBef>
                <a:spcPts val="95"/>
              </a:spcBef>
            </a:pPr>
            <a:r>
              <a:rPr sz="1600" b="1" spc="190" dirty="0">
                <a:solidFill>
                  <a:srgbClr val="585858"/>
                </a:solidFill>
                <a:latin typeface="Arial"/>
                <a:cs typeface="Arial"/>
              </a:rPr>
              <a:t>2º </a:t>
            </a:r>
            <a:r>
              <a:rPr sz="1600" b="1" spc="-10" dirty="0">
                <a:solidFill>
                  <a:srgbClr val="585858"/>
                </a:solidFill>
                <a:latin typeface="Arial"/>
                <a:cs typeface="Arial"/>
              </a:rPr>
              <a:t>Calcula </a:t>
            </a:r>
            <a:r>
              <a:rPr sz="1600" b="1" spc="-150" dirty="0">
                <a:solidFill>
                  <a:srgbClr val="585858"/>
                </a:solidFill>
                <a:latin typeface="Arial"/>
                <a:cs typeface="Arial"/>
              </a:rPr>
              <a:t>os</a:t>
            </a:r>
            <a:r>
              <a:rPr sz="1600" b="1" spc="-100" dirty="0">
                <a:solidFill>
                  <a:srgbClr val="585858"/>
                </a:solidFill>
                <a:latin typeface="Arial"/>
                <a:cs typeface="Arial"/>
              </a:rPr>
              <a:t> </a:t>
            </a:r>
            <a:r>
              <a:rPr sz="1600" b="1" spc="-20" dirty="0">
                <a:solidFill>
                  <a:srgbClr val="585858"/>
                </a:solidFill>
                <a:latin typeface="Arial"/>
                <a:cs typeface="Arial"/>
              </a:rPr>
              <a:t>valores</a:t>
            </a:r>
            <a:endParaRPr sz="1600">
              <a:latin typeface="Arial"/>
              <a:cs typeface="Arial"/>
            </a:endParaRPr>
          </a:p>
        </p:txBody>
      </p:sp>
      <p:sp>
        <p:nvSpPr>
          <p:cNvPr id="7" name="object 7"/>
          <p:cNvSpPr txBox="true"/>
          <p:nvPr/>
        </p:nvSpPr>
        <p:spPr>
          <a:xfrm>
            <a:off x="2086381" y="5901410"/>
            <a:ext cx="2517775" cy="504190"/>
          </a:xfrm>
          <a:prstGeom prst="rect">
            <a:avLst/>
          </a:prstGeom>
        </p:spPr>
        <p:txBody>
          <a:bodyPr vert="horz" wrap="square" lIns="0" tIns="12065" rIns="0" bIns="0" rtlCol="0">
            <a:spAutoFit/>
          </a:bodyPr>
          <a:lstStyle/>
          <a:p>
            <a:pPr marL="12700">
              <a:lnSpc>
                <a:spcPct val="100000"/>
              </a:lnSpc>
              <a:spcBef>
                <a:spcPts val="95"/>
              </a:spcBef>
            </a:pPr>
            <a:r>
              <a:rPr sz="1600" b="1" spc="-75" dirty="0">
                <a:solidFill>
                  <a:srgbClr val="585858"/>
                </a:solidFill>
                <a:latin typeface="Arial"/>
                <a:cs typeface="Arial"/>
              </a:rPr>
              <a:t>dos </a:t>
            </a:r>
            <a:r>
              <a:rPr sz="1600" b="1" spc="-5" dirty="0">
                <a:solidFill>
                  <a:srgbClr val="585858"/>
                </a:solidFill>
                <a:latin typeface="Arial"/>
                <a:cs typeface="Arial"/>
              </a:rPr>
              <a:t>parênteses</a:t>
            </a:r>
            <a:r>
              <a:rPr sz="1600" b="1" spc="50" dirty="0">
                <a:solidFill>
                  <a:srgbClr val="585858"/>
                </a:solidFill>
                <a:latin typeface="Arial"/>
                <a:cs typeface="Arial"/>
              </a:rPr>
              <a:t> </a:t>
            </a:r>
            <a:r>
              <a:rPr sz="1600" b="1" spc="10" dirty="0">
                <a:solidFill>
                  <a:srgbClr val="585858"/>
                </a:solidFill>
                <a:latin typeface="Arial"/>
                <a:cs typeface="Arial"/>
              </a:rPr>
              <a:t>restantes</a:t>
            </a:r>
            <a:endParaRPr sz="1600">
              <a:latin typeface="Arial"/>
              <a:cs typeface="Arial"/>
            </a:endParaRPr>
          </a:p>
        </p:txBody>
      </p:sp>
      <p:sp>
        <p:nvSpPr>
          <p:cNvPr id="8" name="object 8"/>
          <p:cNvSpPr txBox="true"/>
          <p:nvPr/>
        </p:nvSpPr>
        <p:spPr>
          <a:xfrm>
            <a:off x="7594219" y="3439414"/>
            <a:ext cx="2730500" cy="750570"/>
          </a:xfrm>
          <a:prstGeom prst="rect">
            <a:avLst/>
          </a:prstGeom>
        </p:spPr>
        <p:txBody>
          <a:bodyPr vert="horz" wrap="square" lIns="0" tIns="12065" rIns="0" bIns="0" rtlCol="0">
            <a:spAutoFit/>
          </a:bodyPr>
          <a:lstStyle/>
          <a:p>
            <a:pPr marL="421005" marR="5080" indent="-408940">
              <a:lnSpc>
                <a:spcPct val="100000"/>
              </a:lnSpc>
              <a:spcBef>
                <a:spcPts val="95"/>
              </a:spcBef>
            </a:pPr>
            <a:r>
              <a:rPr sz="1600" b="1" spc="190" dirty="0">
                <a:solidFill>
                  <a:srgbClr val="585858"/>
                </a:solidFill>
                <a:latin typeface="Arial"/>
                <a:cs typeface="Arial"/>
              </a:rPr>
              <a:t>3º </a:t>
            </a:r>
            <a:r>
              <a:rPr sz="1600" b="1" spc="-10" dirty="0">
                <a:solidFill>
                  <a:srgbClr val="585858"/>
                </a:solidFill>
                <a:latin typeface="Arial"/>
                <a:cs typeface="Arial"/>
              </a:rPr>
              <a:t>Calcula </a:t>
            </a:r>
            <a:r>
              <a:rPr sz="1600" b="1" spc="-90" dirty="0">
                <a:solidFill>
                  <a:srgbClr val="585858"/>
                </a:solidFill>
                <a:latin typeface="Arial"/>
                <a:cs typeface="Arial"/>
              </a:rPr>
              <a:t>as </a:t>
            </a:r>
            <a:r>
              <a:rPr sz="1600" b="1" spc="-40" dirty="0">
                <a:solidFill>
                  <a:srgbClr val="585858"/>
                </a:solidFill>
                <a:latin typeface="Arial"/>
                <a:cs typeface="Arial"/>
              </a:rPr>
              <a:t>operações </a:t>
            </a:r>
            <a:r>
              <a:rPr sz="1600" b="1" dirty="0">
                <a:solidFill>
                  <a:srgbClr val="585858"/>
                </a:solidFill>
                <a:latin typeface="Arial"/>
                <a:cs typeface="Arial"/>
              </a:rPr>
              <a:t>de  </a:t>
            </a:r>
            <a:r>
              <a:rPr sz="1600" b="1" spc="-5" dirty="0">
                <a:solidFill>
                  <a:srgbClr val="585858"/>
                </a:solidFill>
                <a:latin typeface="Arial"/>
                <a:cs typeface="Arial"/>
              </a:rPr>
              <a:t>adição </a:t>
            </a:r>
            <a:r>
              <a:rPr sz="1600" b="1" spc="-65" dirty="0">
                <a:solidFill>
                  <a:srgbClr val="585858"/>
                </a:solidFill>
                <a:latin typeface="Arial"/>
                <a:cs typeface="Arial"/>
              </a:rPr>
              <a:t>e</a:t>
            </a:r>
            <a:r>
              <a:rPr sz="1600" b="1" spc="-60" dirty="0">
                <a:solidFill>
                  <a:srgbClr val="585858"/>
                </a:solidFill>
                <a:latin typeface="Arial"/>
                <a:cs typeface="Arial"/>
              </a:rPr>
              <a:t> </a:t>
            </a:r>
            <a:r>
              <a:rPr sz="1600" b="1" dirty="0">
                <a:solidFill>
                  <a:srgbClr val="585858"/>
                </a:solidFill>
                <a:latin typeface="Arial"/>
                <a:cs typeface="Arial"/>
              </a:rPr>
              <a:t>subtração</a:t>
            </a:r>
            <a:endParaRPr sz="16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08F87"/>
        </a:solidFill>
        <a:effectLst/>
      </p:bgPr>
    </p:bg>
    <p:spTree>
      <p:nvGrpSpPr>
        <p:cNvPr id="1" name=""/>
        <p:cNvGrpSpPr/>
        <p:nvPr/>
      </p:nvGrpSpPr>
      <p:grpSpPr>
        <a:xfrm>
          <a:off x="0" y="0"/>
          <a:ext cx="0" cy="0"/>
          <a:chOff x="0" y="0"/>
          <a:chExt cx="0" cy="0"/>
        </a:xfrm>
      </p:grpSpPr>
      <p:sp>
        <p:nvSpPr>
          <p:cNvPr id="722" name="TextShape 4"/>
          <p:cNvSpPr txBox="true"/>
          <p:nvPr/>
        </p:nvSpPr>
        <p:spPr>
          <a:xfrm>
            <a:off x="102870" y="106680"/>
            <a:ext cx="8712200" cy="1007745"/>
          </a:xfrm>
          <a:prstGeom prst="rect">
            <a:avLst/>
          </a:prstGeom>
          <a:noFill/>
          <a:ln>
            <a:noFill/>
          </a:ln>
        </p:spPr>
        <p:txBody>
          <a:bodyPr lIns="0" tIns="12240" rIns="0" bIns="0"/>
          <a:p>
            <a:pPr marL="1959610" indent="-1520190">
              <a:lnSpc>
                <a:spcPct val="100000"/>
              </a:lnSpc>
              <a:spcBef>
                <a:spcPts val="95"/>
              </a:spcBef>
            </a:pPr>
            <a:r>
              <a:rPr lang="en-US" sz="4000" b="1">
                <a:solidFill>
                  <a:srgbClr val="FFFF00"/>
                </a:solidFill>
                <a:sym typeface="+mn-ea"/>
              </a:rPr>
              <a:t>A Simple Java Program</a:t>
            </a:r>
            <a:endParaRPr lang="en-US" altLang="pt-BR" sz="4000" b="1" strike="noStrike" spc="-4">
              <a:solidFill>
                <a:srgbClr val="FFFF00"/>
              </a:solidFill>
              <a:cs typeface="+mn-lt"/>
              <a:sym typeface="+mn-ea"/>
            </a:endParaRPr>
          </a:p>
        </p:txBody>
      </p:sp>
      <p:sp>
        <p:nvSpPr>
          <p:cNvPr id="2" name="Text Box 1"/>
          <p:cNvSpPr txBox="true"/>
          <p:nvPr/>
        </p:nvSpPr>
        <p:spPr>
          <a:xfrm>
            <a:off x="572770" y="968375"/>
            <a:ext cx="6319520" cy="645160"/>
          </a:xfrm>
          <a:prstGeom prst="rect">
            <a:avLst/>
          </a:prstGeom>
          <a:noFill/>
        </p:spPr>
        <p:txBody>
          <a:bodyPr wrap="square" rtlCol="0">
            <a:spAutoFit/>
          </a:bodyPr>
          <a:p>
            <a:pPr algn="l"/>
            <a:r>
              <a:rPr lang="en-US" b="1">
                <a:solidFill>
                  <a:schemeClr val="bg1"/>
                </a:solidFill>
              </a:rPr>
              <a:t>• A Simple Java Program</a:t>
            </a:r>
            <a:endParaRPr lang="en-US" b="1">
              <a:solidFill>
                <a:schemeClr val="bg1"/>
              </a:solidFill>
            </a:endParaRPr>
          </a:p>
          <a:p>
            <a:pPr algn="l"/>
            <a:endParaRPr lang="en-US" b="1">
              <a:solidFill>
                <a:schemeClr val="bg1"/>
              </a:solidFill>
            </a:endParaRPr>
          </a:p>
        </p:txBody>
      </p:sp>
      <p:pic>
        <p:nvPicPr>
          <p:cNvPr id="4" name="Picture 3"/>
          <p:cNvPicPr>
            <a:picLocks noChangeAspect="true"/>
          </p:cNvPicPr>
          <p:nvPr/>
        </p:nvPicPr>
        <p:blipFill>
          <a:blip r:embed="rId1"/>
          <a:stretch>
            <a:fillRect/>
          </a:stretch>
        </p:blipFill>
        <p:spPr>
          <a:xfrm>
            <a:off x="5182870" y="5179060"/>
            <a:ext cx="6743700" cy="1476375"/>
          </a:xfrm>
          <a:prstGeom prst="rect">
            <a:avLst/>
          </a:prstGeom>
        </p:spPr>
      </p:pic>
      <p:pic>
        <p:nvPicPr>
          <p:cNvPr id="5" name="Picture 4"/>
          <p:cNvPicPr>
            <a:picLocks noChangeAspect="true"/>
          </p:cNvPicPr>
          <p:nvPr/>
        </p:nvPicPr>
        <p:blipFill>
          <a:blip r:embed="rId2"/>
          <a:stretch>
            <a:fillRect/>
          </a:stretch>
        </p:blipFill>
        <p:spPr>
          <a:xfrm>
            <a:off x="684530" y="1378585"/>
            <a:ext cx="7381875" cy="2905125"/>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808F87"/>
        </a:solidFill>
        <a:effectLst/>
      </p:bgPr>
    </p:bg>
    <p:spTree>
      <p:nvGrpSpPr>
        <p:cNvPr id="1" name=""/>
        <p:cNvGrpSpPr/>
        <p:nvPr/>
      </p:nvGrpSpPr>
      <p:grpSpPr>
        <a:xfrm>
          <a:off x="0" y="0"/>
          <a:ext cx="0" cy="0"/>
          <a:chOff x="0" y="0"/>
          <a:chExt cx="0" cy="0"/>
        </a:xfrm>
      </p:grpSpPr>
      <p:grpSp>
        <p:nvGrpSpPr>
          <p:cNvPr id="2" name="object 2"/>
          <p:cNvGrpSpPr/>
          <p:nvPr/>
        </p:nvGrpSpPr>
        <p:grpSpPr>
          <a:xfrm>
            <a:off x="1524000" y="4850891"/>
            <a:ext cx="9144000" cy="2007235"/>
            <a:chOff x="0" y="4850891"/>
            <a:chExt cx="9144000" cy="2007235"/>
          </a:xfrm>
        </p:grpSpPr>
        <p:sp>
          <p:nvSpPr>
            <p:cNvPr id="3" name="object 3"/>
            <p:cNvSpPr/>
            <p:nvPr/>
          </p:nvSpPr>
          <p:spPr>
            <a:xfrm>
              <a:off x="2657850" y="4850926"/>
              <a:ext cx="5346202" cy="780217"/>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2612135" y="4850891"/>
              <a:ext cx="5437632" cy="923544"/>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2695955" y="4869179"/>
              <a:ext cx="5269992" cy="704088"/>
            </a:xfrm>
            <a:prstGeom prst="rect">
              <a:avLst/>
            </a:prstGeom>
            <a:blipFill>
              <a:blip r:embed="rId3" cstate="print"/>
              <a:stretch>
                <a:fillRect/>
              </a:stretch>
            </a:blipFill>
          </p:spPr>
          <p:txBody>
            <a:bodyPr wrap="square" lIns="0" tIns="0" rIns="0" bIns="0" rtlCol="0"/>
            <a:lstStyle/>
            <a:p/>
          </p:txBody>
        </p:sp>
      </p:grpSp>
      <p:sp>
        <p:nvSpPr>
          <p:cNvPr id="6" name="object 6"/>
          <p:cNvSpPr txBox="true">
            <a:spLocks noGrp="true"/>
          </p:cNvSpPr>
          <p:nvPr>
            <p:ph type="title"/>
          </p:nvPr>
        </p:nvSpPr>
        <p:spPr>
          <a:xfrm>
            <a:off x="1727835" y="401955"/>
            <a:ext cx="7609840" cy="690245"/>
          </a:xfrm>
          <a:prstGeom prst="rect">
            <a:avLst/>
          </a:prstGeom>
        </p:spPr>
        <p:txBody>
          <a:bodyPr vert="horz" wrap="square" lIns="0" tIns="13335" rIns="0" bIns="0" rtlCol="0">
            <a:spAutoFit/>
          </a:bodyPr>
          <a:lstStyle/>
          <a:p>
            <a:pPr marL="12700">
              <a:lnSpc>
                <a:spcPct val="100000"/>
              </a:lnSpc>
              <a:spcBef>
                <a:spcPts val="105"/>
              </a:spcBef>
            </a:pPr>
            <a:r>
              <a:rPr spc="-5" dirty="0"/>
              <a:t>Operador Condicional</a:t>
            </a:r>
            <a:r>
              <a:rPr spc="-85" dirty="0"/>
              <a:t> </a:t>
            </a:r>
            <a:r>
              <a:rPr dirty="0"/>
              <a:t>(?:)</a:t>
            </a:r>
            <a:endParaRPr dirty="0"/>
          </a:p>
        </p:txBody>
      </p:sp>
      <p:grpSp>
        <p:nvGrpSpPr>
          <p:cNvPr id="7" name="object 7"/>
          <p:cNvGrpSpPr/>
          <p:nvPr/>
        </p:nvGrpSpPr>
        <p:grpSpPr>
          <a:xfrm>
            <a:off x="2988563" y="1610867"/>
            <a:ext cx="2893060" cy="923925"/>
            <a:chOff x="1464563" y="1610867"/>
            <a:chExt cx="2893060" cy="923925"/>
          </a:xfrm>
        </p:grpSpPr>
        <p:sp>
          <p:nvSpPr>
            <p:cNvPr id="8" name="object 8"/>
            <p:cNvSpPr/>
            <p:nvPr/>
          </p:nvSpPr>
          <p:spPr>
            <a:xfrm>
              <a:off x="1513327" y="1610902"/>
              <a:ext cx="2796549" cy="780217"/>
            </a:xfrm>
            <a:prstGeom prst="rect">
              <a:avLst/>
            </a:prstGeom>
            <a:blipFill>
              <a:blip r:embed="rId4" cstate="print"/>
              <a:stretch>
                <a:fillRect/>
              </a:stretch>
            </a:blipFill>
          </p:spPr>
          <p:txBody>
            <a:bodyPr wrap="square" lIns="0" tIns="0" rIns="0" bIns="0" rtlCol="0"/>
            <a:lstStyle/>
            <a:p>
              <a:endParaRPr>
                <a:cs typeface="+mn-lt"/>
              </a:endParaRPr>
            </a:p>
          </p:txBody>
        </p:sp>
        <p:sp>
          <p:nvSpPr>
            <p:cNvPr id="9" name="object 9"/>
            <p:cNvSpPr/>
            <p:nvPr/>
          </p:nvSpPr>
          <p:spPr>
            <a:xfrm>
              <a:off x="1464563" y="1610867"/>
              <a:ext cx="2892552" cy="923543"/>
            </a:xfrm>
            <a:prstGeom prst="rect">
              <a:avLst/>
            </a:prstGeom>
            <a:blipFill>
              <a:blip r:embed="rId5" cstate="print"/>
              <a:stretch>
                <a:fillRect/>
              </a:stretch>
            </a:blipFill>
          </p:spPr>
          <p:txBody>
            <a:bodyPr wrap="square" lIns="0" tIns="0" rIns="0" bIns="0" rtlCol="0"/>
            <a:lstStyle/>
            <a:p>
              <a:endParaRPr>
                <a:cs typeface="+mn-lt"/>
              </a:endParaRPr>
            </a:p>
          </p:txBody>
        </p:sp>
        <p:sp>
          <p:nvSpPr>
            <p:cNvPr id="10" name="object 10"/>
            <p:cNvSpPr/>
            <p:nvPr/>
          </p:nvSpPr>
          <p:spPr>
            <a:xfrm>
              <a:off x="1551431" y="1629155"/>
              <a:ext cx="2720340" cy="704088"/>
            </a:xfrm>
            <a:prstGeom prst="rect">
              <a:avLst/>
            </a:prstGeom>
            <a:blipFill>
              <a:blip r:embed="rId6" cstate="print"/>
              <a:stretch>
                <a:fillRect/>
              </a:stretch>
            </a:blipFill>
          </p:spPr>
          <p:txBody>
            <a:bodyPr wrap="square" lIns="0" tIns="0" rIns="0" bIns="0" rtlCol="0"/>
            <a:lstStyle/>
            <a:p>
              <a:endParaRPr>
                <a:cs typeface="+mn-lt"/>
              </a:endParaRPr>
            </a:p>
          </p:txBody>
        </p:sp>
      </p:grpSp>
      <p:sp>
        <p:nvSpPr>
          <p:cNvPr id="11" name="object 11"/>
          <p:cNvSpPr txBox="true"/>
          <p:nvPr/>
        </p:nvSpPr>
        <p:spPr>
          <a:xfrm>
            <a:off x="3075305" y="1629410"/>
            <a:ext cx="2606675" cy="565785"/>
          </a:xfrm>
          <a:prstGeom prst="rect">
            <a:avLst/>
          </a:prstGeom>
          <a:ln w="9144">
            <a:solidFill>
              <a:srgbClr val="97B853"/>
            </a:solidFill>
          </a:ln>
        </p:spPr>
        <p:txBody>
          <a:bodyPr vert="horz" wrap="square" lIns="0" tIns="73660" rIns="0" bIns="0" rtlCol="0">
            <a:spAutoFit/>
          </a:bodyPr>
          <a:lstStyle/>
          <a:p>
            <a:pPr marL="132080" marR="102870" indent="-24765">
              <a:lnSpc>
                <a:spcPct val="100000"/>
              </a:lnSpc>
              <a:spcBef>
                <a:spcPts val="580"/>
              </a:spcBef>
            </a:pPr>
            <a:r>
              <a:rPr sz="1600" b="1" dirty="0">
                <a:cs typeface="+mn-lt"/>
              </a:rPr>
              <a:t>Expressão</a:t>
            </a:r>
            <a:r>
              <a:rPr sz="1600" b="1" spc="-80" dirty="0">
                <a:cs typeface="+mn-lt"/>
              </a:rPr>
              <a:t> </a:t>
            </a:r>
            <a:r>
              <a:rPr sz="1600" b="1" dirty="0">
                <a:cs typeface="+mn-lt"/>
              </a:rPr>
              <a:t>Booleana  retorna </a:t>
            </a:r>
            <a:r>
              <a:rPr sz="1600" b="1" dirty="0">
                <a:solidFill>
                  <a:srgbClr val="000080"/>
                </a:solidFill>
                <a:cs typeface="+mn-lt"/>
              </a:rPr>
              <a:t>true </a:t>
            </a:r>
            <a:r>
              <a:rPr sz="1600" b="1" spc="-5" dirty="0">
                <a:cs typeface="+mn-lt"/>
              </a:rPr>
              <a:t>ou</a:t>
            </a:r>
            <a:r>
              <a:rPr sz="1600" b="1" spc="-114" dirty="0">
                <a:cs typeface="+mn-lt"/>
              </a:rPr>
              <a:t> </a:t>
            </a:r>
            <a:r>
              <a:rPr sz="1600" b="1" dirty="0">
                <a:solidFill>
                  <a:srgbClr val="000080"/>
                </a:solidFill>
                <a:cs typeface="+mn-lt"/>
              </a:rPr>
              <a:t>false</a:t>
            </a:r>
            <a:endParaRPr sz="1600">
              <a:cs typeface="+mn-lt"/>
            </a:endParaRPr>
          </a:p>
        </p:txBody>
      </p:sp>
      <p:sp>
        <p:nvSpPr>
          <p:cNvPr id="12" name="object 12"/>
          <p:cNvSpPr txBox="true"/>
          <p:nvPr/>
        </p:nvSpPr>
        <p:spPr>
          <a:xfrm>
            <a:off x="4277360" y="4850765"/>
            <a:ext cx="5213350" cy="567055"/>
          </a:xfrm>
          <a:prstGeom prst="rect">
            <a:avLst/>
          </a:prstGeom>
          <a:ln w="9144">
            <a:solidFill>
              <a:srgbClr val="497DBA"/>
            </a:solidFill>
          </a:ln>
        </p:spPr>
        <p:txBody>
          <a:bodyPr vert="horz" wrap="square" lIns="0" tIns="74930" rIns="0" bIns="0" rtlCol="0">
            <a:spAutoFit/>
          </a:bodyPr>
          <a:lstStyle/>
          <a:p>
            <a:pPr marL="137160" marR="102235" indent="-26035">
              <a:lnSpc>
                <a:spcPct val="100000"/>
              </a:lnSpc>
              <a:spcBef>
                <a:spcPts val="590"/>
              </a:spcBef>
            </a:pPr>
            <a:r>
              <a:rPr sz="1600" b="1" dirty="0">
                <a:cs typeface="+mn-lt"/>
              </a:rPr>
              <a:t>Se o </a:t>
            </a:r>
            <a:r>
              <a:rPr sz="1600" b="1" spc="-5" dirty="0">
                <a:cs typeface="+mn-lt"/>
              </a:rPr>
              <a:t>valor </a:t>
            </a:r>
            <a:r>
              <a:rPr sz="1600" b="1" dirty="0">
                <a:cs typeface="+mn-lt"/>
              </a:rPr>
              <a:t>de </a:t>
            </a:r>
            <a:r>
              <a:rPr sz="1600" b="1" dirty="0">
                <a:solidFill>
                  <a:srgbClr val="FF0000"/>
                </a:solidFill>
                <a:cs typeface="+mn-lt"/>
              </a:rPr>
              <a:t>exp1 </a:t>
            </a:r>
            <a:r>
              <a:rPr sz="1600" b="1" dirty="0">
                <a:cs typeface="+mn-lt"/>
              </a:rPr>
              <a:t>for </a:t>
            </a:r>
            <a:r>
              <a:rPr sz="1600" b="1" spc="-5" dirty="0">
                <a:solidFill>
                  <a:srgbClr val="FF0000"/>
                </a:solidFill>
                <a:cs typeface="+mn-lt"/>
              </a:rPr>
              <a:t>verdadeiro</a:t>
            </a:r>
            <a:r>
              <a:rPr sz="1600" b="1" spc="-5" dirty="0">
                <a:cs typeface="+mn-lt"/>
              </a:rPr>
              <a:t>, </a:t>
            </a:r>
            <a:r>
              <a:rPr sz="1600" b="1" dirty="0">
                <a:cs typeface="+mn-lt"/>
              </a:rPr>
              <a:t>então</a:t>
            </a:r>
            <a:r>
              <a:rPr sz="1600" b="1" spc="-85" dirty="0">
                <a:cs typeface="+mn-lt"/>
              </a:rPr>
              <a:t> </a:t>
            </a:r>
            <a:r>
              <a:rPr sz="1600" b="1" dirty="0">
                <a:cs typeface="+mn-lt"/>
              </a:rPr>
              <a:t>o  resultado será </a:t>
            </a:r>
            <a:r>
              <a:rPr sz="1600" b="1" dirty="0">
                <a:solidFill>
                  <a:srgbClr val="000080"/>
                </a:solidFill>
                <a:cs typeface="+mn-lt"/>
              </a:rPr>
              <a:t>exp2</a:t>
            </a:r>
            <a:r>
              <a:rPr sz="1600" b="1" dirty="0">
                <a:cs typeface="+mn-lt"/>
              </a:rPr>
              <a:t>, caso contrário,</a:t>
            </a:r>
            <a:r>
              <a:rPr sz="1600" b="1" spc="-155" dirty="0">
                <a:cs typeface="+mn-lt"/>
              </a:rPr>
              <a:t> </a:t>
            </a:r>
            <a:r>
              <a:rPr sz="1600" b="1" dirty="0">
                <a:solidFill>
                  <a:srgbClr val="000080"/>
                </a:solidFill>
                <a:cs typeface="+mn-lt"/>
              </a:rPr>
              <a:t>exp3</a:t>
            </a:r>
            <a:endParaRPr sz="1600">
              <a:cs typeface="+mn-lt"/>
            </a:endParaRPr>
          </a:p>
        </p:txBody>
      </p:sp>
      <p:sp>
        <p:nvSpPr>
          <p:cNvPr id="13" name="object 13"/>
          <p:cNvSpPr txBox="true"/>
          <p:nvPr/>
        </p:nvSpPr>
        <p:spPr>
          <a:xfrm>
            <a:off x="5165597" y="3292855"/>
            <a:ext cx="234315" cy="474345"/>
          </a:xfrm>
          <a:prstGeom prst="rect">
            <a:avLst/>
          </a:prstGeom>
        </p:spPr>
        <p:txBody>
          <a:bodyPr vert="horz" wrap="square" lIns="0" tIns="12700" rIns="0" bIns="0" rtlCol="0">
            <a:spAutoFit/>
          </a:bodyPr>
          <a:lstStyle/>
          <a:p>
            <a:pPr marL="12700">
              <a:lnSpc>
                <a:spcPct val="100000"/>
              </a:lnSpc>
              <a:spcBef>
                <a:spcPts val="100"/>
              </a:spcBef>
            </a:pPr>
            <a:r>
              <a:rPr sz="3000" b="1" dirty="0">
                <a:cs typeface="+mn-lt"/>
              </a:rPr>
              <a:t>?</a:t>
            </a:r>
            <a:endParaRPr sz="3000" b="1" dirty="0">
              <a:cs typeface="+mn-lt"/>
            </a:endParaRPr>
          </a:p>
        </p:txBody>
      </p:sp>
      <p:grpSp>
        <p:nvGrpSpPr>
          <p:cNvPr id="14" name="object 14"/>
          <p:cNvGrpSpPr/>
          <p:nvPr/>
        </p:nvGrpSpPr>
        <p:grpSpPr>
          <a:xfrm>
            <a:off x="3499485" y="3194050"/>
            <a:ext cx="1781810" cy="885825"/>
            <a:chOff x="2202179" y="3194304"/>
            <a:chExt cx="1420495" cy="885825"/>
          </a:xfrm>
        </p:grpSpPr>
        <p:sp>
          <p:nvSpPr>
            <p:cNvPr id="15" name="object 15"/>
            <p:cNvSpPr/>
            <p:nvPr/>
          </p:nvSpPr>
          <p:spPr>
            <a:xfrm>
              <a:off x="2340851" y="3282718"/>
              <a:ext cx="1141499" cy="595838"/>
            </a:xfrm>
            <a:prstGeom prst="rect">
              <a:avLst/>
            </a:prstGeom>
            <a:blipFill>
              <a:blip r:embed="rId7" cstate="print"/>
              <a:stretch>
                <a:fillRect/>
              </a:stretch>
            </a:blipFill>
          </p:spPr>
          <p:txBody>
            <a:bodyPr wrap="square" lIns="0" tIns="0" rIns="0" bIns="0" rtlCol="0"/>
            <a:lstStyle/>
            <a:p>
              <a:endParaRPr>
                <a:cs typeface="+mn-lt"/>
              </a:endParaRPr>
            </a:p>
          </p:txBody>
        </p:sp>
        <p:sp>
          <p:nvSpPr>
            <p:cNvPr id="16" name="object 16"/>
            <p:cNvSpPr/>
            <p:nvPr/>
          </p:nvSpPr>
          <p:spPr>
            <a:xfrm>
              <a:off x="2202179" y="3194304"/>
              <a:ext cx="1420368" cy="885444"/>
            </a:xfrm>
            <a:prstGeom prst="rect">
              <a:avLst/>
            </a:prstGeom>
            <a:blipFill>
              <a:blip r:embed="rId8" cstate="print"/>
              <a:stretch>
                <a:fillRect/>
              </a:stretch>
            </a:blipFill>
          </p:spPr>
          <p:txBody>
            <a:bodyPr wrap="square" lIns="0" tIns="0" rIns="0" bIns="0" rtlCol="0"/>
            <a:lstStyle/>
            <a:p>
              <a:endParaRPr>
                <a:cs typeface="+mn-lt"/>
              </a:endParaRPr>
            </a:p>
          </p:txBody>
        </p:sp>
        <p:sp>
          <p:nvSpPr>
            <p:cNvPr id="17" name="object 17"/>
            <p:cNvSpPr/>
            <p:nvPr/>
          </p:nvSpPr>
          <p:spPr>
            <a:xfrm>
              <a:off x="2378963" y="3300984"/>
              <a:ext cx="1065276" cy="519683"/>
            </a:xfrm>
            <a:prstGeom prst="rect">
              <a:avLst/>
            </a:prstGeom>
            <a:blipFill>
              <a:blip r:embed="rId9" cstate="print"/>
              <a:stretch>
                <a:fillRect/>
              </a:stretch>
            </a:blipFill>
          </p:spPr>
          <p:txBody>
            <a:bodyPr wrap="square" lIns="0" tIns="0" rIns="0" bIns="0" rtlCol="0"/>
            <a:lstStyle/>
            <a:p>
              <a:endParaRPr>
                <a:cs typeface="+mn-lt"/>
              </a:endParaRPr>
            </a:p>
          </p:txBody>
        </p:sp>
      </p:grpSp>
      <p:sp>
        <p:nvSpPr>
          <p:cNvPr id="18" name="object 18"/>
          <p:cNvSpPr txBox="true"/>
          <p:nvPr/>
        </p:nvSpPr>
        <p:spPr>
          <a:xfrm>
            <a:off x="3851910" y="3431540"/>
            <a:ext cx="1169035" cy="296545"/>
          </a:xfrm>
          <a:prstGeom prst="rect">
            <a:avLst/>
          </a:prstGeom>
          <a:ln w="9144">
            <a:solidFill>
              <a:srgbClr val="97B853"/>
            </a:solidFill>
          </a:ln>
        </p:spPr>
        <p:txBody>
          <a:bodyPr vert="horz" wrap="square" lIns="0" tIns="19685" rIns="0" bIns="0" rtlCol="0">
            <a:spAutoFit/>
          </a:bodyPr>
          <a:lstStyle/>
          <a:p>
            <a:pPr marL="93980">
              <a:lnSpc>
                <a:spcPct val="100000"/>
              </a:lnSpc>
              <a:spcBef>
                <a:spcPts val="155"/>
              </a:spcBef>
            </a:pPr>
            <a:r>
              <a:rPr b="1" spc="-5" dirty="0">
                <a:cs typeface="+mn-lt"/>
              </a:rPr>
              <a:t>exp1</a:t>
            </a:r>
            <a:endParaRPr b="1" spc="-5" dirty="0">
              <a:cs typeface="+mn-lt"/>
            </a:endParaRPr>
          </a:p>
        </p:txBody>
      </p:sp>
      <p:grpSp>
        <p:nvGrpSpPr>
          <p:cNvPr id="19" name="object 19"/>
          <p:cNvGrpSpPr/>
          <p:nvPr/>
        </p:nvGrpSpPr>
        <p:grpSpPr>
          <a:xfrm>
            <a:off x="5378196" y="3169920"/>
            <a:ext cx="2929255" cy="885825"/>
            <a:chOff x="3854196" y="3169920"/>
            <a:chExt cx="2929255" cy="885825"/>
          </a:xfrm>
        </p:grpSpPr>
        <p:sp>
          <p:nvSpPr>
            <p:cNvPr id="20" name="object 20"/>
            <p:cNvSpPr/>
            <p:nvPr/>
          </p:nvSpPr>
          <p:spPr>
            <a:xfrm>
              <a:off x="3995922" y="3269002"/>
              <a:ext cx="2668534" cy="595838"/>
            </a:xfrm>
            <a:prstGeom prst="rect">
              <a:avLst/>
            </a:prstGeom>
            <a:blipFill>
              <a:blip r:embed="rId10" cstate="print"/>
              <a:stretch>
                <a:fillRect/>
              </a:stretch>
            </a:blipFill>
          </p:spPr>
          <p:txBody>
            <a:bodyPr wrap="square" lIns="0" tIns="0" rIns="0" bIns="0" rtlCol="0"/>
            <a:lstStyle/>
            <a:p>
              <a:endParaRPr>
                <a:cs typeface="+mn-lt"/>
              </a:endParaRPr>
            </a:p>
          </p:txBody>
        </p:sp>
        <p:sp>
          <p:nvSpPr>
            <p:cNvPr id="21" name="object 21"/>
            <p:cNvSpPr/>
            <p:nvPr/>
          </p:nvSpPr>
          <p:spPr>
            <a:xfrm>
              <a:off x="3854196" y="3169920"/>
              <a:ext cx="2929128" cy="885443"/>
            </a:xfrm>
            <a:prstGeom prst="rect">
              <a:avLst/>
            </a:prstGeom>
            <a:blipFill>
              <a:blip r:embed="rId11" cstate="print"/>
              <a:stretch>
                <a:fillRect/>
              </a:stretch>
            </a:blipFill>
          </p:spPr>
          <p:txBody>
            <a:bodyPr wrap="square" lIns="0" tIns="0" rIns="0" bIns="0" rtlCol="0"/>
            <a:lstStyle/>
            <a:p>
              <a:endParaRPr>
                <a:cs typeface="+mn-lt"/>
              </a:endParaRPr>
            </a:p>
          </p:txBody>
        </p:sp>
        <p:sp>
          <p:nvSpPr>
            <p:cNvPr id="22" name="object 22"/>
            <p:cNvSpPr/>
            <p:nvPr/>
          </p:nvSpPr>
          <p:spPr>
            <a:xfrm>
              <a:off x="4034028" y="3287268"/>
              <a:ext cx="2592324" cy="519684"/>
            </a:xfrm>
            <a:prstGeom prst="rect">
              <a:avLst/>
            </a:prstGeom>
            <a:blipFill>
              <a:blip r:embed="rId12" cstate="print"/>
              <a:stretch>
                <a:fillRect/>
              </a:stretch>
            </a:blipFill>
          </p:spPr>
          <p:txBody>
            <a:bodyPr wrap="square" lIns="0" tIns="0" rIns="0" bIns="0" rtlCol="0"/>
            <a:lstStyle/>
            <a:p>
              <a:endParaRPr>
                <a:cs typeface="+mn-lt"/>
              </a:endParaRPr>
            </a:p>
          </p:txBody>
        </p:sp>
      </p:grpSp>
      <p:sp>
        <p:nvSpPr>
          <p:cNvPr id="23" name="object 23"/>
          <p:cNvSpPr txBox="true"/>
          <p:nvPr/>
        </p:nvSpPr>
        <p:spPr>
          <a:xfrm>
            <a:off x="5595493" y="3387597"/>
            <a:ext cx="2592705" cy="285115"/>
          </a:xfrm>
          <a:prstGeom prst="rect">
            <a:avLst/>
          </a:prstGeom>
          <a:ln w="9144">
            <a:solidFill>
              <a:srgbClr val="497DBA"/>
            </a:solidFill>
          </a:ln>
        </p:spPr>
        <p:txBody>
          <a:bodyPr vert="horz" wrap="square" lIns="0" tIns="8255" rIns="0" bIns="0" rtlCol="0">
            <a:spAutoFit/>
          </a:bodyPr>
          <a:lstStyle/>
          <a:p>
            <a:pPr marL="92710">
              <a:lnSpc>
                <a:spcPct val="100000"/>
              </a:lnSpc>
              <a:spcBef>
                <a:spcPts val="65"/>
              </a:spcBef>
              <a:tabLst>
                <a:tab pos="1216660" algn="l"/>
                <a:tab pos="1549400" algn="l"/>
              </a:tabLst>
            </a:pPr>
            <a:r>
              <a:rPr b="1" dirty="0">
                <a:cs typeface="+mn-lt"/>
              </a:rPr>
              <a:t>exp2	:	exp3</a:t>
            </a:r>
            <a:endParaRPr b="1" dirty="0">
              <a:cs typeface="+mn-lt"/>
            </a:endParaRPr>
          </a:p>
        </p:txBody>
      </p:sp>
      <p:grpSp>
        <p:nvGrpSpPr>
          <p:cNvPr id="24" name="object 24"/>
          <p:cNvGrpSpPr/>
          <p:nvPr/>
        </p:nvGrpSpPr>
        <p:grpSpPr>
          <a:xfrm>
            <a:off x="6697979" y="3785615"/>
            <a:ext cx="315595" cy="1262380"/>
            <a:chOff x="5173979" y="3785615"/>
            <a:chExt cx="315595" cy="1262380"/>
          </a:xfrm>
        </p:grpSpPr>
        <p:sp>
          <p:nvSpPr>
            <p:cNvPr id="25" name="object 25"/>
            <p:cNvSpPr/>
            <p:nvPr/>
          </p:nvSpPr>
          <p:spPr>
            <a:xfrm>
              <a:off x="5173979" y="3785615"/>
              <a:ext cx="315467" cy="1261872"/>
            </a:xfrm>
            <a:prstGeom prst="rect">
              <a:avLst/>
            </a:prstGeom>
            <a:blipFill>
              <a:blip r:embed="rId13" cstate="print"/>
              <a:stretch>
                <a:fillRect/>
              </a:stretch>
            </a:blipFill>
          </p:spPr>
          <p:txBody>
            <a:bodyPr wrap="square" lIns="0" tIns="0" rIns="0" bIns="0" rtlCol="0"/>
            <a:lstStyle/>
            <a:p>
              <a:endParaRPr>
                <a:cs typeface="+mn-lt"/>
              </a:endParaRPr>
            </a:p>
          </p:txBody>
        </p:sp>
        <p:sp>
          <p:nvSpPr>
            <p:cNvPr id="26" name="object 26"/>
            <p:cNvSpPr/>
            <p:nvPr/>
          </p:nvSpPr>
          <p:spPr>
            <a:xfrm>
              <a:off x="5271642" y="3807713"/>
              <a:ext cx="120650" cy="1061720"/>
            </a:xfrm>
            <a:custGeom>
              <a:avLst/>
              <a:gdLst/>
              <a:ahLst/>
              <a:cxnLst/>
              <a:rect l="l" t="t" r="r" b="b"/>
              <a:pathLst>
                <a:path w="120650" h="1061720">
                  <a:moveTo>
                    <a:pt x="14351" y="943483"/>
                  </a:moveTo>
                  <a:lnTo>
                    <a:pt x="8255" y="947038"/>
                  </a:lnTo>
                  <a:lnTo>
                    <a:pt x="2032" y="950594"/>
                  </a:lnTo>
                  <a:lnTo>
                    <a:pt x="0" y="958596"/>
                  </a:lnTo>
                  <a:lnTo>
                    <a:pt x="60071" y="1061593"/>
                  </a:lnTo>
                  <a:lnTo>
                    <a:pt x="75033" y="1035938"/>
                  </a:lnTo>
                  <a:lnTo>
                    <a:pt x="47117" y="1035938"/>
                  </a:lnTo>
                  <a:lnTo>
                    <a:pt x="47117" y="988096"/>
                  </a:lnTo>
                  <a:lnTo>
                    <a:pt x="25908" y="951738"/>
                  </a:lnTo>
                  <a:lnTo>
                    <a:pt x="22352" y="945515"/>
                  </a:lnTo>
                  <a:lnTo>
                    <a:pt x="14351" y="943483"/>
                  </a:lnTo>
                  <a:close/>
                </a:path>
                <a:path w="120650" h="1061720">
                  <a:moveTo>
                    <a:pt x="47117" y="988096"/>
                  </a:moveTo>
                  <a:lnTo>
                    <a:pt x="47117" y="1035938"/>
                  </a:lnTo>
                  <a:lnTo>
                    <a:pt x="73025" y="1035938"/>
                  </a:lnTo>
                  <a:lnTo>
                    <a:pt x="73025" y="1029462"/>
                  </a:lnTo>
                  <a:lnTo>
                    <a:pt x="48895" y="1029462"/>
                  </a:lnTo>
                  <a:lnTo>
                    <a:pt x="60071" y="1010303"/>
                  </a:lnTo>
                  <a:lnTo>
                    <a:pt x="47117" y="988096"/>
                  </a:lnTo>
                  <a:close/>
                </a:path>
                <a:path w="120650" h="1061720">
                  <a:moveTo>
                    <a:pt x="105791" y="943483"/>
                  </a:moveTo>
                  <a:lnTo>
                    <a:pt x="97790" y="945515"/>
                  </a:lnTo>
                  <a:lnTo>
                    <a:pt x="94234" y="951738"/>
                  </a:lnTo>
                  <a:lnTo>
                    <a:pt x="73025" y="988096"/>
                  </a:lnTo>
                  <a:lnTo>
                    <a:pt x="73025" y="1035938"/>
                  </a:lnTo>
                  <a:lnTo>
                    <a:pt x="75033" y="1035938"/>
                  </a:lnTo>
                  <a:lnTo>
                    <a:pt x="120142" y="958596"/>
                  </a:lnTo>
                  <a:lnTo>
                    <a:pt x="118110" y="950594"/>
                  </a:lnTo>
                  <a:lnTo>
                    <a:pt x="111887" y="947038"/>
                  </a:lnTo>
                  <a:lnTo>
                    <a:pt x="105791" y="943483"/>
                  </a:lnTo>
                  <a:close/>
                </a:path>
                <a:path w="120650" h="1061720">
                  <a:moveTo>
                    <a:pt x="60071" y="1010303"/>
                  </a:moveTo>
                  <a:lnTo>
                    <a:pt x="48895" y="1029462"/>
                  </a:lnTo>
                  <a:lnTo>
                    <a:pt x="71247" y="1029462"/>
                  </a:lnTo>
                  <a:lnTo>
                    <a:pt x="60071" y="1010303"/>
                  </a:lnTo>
                  <a:close/>
                </a:path>
                <a:path w="120650" h="1061720">
                  <a:moveTo>
                    <a:pt x="73025" y="988096"/>
                  </a:moveTo>
                  <a:lnTo>
                    <a:pt x="60071" y="1010303"/>
                  </a:lnTo>
                  <a:lnTo>
                    <a:pt x="71247" y="1029462"/>
                  </a:lnTo>
                  <a:lnTo>
                    <a:pt x="73025" y="1029462"/>
                  </a:lnTo>
                  <a:lnTo>
                    <a:pt x="73025" y="988096"/>
                  </a:lnTo>
                  <a:close/>
                </a:path>
                <a:path w="120650" h="1061720">
                  <a:moveTo>
                    <a:pt x="73025" y="0"/>
                  </a:moveTo>
                  <a:lnTo>
                    <a:pt x="47117" y="0"/>
                  </a:lnTo>
                  <a:lnTo>
                    <a:pt x="47117" y="988096"/>
                  </a:lnTo>
                  <a:lnTo>
                    <a:pt x="60071" y="1010303"/>
                  </a:lnTo>
                  <a:lnTo>
                    <a:pt x="73025" y="988096"/>
                  </a:lnTo>
                  <a:lnTo>
                    <a:pt x="73025" y="0"/>
                  </a:lnTo>
                  <a:close/>
                </a:path>
              </a:pathLst>
            </a:custGeom>
            <a:solidFill>
              <a:srgbClr val="000000"/>
            </a:solidFill>
          </p:spPr>
          <p:txBody>
            <a:bodyPr wrap="square" lIns="0" tIns="0" rIns="0" bIns="0" rtlCol="0"/>
            <a:lstStyle/>
            <a:p>
              <a:endParaRPr>
                <a:cs typeface="+mn-lt"/>
              </a:endParaRPr>
            </a:p>
          </p:txBody>
        </p:sp>
      </p:grpSp>
      <p:grpSp>
        <p:nvGrpSpPr>
          <p:cNvPr id="27" name="object 27"/>
          <p:cNvGrpSpPr/>
          <p:nvPr/>
        </p:nvGrpSpPr>
        <p:grpSpPr>
          <a:xfrm>
            <a:off x="4277867" y="2196083"/>
            <a:ext cx="315595" cy="1167765"/>
            <a:chOff x="2753867" y="2196083"/>
            <a:chExt cx="315595" cy="1167765"/>
          </a:xfrm>
        </p:grpSpPr>
        <p:sp>
          <p:nvSpPr>
            <p:cNvPr id="28" name="object 28"/>
            <p:cNvSpPr/>
            <p:nvPr/>
          </p:nvSpPr>
          <p:spPr>
            <a:xfrm>
              <a:off x="2753867" y="2196083"/>
              <a:ext cx="315468" cy="1167384"/>
            </a:xfrm>
            <a:prstGeom prst="rect">
              <a:avLst/>
            </a:prstGeom>
            <a:blipFill>
              <a:blip r:embed="rId14" cstate="print"/>
              <a:stretch>
                <a:fillRect/>
              </a:stretch>
            </a:blipFill>
          </p:spPr>
          <p:txBody>
            <a:bodyPr wrap="square" lIns="0" tIns="0" rIns="0" bIns="0" rtlCol="0"/>
            <a:lstStyle/>
            <a:p>
              <a:endParaRPr>
                <a:cs typeface="+mn-lt"/>
              </a:endParaRPr>
            </a:p>
          </p:txBody>
        </p:sp>
        <p:sp>
          <p:nvSpPr>
            <p:cNvPr id="29" name="object 29"/>
            <p:cNvSpPr/>
            <p:nvPr/>
          </p:nvSpPr>
          <p:spPr>
            <a:xfrm>
              <a:off x="2851530" y="2334005"/>
              <a:ext cx="120650" cy="967105"/>
            </a:xfrm>
            <a:custGeom>
              <a:avLst/>
              <a:gdLst/>
              <a:ahLst/>
              <a:cxnLst/>
              <a:rect l="l" t="t" r="r" b="b"/>
              <a:pathLst>
                <a:path w="120650" h="967104">
                  <a:moveTo>
                    <a:pt x="60070" y="51289"/>
                  </a:moveTo>
                  <a:lnTo>
                    <a:pt x="47117" y="73496"/>
                  </a:lnTo>
                  <a:lnTo>
                    <a:pt x="47117" y="966851"/>
                  </a:lnTo>
                  <a:lnTo>
                    <a:pt x="73025" y="966851"/>
                  </a:lnTo>
                  <a:lnTo>
                    <a:pt x="73025" y="73496"/>
                  </a:lnTo>
                  <a:lnTo>
                    <a:pt x="60070" y="51289"/>
                  </a:lnTo>
                  <a:close/>
                </a:path>
                <a:path w="120650" h="967104">
                  <a:moveTo>
                    <a:pt x="60070" y="0"/>
                  </a:moveTo>
                  <a:lnTo>
                    <a:pt x="0" y="102997"/>
                  </a:lnTo>
                  <a:lnTo>
                    <a:pt x="2031" y="110998"/>
                  </a:lnTo>
                  <a:lnTo>
                    <a:pt x="8255" y="114554"/>
                  </a:lnTo>
                  <a:lnTo>
                    <a:pt x="14350" y="118110"/>
                  </a:lnTo>
                  <a:lnTo>
                    <a:pt x="22351" y="116078"/>
                  </a:lnTo>
                  <a:lnTo>
                    <a:pt x="25907" y="109855"/>
                  </a:lnTo>
                  <a:lnTo>
                    <a:pt x="47116" y="73496"/>
                  </a:lnTo>
                  <a:lnTo>
                    <a:pt x="47117" y="25654"/>
                  </a:lnTo>
                  <a:lnTo>
                    <a:pt x="75033" y="25654"/>
                  </a:lnTo>
                  <a:lnTo>
                    <a:pt x="60070" y="0"/>
                  </a:lnTo>
                  <a:close/>
                </a:path>
                <a:path w="120650" h="967104">
                  <a:moveTo>
                    <a:pt x="75033" y="25654"/>
                  </a:moveTo>
                  <a:lnTo>
                    <a:pt x="73025" y="25654"/>
                  </a:lnTo>
                  <a:lnTo>
                    <a:pt x="73025" y="73496"/>
                  </a:lnTo>
                  <a:lnTo>
                    <a:pt x="94233" y="109855"/>
                  </a:lnTo>
                  <a:lnTo>
                    <a:pt x="97789" y="116078"/>
                  </a:lnTo>
                  <a:lnTo>
                    <a:pt x="105791" y="118110"/>
                  </a:lnTo>
                  <a:lnTo>
                    <a:pt x="111887" y="114554"/>
                  </a:lnTo>
                  <a:lnTo>
                    <a:pt x="118110" y="110998"/>
                  </a:lnTo>
                  <a:lnTo>
                    <a:pt x="120142" y="102997"/>
                  </a:lnTo>
                  <a:lnTo>
                    <a:pt x="75033" y="25654"/>
                  </a:lnTo>
                  <a:close/>
                </a:path>
                <a:path w="120650" h="967104">
                  <a:moveTo>
                    <a:pt x="73025" y="25654"/>
                  </a:moveTo>
                  <a:lnTo>
                    <a:pt x="47117" y="25654"/>
                  </a:lnTo>
                  <a:lnTo>
                    <a:pt x="47117" y="73496"/>
                  </a:lnTo>
                  <a:lnTo>
                    <a:pt x="60070" y="51289"/>
                  </a:lnTo>
                  <a:lnTo>
                    <a:pt x="48894" y="32131"/>
                  </a:lnTo>
                  <a:lnTo>
                    <a:pt x="73025" y="32131"/>
                  </a:lnTo>
                  <a:lnTo>
                    <a:pt x="73025" y="25654"/>
                  </a:lnTo>
                  <a:close/>
                </a:path>
                <a:path w="120650" h="967104">
                  <a:moveTo>
                    <a:pt x="73025" y="32131"/>
                  </a:moveTo>
                  <a:lnTo>
                    <a:pt x="71246" y="32131"/>
                  </a:lnTo>
                  <a:lnTo>
                    <a:pt x="60070" y="51289"/>
                  </a:lnTo>
                  <a:lnTo>
                    <a:pt x="73025" y="73496"/>
                  </a:lnTo>
                  <a:lnTo>
                    <a:pt x="73025" y="32131"/>
                  </a:lnTo>
                  <a:close/>
                </a:path>
                <a:path w="120650" h="967104">
                  <a:moveTo>
                    <a:pt x="71246" y="32131"/>
                  </a:moveTo>
                  <a:lnTo>
                    <a:pt x="48894" y="32131"/>
                  </a:lnTo>
                  <a:lnTo>
                    <a:pt x="60070" y="51289"/>
                  </a:lnTo>
                  <a:lnTo>
                    <a:pt x="71246" y="32131"/>
                  </a:lnTo>
                  <a:close/>
                </a:path>
              </a:pathLst>
            </a:custGeom>
            <a:solidFill>
              <a:srgbClr val="000000"/>
            </a:solidFill>
          </p:spPr>
          <p:txBody>
            <a:bodyPr wrap="square" lIns="0" tIns="0" rIns="0" bIns="0" rtlCol="0"/>
            <a:lstStyle/>
            <a:p>
              <a:endParaRPr>
                <a:cs typeface="+mn-lt"/>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808F87"/>
        </a:solidFill>
        <a:effectLst/>
      </p:bgPr>
    </p:bg>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838200" y="344329"/>
            <a:ext cx="10515600" cy="1367155"/>
          </a:xfrm>
          <a:prstGeom prst="rect">
            <a:avLst/>
          </a:prstGeom>
        </p:spPr>
        <p:txBody>
          <a:bodyPr vert="horz" wrap="square" lIns="0" tIns="13335" rIns="0" bIns="0" rtlCol="0">
            <a:spAutoFit/>
          </a:bodyPr>
          <a:lstStyle/>
          <a:p>
            <a:pPr marL="1079500" marR="5080" indent="-299085">
              <a:lnSpc>
                <a:spcPct val="100000"/>
              </a:lnSpc>
              <a:spcBef>
                <a:spcPts val="105"/>
              </a:spcBef>
            </a:pPr>
            <a:r>
              <a:rPr dirty="0"/>
              <a:t>Java </a:t>
            </a:r>
            <a:r>
              <a:rPr spc="-5" dirty="0"/>
              <a:t>Orientado </a:t>
            </a:r>
            <a:r>
              <a:rPr dirty="0"/>
              <a:t>a </a:t>
            </a:r>
            <a:r>
              <a:rPr spc="-5" dirty="0"/>
              <a:t>Objetos  </a:t>
            </a:r>
            <a:r>
              <a:rPr dirty="0"/>
              <a:t>Estruturas </a:t>
            </a:r>
            <a:r>
              <a:rPr spc="-5" dirty="0"/>
              <a:t>de</a:t>
            </a:r>
            <a:r>
              <a:rPr spc="-80" dirty="0"/>
              <a:t> </a:t>
            </a:r>
            <a:r>
              <a:rPr spc="-5" dirty="0"/>
              <a:t>Controle</a:t>
            </a:r>
            <a:endParaRPr spc="-5" dirty="0"/>
          </a:p>
        </p:txBody>
      </p:sp>
      <p:sp>
        <p:nvSpPr>
          <p:cNvPr id="3" name="object 3"/>
          <p:cNvSpPr/>
          <p:nvPr/>
        </p:nvSpPr>
        <p:spPr>
          <a:xfrm>
            <a:off x="4367402" y="2184273"/>
            <a:ext cx="3257550" cy="3419475"/>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808F87"/>
        </a:solidFill>
        <a:effectLst/>
      </p:bgPr>
    </p:bg>
    <p:spTree>
      <p:nvGrpSpPr>
        <p:cNvPr id="1" name=""/>
        <p:cNvGrpSpPr/>
        <p:nvPr/>
      </p:nvGrpSpPr>
      <p:grpSpPr>
        <a:xfrm>
          <a:off x="0" y="0"/>
          <a:ext cx="0" cy="0"/>
          <a:chOff x="0" y="0"/>
          <a:chExt cx="0" cy="0"/>
        </a:xfrm>
      </p:grpSpPr>
      <p:sp>
        <p:nvSpPr>
          <p:cNvPr id="892" name="TextShape 1"/>
          <p:cNvSpPr txBox="true"/>
          <p:nvPr/>
        </p:nvSpPr>
        <p:spPr>
          <a:xfrm>
            <a:off x="2365680" y="466560"/>
            <a:ext cx="7457760" cy="1354320"/>
          </a:xfrm>
          <a:prstGeom prst="rect">
            <a:avLst/>
          </a:prstGeom>
          <a:noFill/>
          <a:ln>
            <a:noFill/>
          </a:ln>
        </p:spPr>
        <p:txBody>
          <a:bodyPr lIns="0" tIns="13320" rIns="0" bIns="0"/>
          <a:p>
            <a:pPr marL="12700">
              <a:lnSpc>
                <a:spcPct val="100000"/>
              </a:lnSpc>
              <a:spcBef>
                <a:spcPts val="105"/>
              </a:spcBef>
            </a:pPr>
            <a:r>
              <a:rPr lang="pt-BR" sz="2800" b="0" strike="noStrike" spc="-1">
                <a:solidFill>
                  <a:schemeClr val="bg1"/>
                </a:solidFill>
                <a:cs typeface="+mn-lt"/>
              </a:rPr>
              <a:t>&amp;&amp;</a:t>
            </a:r>
            <a:r>
              <a:rPr lang="pt-BR" sz="2800" b="0" strike="noStrike" spc="-4">
                <a:solidFill>
                  <a:schemeClr val="bg1"/>
                </a:solidFill>
                <a:cs typeface="+mn-lt"/>
              </a:rPr>
              <a:t> </a:t>
            </a:r>
            <a:r>
              <a:rPr lang="pt-BR" sz="2800" b="0" strike="noStrike" spc="-1">
                <a:solidFill>
                  <a:schemeClr val="bg1"/>
                </a:solidFill>
                <a:cs typeface="+mn-lt"/>
              </a:rPr>
              <a:t>(	e </a:t>
            </a:r>
            <a:r>
              <a:rPr lang="pt-BR" sz="2800" b="0" strike="noStrike" spc="-4">
                <a:solidFill>
                  <a:schemeClr val="bg1"/>
                </a:solidFill>
                <a:cs typeface="+mn-lt"/>
              </a:rPr>
              <a:t>lógico</a:t>
            </a:r>
            <a:r>
              <a:rPr lang="pt-BR" sz="2800" b="0" strike="noStrike" spc="-1">
                <a:solidFill>
                  <a:schemeClr val="bg1"/>
                </a:solidFill>
                <a:cs typeface="+mn-lt"/>
              </a:rPr>
              <a:t> )	e &amp;</a:t>
            </a:r>
            <a:r>
              <a:rPr lang="pt-BR" sz="2800" b="0" strike="noStrike" spc="-4">
                <a:solidFill>
                  <a:schemeClr val="bg1"/>
                </a:solidFill>
                <a:cs typeface="+mn-lt"/>
              </a:rPr>
              <a:t> </a:t>
            </a:r>
            <a:r>
              <a:rPr lang="pt-BR" sz="2800" b="0" strike="noStrike" spc="-1">
                <a:solidFill>
                  <a:schemeClr val="bg1"/>
                </a:solidFill>
                <a:cs typeface="+mn-lt"/>
              </a:rPr>
              <a:t>(	e </a:t>
            </a:r>
            <a:r>
              <a:rPr lang="pt-BR" sz="2800" b="0" strike="noStrike" spc="-4">
                <a:solidFill>
                  <a:schemeClr val="bg1"/>
                </a:solidFill>
                <a:cs typeface="+mn-lt"/>
              </a:rPr>
              <a:t>binário</a:t>
            </a:r>
            <a:r>
              <a:rPr lang="pt-BR" sz="2800" b="0" strike="noStrike" spc="-109">
                <a:solidFill>
                  <a:schemeClr val="bg1"/>
                </a:solidFill>
                <a:cs typeface="+mn-lt"/>
              </a:rPr>
              <a:t> </a:t>
            </a:r>
            <a:r>
              <a:rPr lang="pt-BR" sz="2800" b="0" strike="noStrike" spc="-1">
                <a:solidFill>
                  <a:schemeClr val="bg1"/>
                </a:solidFill>
                <a:cs typeface="+mn-lt"/>
              </a:rPr>
              <a:t>)</a:t>
            </a:r>
            <a:endParaRPr lang="pt-BR" sz="2800" b="0" strike="noStrike" spc="-1">
              <a:solidFill>
                <a:schemeClr val="bg1"/>
              </a:solidFill>
              <a:cs typeface="+mn-lt"/>
            </a:endParaRPr>
          </a:p>
        </p:txBody>
      </p:sp>
      <p:graphicFrame>
        <p:nvGraphicFramePr>
          <p:cNvPr id="893" name="Table 2"/>
          <p:cNvGraphicFramePr/>
          <p:nvPr/>
        </p:nvGraphicFramePr>
        <p:xfrm>
          <a:off x="5978235" y="1279600"/>
          <a:ext cx="5001260" cy="2163600"/>
        </p:xfrm>
        <a:graphic>
          <a:graphicData uri="http://schemas.openxmlformats.org/drawingml/2006/table">
            <a:tbl>
              <a:tblPr/>
              <a:tblGrid>
                <a:gridCol w="1250315"/>
                <a:gridCol w="1250315"/>
                <a:gridCol w="1250315"/>
                <a:gridCol w="1250315"/>
              </a:tblGrid>
              <a:tr h="602640">
                <a:tc>
                  <a:txBody>
                    <a:bodyPr/>
                    <a:p>
                      <a:pPr marL="635" algn="ctr">
                        <a:lnSpc>
                          <a:spcPct val="100000"/>
                        </a:lnSpc>
                        <a:spcBef>
                          <a:spcPts val="240"/>
                        </a:spcBef>
                      </a:pPr>
                      <a:r>
                        <a:rPr lang="pt-BR" sz="1800" b="1" strike="noStrike" spc="-4">
                          <a:solidFill>
                            <a:srgbClr val="000000"/>
                          </a:solidFill>
                          <a:latin typeface="Calibri"/>
                        </a:rPr>
                        <a:t>Condição</a:t>
                      </a:r>
                      <a:r>
                        <a:rPr lang="pt-BR" sz="1800" b="1" strike="noStrike" spc="-63">
                          <a:solidFill>
                            <a:srgbClr val="000000"/>
                          </a:solidFill>
                          <a:latin typeface="Calibri"/>
                        </a:rPr>
                        <a:t> </a:t>
                      </a:r>
                      <a:r>
                        <a:rPr lang="pt-BR" sz="1800" b="1" strike="noStrike" spc="-1">
                          <a:solidFill>
                            <a:srgbClr val="000000"/>
                          </a:solidFill>
                          <a:latin typeface="Calibri"/>
                        </a:rPr>
                        <a:t>1</a:t>
                      </a:r>
                      <a:endParaRPr lang="pt-BR" sz="1800" b="0" strike="noStrike" spc="-1">
                        <a:latin typeface="Arial"/>
                      </a:endParaRPr>
                    </a:p>
                  </a:txBody>
                  <a:tcPr marL="0" marR="0" marT="30240" marB="0">
                    <a:lnL w="12240">
                      <a:solidFill>
                        <a:srgbClr val="000000"/>
                      </a:solidFill>
                    </a:lnL>
                    <a:lnR w="12240">
                      <a:solidFill>
                        <a:srgbClr val="000000"/>
                      </a:solidFill>
                    </a:lnR>
                    <a:lnT w="12240">
                      <a:solidFill>
                        <a:srgbClr val="000000"/>
                      </a:solidFill>
                    </a:lnT>
                    <a:lnB w="12240">
                      <a:solidFill>
                        <a:srgbClr val="000000"/>
                      </a:solidFill>
                    </a:lnB>
                    <a:solidFill>
                      <a:srgbClr val="F9C090"/>
                    </a:solidFill>
                  </a:tcPr>
                </a:tc>
                <a:tc>
                  <a:txBody>
                    <a:bodyPr/>
                    <a:p>
                      <a:pPr marL="635" algn="ctr">
                        <a:lnSpc>
                          <a:spcPct val="100000"/>
                        </a:lnSpc>
                        <a:spcBef>
                          <a:spcPts val="255"/>
                        </a:spcBef>
                      </a:pPr>
                      <a:r>
                        <a:rPr lang="pt-BR" sz="1800" b="1" strike="noStrike" spc="-9">
                          <a:solidFill>
                            <a:srgbClr val="000000"/>
                          </a:solidFill>
                          <a:latin typeface="Calibri"/>
                        </a:rPr>
                        <a:t>Operador</a:t>
                      </a:r>
                      <a:endParaRPr lang="pt-BR" sz="1800" b="0" strike="noStrike" spc="-1">
                        <a:latin typeface="Arial"/>
                      </a:endParaRPr>
                    </a:p>
                  </a:txBody>
                  <a:tcPr marL="0" marR="0" marT="32040" marB="0">
                    <a:lnL w="12240">
                      <a:solidFill>
                        <a:srgbClr val="000000"/>
                      </a:solidFill>
                    </a:lnL>
                    <a:lnR w="12240">
                      <a:solidFill>
                        <a:srgbClr val="000000"/>
                      </a:solidFill>
                    </a:lnR>
                    <a:lnT w="12240">
                      <a:solidFill>
                        <a:srgbClr val="000000"/>
                      </a:solidFill>
                    </a:lnT>
                    <a:lnB w="12240">
                      <a:solidFill>
                        <a:srgbClr val="000000"/>
                      </a:solidFill>
                    </a:lnB>
                    <a:solidFill>
                      <a:srgbClr val="F9C090"/>
                    </a:solidFill>
                  </a:tcPr>
                </a:tc>
                <a:tc>
                  <a:txBody>
                    <a:bodyPr/>
                    <a:p>
                      <a:pPr algn="ctr">
                        <a:lnSpc>
                          <a:spcPct val="100000"/>
                        </a:lnSpc>
                        <a:spcBef>
                          <a:spcPts val="255"/>
                        </a:spcBef>
                      </a:pPr>
                      <a:r>
                        <a:rPr lang="pt-BR" sz="1800" b="1" strike="noStrike" spc="-4">
                          <a:solidFill>
                            <a:srgbClr val="000000"/>
                          </a:solidFill>
                          <a:latin typeface="Calibri"/>
                        </a:rPr>
                        <a:t>Condição2</a:t>
                      </a:r>
                      <a:endParaRPr lang="pt-BR" sz="1800" b="0" strike="noStrike" spc="-1">
                        <a:latin typeface="Arial"/>
                      </a:endParaRPr>
                    </a:p>
                  </a:txBody>
                  <a:tcPr marL="0" marR="0" marT="32040" marB="0">
                    <a:lnL w="12240">
                      <a:solidFill>
                        <a:srgbClr val="000000"/>
                      </a:solidFill>
                    </a:lnL>
                    <a:lnR w="12240">
                      <a:solidFill>
                        <a:srgbClr val="000000"/>
                      </a:solidFill>
                    </a:lnR>
                    <a:lnT w="12240">
                      <a:solidFill>
                        <a:srgbClr val="000000"/>
                      </a:solidFill>
                    </a:lnT>
                    <a:lnB w="12240">
                      <a:solidFill>
                        <a:srgbClr val="000000"/>
                      </a:solidFill>
                    </a:lnB>
                    <a:solidFill>
                      <a:srgbClr val="F9C090"/>
                    </a:solidFill>
                  </a:tcPr>
                </a:tc>
                <a:tc>
                  <a:txBody>
                    <a:bodyPr/>
                    <a:p>
                      <a:pPr marL="635" algn="ctr">
                        <a:lnSpc>
                          <a:spcPct val="100000"/>
                        </a:lnSpc>
                        <a:spcBef>
                          <a:spcPts val="255"/>
                        </a:spcBef>
                      </a:pPr>
                      <a:r>
                        <a:rPr lang="pt-BR" sz="1800" b="1" strike="noStrike" spc="-9">
                          <a:solidFill>
                            <a:srgbClr val="000000"/>
                          </a:solidFill>
                          <a:latin typeface="Calibri"/>
                        </a:rPr>
                        <a:t>Resultado</a:t>
                      </a:r>
                      <a:endParaRPr lang="pt-BR" sz="1800" b="0" strike="noStrike" spc="-1">
                        <a:latin typeface="Arial"/>
                      </a:endParaRPr>
                    </a:p>
                  </a:txBody>
                  <a:tcPr marL="0" marR="0" marT="32040" marB="0">
                    <a:lnL w="12240">
                      <a:solidFill>
                        <a:srgbClr val="000000"/>
                      </a:solidFill>
                    </a:lnL>
                    <a:lnR w="12240">
                      <a:solidFill>
                        <a:srgbClr val="000000"/>
                      </a:solidFill>
                    </a:lnR>
                    <a:lnT w="12240">
                      <a:solidFill>
                        <a:srgbClr val="000000"/>
                      </a:solidFill>
                    </a:lnT>
                    <a:lnB w="12240">
                      <a:solidFill>
                        <a:srgbClr val="000000"/>
                      </a:solidFill>
                    </a:lnB>
                    <a:solidFill>
                      <a:srgbClr val="F9C090"/>
                    </a:solidFill>
                  </a:tcPr>
                </a:tc>
              </a:tr>
              <a:tr h="390240">
                <a:tc>
                  <a:txBody>
                    <a:bodyPr/>
                    <a:p>
                      <a:pPr algn="ctr">
                        <a:lnSpc>
                          <a:spcPct val="100000"/>
                        </a:lnSpc>
                        <a:spcBef>
                          <a:spcPts val="255"/>
                        </a:spcBef>
                      </a:pPr>
                      <a:r>
                        <a:rPr lang="pt-BR" sz="1800" b="0" strike="noStrike" spc="-4">
                          <a:solidFill>
                            <a:srgbClr val="000000"/>
                          </a:solidFill>
                          <a:latin typeface="Calibri"/>
                        </a:rPr>
                        <a:t>true</a:t>
                      </a:r>
                      <a:endParaRPr lang="pt-BR" sz="1800" b="0" strike="noStrike" spc="-1">
                        <a:latin typeface="Arial"/>
                      </a:endParaRPr>
                    </a:p>
                  </a:txBody>
                  <a:tcPr marL="0" marR="0" marT="32040" marB="0">
                    <a:lnL w="12240">
                      <a:solidFill>
                        <a:srgbClr val="000000"/>
                      </a:solidFill>
                    </a:lnL>
                    <a:lnR w="12240">
                      <a:solidFill>
                        <a:srgbClr val="000000"/>
                      </a:solidFill>
                    </a:lnR>
                    <a:lnT w="12240">
                      <a:solidFill>
                        <a:srgbClr val="000000"/>
                      </a:solidFill>
                    </a:lnT>
                    <a:lnB w="12240">
                      <a:solidFill>
                        <a:srgbClr val="000000"/>
                      </a:solidFill>
                    </a:lnB>
                    <a:solidFill>
                      <a:srgbClr val="F9C090"/>
                    </a:solidFill>
                  </a:tcPr>
                </a:tc>
                <a:tc>
                  <a:txBody>
                    <a:bodyPr/>
                    <a:p>
                      <a:pPr marL="1270" algn="ctr">
                        <a:lnSpc>
                          <a:spcPct val="100000"/>
                        </a:lnSpc>
                        <a:spcBef>
                          <a:spcPts val="255"/>
                        </a:spcBef>
                      </a:pPr>
                      <a:r>
                        <a:rPr lang="pt-BR" sz="1800" b="0" strike="noStrike" spc="-4">
                          <a:solidFill>
                            <a:srgbClr val="000000"/>
                          </a:solidFill>
                          <a:latin typeface="Calibri"/>
                        </a:rPr>
                        <a:t>&amp;&amp;</a:t>
                      </a:r>
                      <a:endParaRPr lang="pt-BR" sz="1800" b="0" strike="noStrike" spc="-1">
                        <a:latin typeface="Arial"/>
                      </a:endParaRPr>
                    </a:p>
                  </a:txBody>
                  <a:tcPr marL="0" marR="0" marT="32040" marB="0">
                    <a:lnL w="12240">
                      <a:solidFill>
                        <a:srgbClr val="000000"/>
                      </a:solidFill>
                    </a:lnL>
                    <a:lnR w="12240">
                      <a:solidFill>
                        <a:srgbClr val="000000"/>
                      </a:solidFill>
                    </a:lnR>
                    <a:lnT w="12240">
                      <a:solidFill>
                        <a:srgbClr val="000000"/>
                      </a:solidFill>
                    </a:lnT>
                    <a:lnB w="12240">
                      <a:solidFill>
                        <a:srgbClr val="000000"/>
                      </a:solidFill>
                    </a:lnB>
                    <a:solidFill>
                      <a:srgbClr val="F9C090"/>
                    </a:solidFill>
                  </a:tcPr>
                </a:tc>
                <a:tc>
                  <a:txBody>
                    <a:bodyPr/>
                    <a:p>
                      <a:pPr algn="ctr">
                        <a:lnSpc>
                          <a:spcPct val="100000"/>
                        </a:lnSpc>
                        <a:spcBef>
                          <a:spcPts val="255"/>
                        </a:spcBef>
                      </a:pPr>
                      <a:r>
                        <a:rPr lang="pt-BR" sz="1800" b="0" strike="noStrike" spc="-4">
                          <a:solidFill>
                            <a:srgbClr val="000000"/>
                          </a:solidFill>
                          <a:latin typeface="Calibri"/>
                        </a:rPr>
                        <a:t>true</a:t>
                      </a:r>
                      <a:endParaRPr lang="pt-BR" sz="1800" b="0" strike="noStrike" spc="-1">
                        <a:latin typeface="Arial"/>
                      </a:endParaRPr>
                    </a:p>
                  </a:txBody>
                  <a:tcPr marL="0" marR="0" marT="32040" marB="0">
                    <a:lnL w="12240">
                      <a:solidFill>
                        <a:srgbClr val="000000"/>
                      </a:solidFill>
                    </a:lnL>
                    <a:lnR w="12240">
                      <a:solidFill>
                        <a:srgbClr val="000000"/>
                      </a:solidFill>
                    </a:lnR>
                    <a:lnT w="12240">
                      <a:solidFill>
                        <a:srgbClr val="000000"/>
                      </a:solidFill>
                    </a:lnT>
                    <a:lnB w="12240">
                      <a:solidFill>
                        <a:srgbClr val="000000"/>
                      </a:solidFill>
                    </a:lnB>
                    <a:solidFill>
                      <a:srgbClr val="F9C090"/>
                    </a:solidFill>
                  </a:tcPr>
                </a:tc>
                <a:tc>
                  <a:txBody>
                    <a:bodyPr/>
                    <a:p>
                      <a:pPr marL="635" algn="ctr">
                        <a:lnSpc>
                          <a:spcPct val="100000"/>
                        </a:lnSpc>
                        <a:spcBef>
                          <a:spcPts val="255"/>
                        </a:spcBef>
                      </a:pPr>
                      <a:r>
                        <a:rPr lang="pt-BR" sz="1800" b="0" strike="noStrike" spc="-4">
                          <a:solidFill>
                            <a:srgbClr val="000000"/>
                          </a:solidFill>
                          <a:latin typeface="Calibri"/>
                        </a:rPr>
                        <a:t>true</a:t>
                      </a:r>
                      <a:endParaRPr lang="pt-BR" sz="1800" b="0" strike="noStrike" spc="-1">
                        <a:latin typeface="Arial"/>
                      </a:endParaRPr>
                    </a:p>
                  </a:txBody>
                  <a:tcPr marL="0" marR="0" marT="32040" marB="0">
                    <a:lnL w="12240">
                      <a:solidFill>
                        <a:srgbClr val="000000"/>
                      </a:solidFill>
                    </a:lnL>
                    <a:lnR w="12240">
                      <a:solidFill>
                        <a:srgbClr val="000000"/>
                      </a:solidFill>
                    </a:lnR>
                    <a:lnT w="12240">
                      <a:solidFill>
                        <a:srgbClr val="000000"/>
                      </a:solidFill>
                    </a:lnT>
                    <a:lnB w="12240">
                      <a:solidFill>
                        <a:srgbClr val="000000"/>
                      </a:solidFill>
                    </a:lnB>
                    <a:solidFill>
                      <a:srgbClr val="F9C090"/>
                    </a:solidFill>
                  </a:tcPr>
                </a:tc>
              </a:tr>
              <a:tr h="390240">
                <a:tc>
                  <a:txBody>
                    <a:bodyPr/>
                    <a:p>
                      <a:pPr algn="ctr">
                        <a:lnSpc>
                          <a:spcPct val="100000"/>
                        </a:lnSpc>
                        <a:spcBef>
                          <a:spcPts val="245"/>
                        </a:spcBef>
                      </a:pPr>
                      <a:r>
                        <a:rPr lang="pt-BR" sz="1800" b="0" strike="noStrike" spc="-9">
                          <a:solidFill>
                            <a:srgbClr val="000000"/>
                          </a:solidFill>
                          <a:latin typeface="Calibri"/>
                        </a:rPr>
                        <a:t>false</a:t>
                      </a:r>
                      <a:endParaRPr lang="pt-BR" sz="1800" b="0" strike="noStrike" spc="-1">
                        <a:latin typeface="Arial"/>
                      </a:endParaRPr>
                    </a:p>
                  </a:txBody>
                  <a:tcPr marL="0" marR="0" marT="30960" marB="0">
                    <a:lnL w="12240">
                      <a:solidFill>
                        <a:srgbClr val="000000"/>
                      </a:solidFill>
                    </a:lnL>
                    <a:lnR w="12240">
                      <a:solidFill>
                        <a:srgbClr val="000000"/>
                      </a:solidFill>
                    </a:lnR>
                    <a:lnT w="12240">
                      <a:solidFill>
                        <a:srgbClr val="000000"/>
                      </a:solidFill>
                    </a:lnT>
                    <a:lnB w="12240">
                      <a:solidFill>
                        <a:srgbClr val="000000"/>
                      </a:solidFill>
                    </a:lnB>
                    <a:solidFill>
                      <a:srgbClr val="F9C090"/>
                    </a:solidFill>
                  </a:tcPr>
                </a:tc>
                <a:tc>
                  <a:txBody>
                    <a:bodyPr/>
                    <a:p>
                      <a:pPr marL="1270" algn="ctr">
                        <a:lnSpc>
                          <a:spcPct val="100000"/>
                        </a:lnSpc>
                        <a:spcBef>
                          <a:spcPts val="255"/>
                        </a:spcBef>
                      </a:pPr>
                      <a:r>
                        <a:rPr lang="pt-BR" sz="1800" b="0" strike="noStrike" spc="-4">
                          <a:solidFill>
                            <a:srgbClr val="000000"/>
                          </a:solidFill>
                          <a:latin typeface="Calibri"/>
                        </a:rPr>
                        <a:t>&amp;&amp;</a:t>
                      </a:r>
                      <a:endParaRPr lang="pt-BR" sz="1800" b="0" strike="noStrike" spc="-1">
                        <a:latin typeface="Arial"/>
                      </a:endParaRPr>
                    </a:p>
                  </a:txBody>
                  <a:tcPr marL="0" marR="0" marT="32040" marB="0">
                    <a:lnL w="12240">
                      <a:solidFill>
                        <a:srgbClr val="000000"/>
                      </a:solidFill>
                    </a:lnL>
                    <a:lnR w="12240">
                      <a:solidFill>
                        <a:srgbClr val="000000"/>
                      </a:solidFill>
                    </a:lnR>
                    <a:lnT w="12240">
                      <a:solidFill>
                        <a:srgbClr val="000000"/>
                      </a:solidFill>
                    </a:lnT>
                    <a:lnB w="12240">
                      <a:solidFill>
                        <a:srgbClr val="000000"/>
                      </a:solidFill>
                    </a:lnB>
                    <a:solidFill>
                      <a:srgbClr val="F9C090"/>
                    </a:solidFill>
                  </a:tcPr>
                </a:tc>
                <a:tc>
                  <a:txBody>
                    <a:bodyPr/>
                    <a:p>
                      <a:pPr algn="ctr">
                        <a:lnSpc>
                          <a:spcPct val="100000"/>
                        </a:lnSpc>
                        <a:spcBef>
                          <a:spcPts val="255"/>
                        </a:spcBef>
                      </a:pPr>
                      <a:r>
                        <a:rPr lang="pt-BR" sz="1800" b="0" strike="noStrike" spc="-4">
                          <a:solidFill>
                            <a:srgbClr val="000000"/>
                          </a:solidFill>
                          <a:latin typeface="Calibri"/>
                        </a:rPr>
                        <a:t>true</a:t>
                      </a:r>
                      <a:endParaRPr lang="pt-BR" sz="1800" b="0" strike="noStrike" spc="-1">
                        <a:latin typeface="Arial"/>
                      </a:endParaRPr>
                    </a:p>
                  </a:txBody>
                  <a:tcPr marL="0" marR="0" marT="32040" marB="0">
                    <a:lnL w="12240">
                      <a:solidFill>
                        <a:srgbClr val="000000"/>
                      </a:solidFill>
                    </a:lnL>
                    <a:lnR w="12240">
                      <a:solidFill>
                        <a:srgbClr val="000000"/>
                      </a:solidFill>
                    </a:lnR>
                    <a:lnT w="12240">
                      <a:solidFill>
                        <a:srgbClr val="000000"/>
                      </a:solidFill>
                    </a:lnT>
                    <a:lnB w="12240">
                      <a:solidFill>
                        <a:srgbClr val="000000"/>
                      </a:solidFill>
                    </a:lnB>
                    <a:solidFill>
                      <a:srgbClr val="F9C090"/>
                    </a:solidFill>
                  </a:tcPr>
                </a:tc>
                <a:tc>
                  <a:txBody>
                    <a:bodyPr/>
                    <a:p>
                      <a:pPr algn="ctr">
                        <a:lnSpc>
                          <a:spcPct val="100000"/>
                        </a:lnSpc>
                        <a:spcBef>
                          <a:spcPts val="245"/>
                        </a:spcBef>
                      </a:pPr>
                      <a:r>
                        <a:rPr lang="pt-BR" sz="1800" b="0" strike="noStrike" spc="-9">
                          <a:solidFill>
                            <a:srgbClr val="000000"/>
                          </a:solidFill>
                          <a:latin typeface="Calibri"/>
                        </a:rPr>
                        <a:t>false</a:t>
                      </a:r>
                      <a:endParaRPr lang="pt-BR" sz="1800" b="0" strike="noStrike" spc="-1">
                        <a:latin typeface="Arial"/>
                      </a:endParaRPr>
                    </a:p>
                  </a:txBody>
                  <a:tcPr marL="0" marR="0" marT="30960" marB="0">
                    <a:lnL w="12240">
                      <a:solidFill>
                        <a:srgbClr val="000000"/>
                      </a:solidFill>
                    </a:lnL>
                    <a:lnR w="12240">
                      <a:solidFill>
                        <a:srgbClr val="000000"/>
                      </a:solidFill>
                    </a:lnR>
                    <a:lnT w="12240">
                      <a:solidFill>
                        <a:srgbClr val="000000"/>
                      </a:solidFill>
                    </a:lnT>
                    <a:lnB w="12240">
                      <a:solidFill>
                        <a:srgbClr val="000000"/>
                      </a:solidFill>
                    </a:lnB>
                    <a:solidFill>
                      <a:srgbClr val="F9C090"/>
                    </a:solidFill>
                  </a:tcPr>
                </a:tc>
              </a:tr>
              <a:tr h="390240">
                <a:tc>
                  <a:txBody>
                    <a:bodyPr/>
                    <a:p>
                      <a:pPr algn="ctr">
                        <a:lnSpc>
                          <a:spcPct val="100000"/>
                        </a:lnSpc>
                        <a:spcBef>
                          <a:spcPts val="255"/>
                        </a:spcBef>
                      </a:pPr>
                      <a:r>
                        <a:rPr lang="pt-BR" sz="1800" b="0" strike="noStrike" spc="-4">
                          <a:solidFill>
                            <a:srgbClr val="000000"/>
                          </a:solidFill>
                          <a:latin typeface="Calibri"/>
                        </a:rPr>
                        <a:t>true</a:t>
                      </a:r>
                      <a:endParaRPr lang="pt-BR" sz="1800" b="0" strike="noStrike" spc="-1">
                        <a:latin typeface="Arial"/>
                      </a:endParaRPr>
                    </a:p>
                  </a:txBody>
                  <a:tcPr marL="0" marR="0" marT="32040" marB="0">
                    <a:lnL w="12240">
                      <a:solidFill>
                        <a:srgbClr val="000000"/>
                      </a:solidFill>
                    </a:lnL>
                    <a:lnR w="12240">
                      <a:solidFill>
                        <a:srgbClr val="000000"/>
                      </a:solidFill>
                    </a:lnR>
                    <a:lnT w="12240">
                      <a:solidFill>
                        <a:srgbClr val="000000"/>
                      </a:solidFill>
                    </a:lnT>
                    <a:lnB w="12240">
                      <a:solidFill>
                        <a:srgbClr val="000000"/>
                      </a:solidFill>
                    </a:lnB>
                    <a:solidFill>
                      <a:srgbClr val="F9C090"/>
                    </a:solidFill>
                  </a:tcPr>
                </a:tc>
                <a:tc>
                  <a:txBody>
                    <a:bodyPr/>
                    <a:p>
                      <a:pPr marL="1270" algn="ctr">
                        <a:lnSpc>
                          <a:spcPct val="100000"/>
                        </a:lnSpc>
                        <a:spcBef>
                          <a:spcPts val="255"/>
                        </a:spcBef>
                      </a:pPr>
                      <a:r>
                        <a:rPr lang="pt-BR" sz="1800" b="0" strike="noStrike" spc="-4">
                          <a:solidFill>
                            <a:srgbClr val="000000"/>
                          </a:solidFill>
                          <a:latin typeface="Calibri"/>
                        </a:rPr>
                        <a:t>&amp;&amp;</a:t>
                      </a:r>
                      <a:endParaRPr lang="pt-BR" sz="1800" b="0" strike="noStrike" spc="-1">
                        <a:latin typeface="Arial"/>
                      </a:endParaRPr>
                    </a:p>
                  </a:txBody>
                  <a:tcPr marL="0" marR="0" marT="32040" marB="0">
                    <a:lnL w="12240">
                      <a:solidFill>
                        <a:srgbClr val="000000"/>
                      </a:solidFill>
                    </a:lnL>
                    <a:lnR w="12240">
                      <a:solidFill>
                        <a:srgbClr val="000000"/>
                      </a:solidFill>
                    </a:lnR>
                    <a:lnT w="12240">
                      <a:solidFill>
                        <a:srgbClr val="000000"/>
                      </a:solidFill>
                    </a:lnT>
                    <a:lnB w="12240">
                      <a:solidFill>
                        <a:srgbClr val="000000"/>
                      </a:solidFill>
                    </a:lnB>
                    <a:solidFill>
                      <a:srgbClr val="F9C090"/>
                    </a:solidFill>
                  </a:tcPr>
                </a:tc>
                <a:tc>
                  <a:txBody>
                    <a:bodyPr/>
                    <a:p>
                      <a:pPr algn="ctr">
                        <a:lnSpc>
                          <a:spcPct val="100000"/>
                        </a:lnSpc>
                        <a:spcBef>
                          <a:spcPts val="245"/>
                        </a:spcBef>
                      </a:pPr>
                      <a:r>
                        <a:rPr lang="pt-BR" sz="1800" b="0" strike="noStrike" spc="-9">
                          <a:solidFill>
                            <a:srgbClr val="000000"/>
                          </a:solidFill>
                          <a:latin typeface="Calibri"/>
                        </a:rPr>
                        <a:t>false</a:t>
                      </a:r>
                      <a:endParaRPr lang="pt-BR" sz="1800" b="0" strike="noStrike" spc="-1">
                        <a:latin typeface="Arial"/>
                      </a:endParaRPr>
                    </a:p>
                  </a:txBody>
                  <a:tcPr marL="0" marR="0" marT="30960" marB="0">
                    <a:lnL w="12240">
                      <a:solidFill>
                        <a:srgbClr val="000000"/>
                      </a:solidFill>
                    </a:lnL>
                    <a:lnR w="12240">
                      <a:solidFill>
                        <a:srgbClr val="000000"/>
                      </a:solidFill>
                    </a:lnR>
                    <a:lnT w="12240">
                      <a:solidFill>
                        <a:srgbClr val="000000"/>
                      </a:solidFill>
                    </a:lnT>
                    <a:lnB w="12240">
                      <a:solidFill>
                        <a:srgbClr val="000000"/>
                      </a:solidFill>
                    </a:lnB>
                    <a:solidFill>
                      <a:srgbClr val="F9C090"/>
                    </a:solidFill>
                  </a:tcPr>
                </a:tc>
                <a:tc>
                  <a:txBody>
                    <a:bodyPr/>
                    <a:p>
                      <a:pPr algn="ctr">
                        <a:lnSpc>
                          <a:spcPct val="100000"/>
                        </a:lnSpc>
                        <a:spcBef>
                          <a:spcPts val="245"/>
                        </a:spcBef>
                      </a:pPr>
                      <a:r>
                        <a:rPr lang="pt-BR" sz="1800" b="0" strike="noStrike" spc="-9">
                          <a:solidFill>
                            <a:srgbClr val="000000"/>
                          </a:solidFill>
                          <a:latin typeface="Calibri"/>
                        </a:rPr>
                        <a:t>false</a:t>
                      </a:r>
                      <a:endParaRPr lang="pt-BR" sz="1800" b="0" strike="noStrike" spc="-1">
                        <a:latin typeface="Arial"/>
                      </a:endParaRPr>
                    </a:p>
                  </a:txBody>
                  <a:tcPr marL="0" marR="0" marT="30960" marB="0">
                    <a:lnL w="12240">
                      <a:solidFill>
                        <a:srgbClr val="000000"/>
                      </a:solidFill>
                    </a:lnL>
                    <a:lnR w="12240">
                      <a:solidFill>
                        <a:srgbClr val="000000"/>
                      </a:solidFill>
                    </a:lnR>
                    <a:lnT w="12240">
                      <a:solidFill>
                        <a:srgbClr val="000000"/>
                      </a:solidFill>
                    </a:lnT>
                    <a:lnB w="12240">
                      <a:solidFill>
                        <a:srgbClr val="000000"/>
                      </a:solidFill>
                    </a:lnB>
                    <a:solidFill>
                      <a:srgbClr val="F9C090"/>
                    </a:solidFill>
                  </a:tcPr>
                </a:tc>
              </a:tr>
              <a:tr h="390240">
                <a:tc>
                  <a:txBody>
                    <a:bodyPr/>
                    <a:p>
                      <a:pPr algn="ctr">
                        <a:lnSpc>
                          <a:spcPct val="100000"/>
                        </a:lnSpc>
                        <a:spcBef>
                          <a:spcPts val="245"/>
                        </a:spcBef>
                      </a:pPr>
                      <a:r>
                        <a:rPr lang="pt-BR" sz="1800" b="0" strike="noStrike" spc="-9">
                          <a:solidFill>
                            <a:srgbClr val="000000"/>
                          </a:solidFill>
                          <a:latin typeface="Calibri"/>
                        </a:rPr>
                        <a:t>false</a:t>
                      </a:r>
                      <a:endParaRPr lang="pt-BR" sz="1800" b="0" strike="noStrike" spc="-1">
                        <a:latin typeface="Arial"/>
                      </a:endParaRPr>
                    </a:p>
                  </a:txBody>
                  <a:tcPr marL="0" marR="0" marT="30960" marB="0">
                    <a:lnL w="12240">
                      <a:solidFill>
                        <a:srgbClr val="000000"/>
                      </a:solidFill>
                    </a:lnL>
                    <a:lnR w="12240">
                      <a:solidFill>
                        <a:srgbClr val="000000"/>
                      </a:solidFill>
                    </a:lnR>
                    <a:lnT w="12240">
                      <a:solidFill>
                        <a:srgbClr val="000000"/>
                      </a:solidFill>
                    </a:lnT>
                    <a:lnB w="12240">
                      <a:solidFill>
                        <a:srgbClr val="000000"/>
                      </a:solidFill>
                    </a:lnB>
                    <a:solidFill>
                      <a:srgbClr val="F9C090"/>
                    </a:solidFill>
                  </a:tcPr>
                </a:tc>
                <a:tc>
                  <a:txBody>
                    <a:bodyPr/>
                    <a:p>
                      <a:pPr marL="1270" algn="ctr">
                        <a:lnSpc>
                          <a:spcPct val="100000"/>
                        </a:lnSpc>
                        <a:spcBef>
                          <a:spcPts val="255"/>
                        </a:spcBef>
                      </a:pPr>
                      <a:r>
                        <a:rPr lang="pt-BR" sz="1800" b="0" strike="noStrike" spc="-4">
                          <a:solidFill>
                            <a:srgbClr val="000000"/>
                          </a:solidFill>
                          <a:latin typeface="Calibri"/>
                        </a:rPr>
                        <a:t>&amp;&amp;</a:t>
                      </a:r>
                      <a:endParaRPr lang="pt-BR" sz="1800" b="0" strike="noStrike" spc="-1">
                        <a:latin typeface="Arial"/>
                      </a:endParaRPr>
                    </a:p>
                  </a:txBody>
                  <a:tcPr marL="0" marR="0" marT="32040" marB="0">
                    <a:lnL w="12240">
                      <a:solidFill>
                        <a:srgbClr val="000000"/>
                      </a:solidFill>
                    </a:lnL>
                    <a:lnR w="12240">
                      <a:solidFill>
                        <a:srgbClr val="000000"/>
                      </a:solidFill>
                    </a:lnR>
                    <a:lnT w="12240">
                      <a:solidFill>
                        <a:srgbClr val="000000"/>
                      </a:solidFill>
                    </a:lnT>
                    <a:lnB w="12240">
                      <a:solidFill>
                        <a:srgbClr val="000000"/>
                      </a:solidFill>
                    </a:lnB>
                    <a:solidFill>
                      <a:srgbClr val="F9C090"/>
                    </a:solidFill>
                  </a:tcPr>
                </a:tc>
                <a:tc>
                  <a:txBody>
                    <a:bodyPr/>
                    <a:p>
                      <a:pPr algn="ctr">
                        <a:lnSpc>
                          <a:spcPct val="100000"/>
                        </a:lnSpc>
                        <a:spcBef>
                          <a:spcPts val="245"/>
                        </a:spcBef>
                      </a:pPr>
                      <a:r>
                        <a:rPr lang="pt-BR" sz="1800" b="0" strike="noStrike" spc="-9">
                          <a:solidFill>
                            <a:srgbClr val="000000"/>
                          </a:solidFill>
                          <a:latin typeface="Calibri"/>
                        </a:rPr>
                        <a:t>false</a:t>
                      </a:r>
                      <a:endParaRPr lang="pt-BR" sz="1800" b="0" strike="noStrike" spc="-1">
                        <a:latin typeface="Arial"/>
                      </a:endParaRPr>
                    </a:p>
                  </a:txBody>
                  <a:tcPr marL="0" marR="0" marT="30960" marB="0">
                    <a:lnL w="12240">
                      <a:solidFill>
                        <a:srgbClr val="000000"/>
                      </a:solidFill>
                    </a:lnL>
                    <a:lnR w="12240">
                      <a:solidFill>
                        <a:srgbClr val="000000"/>
                      </a:solidFill>
                    </a:lnR>
                    <a:lnT w="12240">
                      <a:solidFill>
                        <a:srgbClr val="000000"/>
                      </a:solidFill>
                    </a:lnT>
                    <a:lnB w="12240">
                      <a:solidFill>
                        <a:srgbClr val="000000"/>
                      </a:solidFill>
                    </a:lnB>
                    <a:solidFill>
                      <a:srgbClr val="F9C090"/>
                    </a:solidFill>
                  </a:tcPr>
                </a:tc>
                <a:tc>
                  <a:txBody>
                    <a:bodyPr/>
                    <a:p>
                      <a:pPr algn="ctr">
                        <a:lnSpc>
                          <a:spcPct val="100000"/>
                        </a:lnSpc>
                        <a:spcBef>
                          <a:spcPts val="245"/>
                        </a:spcBef>
                      </a:pPr>
                      <a:r>
                        <a:rPr lang="pt-BR" sz="1800" b="0" strike="noStrike" spc="-9">
                          <a:solidFill>
                            <a:srgbClr val="000000"/>
                          </a:solidFill>
                          <a:latin typeface="Calibri"/>
                        </a:rPr>
                        <a:t>false</a:t>
                      </a:r>
                      <a:endParaRPr lang="pt-BR" sz="1800" b="0" strike="noStrike" spc="-1">
                        <a:latin typeface="Arial"/>
                      </a:endParaRPr>
                    </a:p>
                  </a:txBody>
                  <a:tcPr marL="0" marR="0" marT="30960" marB="0">
                    <a:lnL w="12240">
                      <a:solidFill>
                        <a:srgbClr val="000000"/>
                      </a:solidFill>
                    </a:lnL>
                    <a:lnR w="12240">
                      <a:solidFill>
                        <a:srgbClr val="000000"/>
                      </a:solidFill>
                    </a:lnR>
                    <a:lnT w="12240">
                      <a:solidFill>
                        <a:srgbClr val="000000"/>
                      </a:solidFill>
                    </a:lnT>
                    <a:lnB w="12240">
                      <a:solidFill>
                        <a:srgbClr val="000000"/>
                      </a:solidFill>
                    </a:lnB>
                    <a:solidFill>
                      <a:srgbClr val="F9C090"/>
                    </a:solidFill>
                  </a:tcPr>
                </a:tc>
              </a:tr>
            </a:tbl>
          </a:graphicData>
        </a:graphic>
      </p:graphicFrame>
      <p:sp>
        <p:nvSpPr>
          <p:cNvPr id="894" name="CustomShape 3"/>
          <p:cNvSpPr/>
          <p:nvPr/>
        </p:nvSpPr>
        <p:spPr>
          <a:xfrm>
            <a:off x="6340475" y="4854575"/>
            <a:ext cx="1188085" cy="1249680"/>
          </a:xfrm>
          <a:prstGeom prst="rect">
            <a:avLst/>
          </a:prstGeom>
          <a:blipFill rotWithShape="false">
            <a:blip r:embed="rId1"/>
            <a:stretch>
              <a:fillRect/>
            </a:stretch>
          </a:blipFill>
          <a:ln>
            <a:noFill/>
          </a:ln>
        </p:spPr>
        <p:style>
          <a:lnRef idx="0">
            <a:srgbClr val="FFFFFF"/>
          </a:lnRef>
          <a:fillRef idx="0">
            <a:srgbClr val="FFFFFF"/>
          </a:fillRef>
          <a:effectRef idx="0">
            <a:srgbClr val="FFFFFF"/>
          </a:effectRef>
          <a:fontRef idx="minor"/>
        </p:style>
      </p:sp>
      <p:sp>
        <p:nvSpPr>
          <p:cNvPr id="895" name="CustomShape 4"/>
          <p:cNvSpPr/>
          <p:nvPr/>
        </p:nvSpPr>
        <p:spPr>
          <a:xfrm>
            <a:off x="7528820" y="4833485"/>
            <a:ext cx="4303800" cy="129168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indent="-635" algn="ctr">
              <a:lnSpc>
                <a:spcPct val="150000"/>
              </a:lnSpc>
              <a:spcBef>
                <a:spcPts val="100"/>
              </a:spcBef>
            </a:pPr>
            <a:r>
              <a:rPr lang="pt-BR" sz="1400" b="1" strike="noStrike" spc="72">
                <a:solidFill>
                  <a:schemeClr val="bg1"/>
                </a:solidFill>
                <a:latin typeface="Arial"/>
              </a:rPr>
              <a:t>A </a:t>
            </a:r>
            <a:r>
              <a:rPr lang="pt-BR" sz="1400" b="1" strike="noStrike" spc="18">
                <a:solidFill>
                  <a:schemeClr val="bg1"/>
                </a:solidFill>
                <a:latin typeface="Arial"/>
              </a:rPr>
              <a:t>diferença </a:t>
            </a:r>
            <a:r>
              <a:rPr lang="pt-BR" sz="1400" b="1" strike="noStrike" spc="-38">
                <a:solidFill>
                  <a:schemeClr val="bg1"/>
                </a:solidFill>
                <a:latin typeface="Arial"/>
              </a:rPr>
              <a:t>básica </a:t>
            </a:r>
            <a:r>
              <a:rPr lang="pt-BR" sz="1400" b="1" strike="noStrike" spc="-1">
                <a:solidFill>
                  <a:schemeClr val="bg1"/>
                </a:solidFill>
                <a:latin typeface="Arial"/>
              </a:rPr>
              <a:t>do </a:t>
            </a:r>
            <a:r>
              <a:rPr lang="pt-BR" sz="1400" b="1" strike="noStrike" spc="29">
                <a:solidFill>
                  <a:schemeClr val="bg1"/>
                </a:solidFill>
                <a:latin typeface="Arial"/>
              </a:rPr>
              <a:t>operador </a:t>
            </a:r>
            <a:r>
              <a:rPr lang="pt-BR" sz="1400" b="1" strike="noStrike" spc="214">
                <a:solidFill>
                  <a:schemeClr val="bg1"/>
                </a:solidFill>
                <a:latin typeface="Arial"/>
              </a:rPr>
              <a:t>&amp;&amp; </a:t>
            </a:r>
            <a:r>
              <a:rPr lang="pt-BR" sz="1400" b="1" strike="noStrike" spc="69">
                <a:solidFill>
                  <a:schemeClr val="bg1"/>
                </a:solidFill>
                <a:latin typeface="Arial"/>
              </a:rPr>
              <a:t>para </a:t>
            </a:r>
            <a:r>
              <a:rPr lang="pt-BR" sz="1400" b="1" strike="noStrike" spc="214">
                <a:solidFill>
                  <a:schemeClr val="bg1"/>
                </a:solidFill>
                <a:latin typeface="Arial"/>
              </a:rPr>
              <a:t>&amp; </a:t>
            </a:r>
            <a:r>
              <a:rPr lang="pt-BR" sz="1400" b="1" strike="noStrike" spc="-52">
                <a:solidFill>
                  <a:schemeClr val="bg1"/>
                </a:solidFill>
                <a:latin typeface="Arial"/>
              </a:rPr>
              <a:t>é  </a:t>
            </a:r>
            <a:r>
              <a:rPr lang="pt-BR" sz="1400" b="1" strike="noStrike" spc="-38">
                <a:solidFill>
                  <a:schemeClr val="bg1"/>
                </a:solidFill>
                <a:latin typeface="Arial"/>
              </a:rPr>
              <a:t>que </a:t>
            </a:r>
            <a:r>
              <a:rPr lang="pt-BR" sz="1400" b="1" strike="noStrike" spc="-63">
                <a:solidFill>
                  <a:schemeClr val="bg1"/>
                </a:solidFill>
                <a:latin typeface="Arial"/>
              </a:rPr>
              <a:t>o </a:t>
            </a:r>
            <a:r>
              <a:rPr lang="pt-BR" sz="1400" b="1" strike="noStrike" spc="214">
                <a:solidFill>
                  <a:schemeClr val="bg1"/>
                </a:solidFill>
                <a:latin typeface="Arial"/>
              </a:rPr>
              <a:t>&amp;&amp; </a:t>
            </a:r>
            <a:r>
              <a:rPr lang="pt-BR" sz="1400" b="1" strike="noStrike" spc="18">
                <a:solidFill>
                  <a:schemeClr val="bg1"/>
                </a:solidFill>
                <a:latin typeface="Arial"/>
              </a:rPr>
              <a:t>suporta </a:t>
            </a:r>
            <a:r>
              <a:rPr lang="pt-BR" sz="1400" b="1" strike="noStrike" spc="63">
                <a:solidFill>
                  <a:schemeClr val="bg1"/>
                </a:solidFill>
                <a:latin typeface="Arial"/>
              </a:rPr>
              <a:t>uma </a:t>
            </a:r>
            <a:r>
              <a:rPr lang="pt-BR" sz="1400" b="1" strike="noStrike" spc="-1">
                <a:solidFill>
                  <a:schemeClr val="bg1"/>
                </a:solidFill>
                <a:latin typeface="Arial"/>
              </a:rPr>
              <a:t>avaliação </a:t>
            </a:r>
            <a:r>
              <a:rPr lang="pt-BR" sz="1400" b="1" strike="noStrike" spc="4">
                <a:solidFill>
                  <a:schemeClr val="bg1"/>
                </a:solidFill>
                <a:latin typeface="Arial"/>
              </a:rPr>
              <a:t>de </a:t>
            </a:r>
            <a:r>
              <a:rPr lang="pt-BR" sz="1400" b="1" strike="noStrike" spc="109">
                <a:solidFill>
                  <a:schemeClr val="bg1"/>
                </a:solidFill>
                <a:latin typeface="Arial"/>
              </a:rPr>
              <a:t>curto-  </a:t>
            </a:r>
            <a:r>
              <a:rPr lang="pt-BR" sz="1400" b="1" strike="noStrike" spc="18">
                <a:solidFill>
                  <a:schemeClr val="bg1"/>
                </a:solidFill>
                <a:latin typeface="Arial"/>
              </a:rPr>
              <a:t>circuito </a:t>
            </a:r>
            <a:r>
              <a:rPr lang="pt-BR" sz="1400" b="1" strike="noStrike" spc="94">
                <a:solidFill>
                  <a:schemeClr val="bg1"/>
                </a:solidFill>
                <a:latin typeface="Arial"/>
              </a:rPr>
              <a:t>( </a:t>
            </a:r>
            <a:r>
              <a:rPr lang="pt-BR" sz="1400" b="1" strike="noStrike" spc="-38">
                <a:solidFill>
                  <a:schemeClr val="bg1"/>
                </a:solidFill>
                <a:latin typeface="Arial"/>
              </a:rPr>
              <a:t>ou </a:t>
            </a:r>
            <a:r>
              <a:rPr lang="pt-BR" sz="1400" b="1" strike="noStrike" spc="-4">
                <a:solidFill>
                  <a:schemeClr val="bg1"/>
                </a:solidFill>
                <a:latin typeface="Arial"/>
              </a:rPr>
              <a:t>avaliação </a:t>
            </a:r>
            <a:r>
              <a:rPr lang="pt-BR" sz="1400" b="1" strike="noStrike" spc="29">
                <a:solidFill>
                  <a:schemeClr val="bg1"/>
                </a:solidFill>
                <a:latin typeface="Arial"/>
              </a:rPr>
              <a:t>parcial </a:t>
            </a:r>
            <a:r>
              <a:rPr lang="pt-BR" sz="1400" b="1" strike="noStrike" spc="58">
                <a:solidFill>
                  <a:schemeClr val="bg1"/>
                </a:solidFill>
                <a:latin typeface="Arial"/>
              </a:rPr>
              <a:t>), </a:t>
            </a:r>
            <a:r>
              <a:rPr lang="pt-BR" sz="1400" b="1" strike="noStrike" spc="18">
                <a:solidFill>
                  <a:schemeClr val="bg1"/>
                </a:solidFill>
                <a:latin typeface="Arial"/>
              </a:rPr>
              <a:t>enquanto </a:t>
            </a:r>
            <a:r>
              <a:rPr lang="pt-BR" sz="1400" b="1" strike="noStrike" spc="-38">
                <a:solidFill>
                  <a:schemeClr val="bg1"/>
                </a:solidFill>
                <a:latin typeface="Arial"/>
              </a:rPr>
              <a:t>que </a:t>
            </a:r>
            <a:r>
              <a:rPr lang="pt-BR" sz="1400" b="1" strike="noStrike" spc="-63">
                <a:solidFill>
                  <a:schemeClr val="bg1"/>
                </a:solidFill>
                <a:latin typeface="Arial"/>
              </a:rPr>
              <a:t>o  </a:t>
            </a:r>
            <a:r>
              <a:rPr lang="pt-BR" sz="1400" b="1" strike="noStrike" spc="214">
                <a:solidFill>
                  <a:schemeClr val="bg1"/>
                </a:solidFill>
                <a:latin typeface="Arial"/>
              </a:rPr>
              <a:t>&amp;</a:t>
            </a:r>
            <a:r>
              <a:rPr lang="pt-BR" sz="1400" b="1" strike="noStrike" spc="157">
                <a:solidFill>
                  <a:schemeClr val="bg1"/>
                </a:solidFill>
                <a:latin typeface="Arial"/>
              </a:rPr>
              <a:t> </a:t>
            </a:r>
            <a:r>
              <a:rPr lang="pt-BR" sz="1400" b="1" strike="noStrike" spc="-4">
                <a:solidFill>
                  <a:schemeClr val="bg1"/>
                </a:solidFill>
                <a:latin typeface="Arial"/>
              </a:rPr>
              <a:t>não.</a:t>
            </a:r>
            <a:endParaRPr lang="pt-BR" sz="1400" b="1" strike="noStrike" spc="-4">
              <a:solidFill>
                <a:schemeClr val="bg1"/>
              </a:solidFill>
              <a:latin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808F87"/>
        </a:solidFill>
        <a:effectLst/>
      </p:bgPr>
    </p:bg>
    <p:spTree>
      <p:nvGrpSpPr>
        <p:cNvPr id="1" name=""/>
        <p:cNvGrpSpPr/>
        <p:nvPr/>
      </p:nvGrpSpPr>
      <p:grpSpPr>
        <a:xfrm>
          <a:off x="0" y="0"/>
          <a:ext cx="0" cy="0"/>
          <a:chOff x="0" y="0"/>
          <a:chExt cx="0" cy="0"/>
        </a:xfrm>
      </p:grpSpPr>
      <p:sp>
        <p:nvSpPr>
          <p:cNvPr id="722" name="TextShape 4"/>
          <p:cNvSpPr txBox="true"/>
          <p:nvPr/>
        </p:nvSpPr>
        <p:spPr>
          <a:xfrm>
            <a:off x="102870" y="106680"/>
            <a:ext cx="8712200" cy="1007745"/>
          </a:xfrm>
          <a:prstGeom prst="rect">
            <a:avLst/>
          </a:prstGeom>
          <a:noFill/>
          <a:ln>
            <a:noFill/>
          </a:ln>
        </p:spPr>
        <p:txBody>
          <a:bodyPr lIns="0" tIns="12240" rIns="0" bIns="0"/>
          <a:p>
            <a:pPr marL="1959610" indent="-1520190">
              <a:lnSpc>
                <a:spcPct val="100000"/>
              </a:lnSpc>
              <a:spcBef>
                <a:spcPts val="95"/>
              </a:spcBef>
            </a:pPr>
            <a:r>
              <a:rPr lang="en-US" sz="4000" b="1">
                <a:solidFill>
                  <a:srgbClr val="FFFF00"/>
                </a:solidFill>
                <a:sym typeface="+mn-ea"/>
              </a:rPr>
              <a:t>Comments</a:t>
            </a:r>
            <a:endParaRPr lang="en-US" altLang="pt-BR" sz="4000" b="1" strike="noStrike" spc="-4">
              <a:solidFill>
                <a:srgbClr val="FFFF00"/>
              </a:solidFill>
              <a:cs typeface="+mn-lt"/>
              <a:sym typeface="+mn-ea"/>
            </a:endParaRPr>
          </a:p>
        </p:txBody>
      </p:sp>
      <p:pic>
        <p:nvPicPr>
          <p:cNvPr id="3" name="Picture 2"/>
          <p:cNvPicPr>
            <a:picLocks noChangeAspect="true"/>
          </p:cNvPicPr>
          <p:nvPr/>
        </p:nvPicPr>
        <p:blipFill>
          <a:blip r:embed="rId1"/>
          <a:stretch>
            <a:fillRect/>
          </a:stretch>
        </p:blipFill>
        <p:spPr>
          <a:xfrm>
            <a:off x="637540" y="1968500"/>
            <a:ext cx="10704195" cy="3575050"/>
          </a:xfrm>
          <a:prstGeom prst="rect">
            <a:avLst/>
          </a:prstGeom>
        </p:spPr>
      </p:pic>
      <p:sp>
        <p:nvSpPr>
          <p:cNvPr id="6" name="Text Box 5"/>
          <p:cNvSpPr txBox="true"/>
          <p:nvPr/>
        </p:nvSpPr>
        <p:spPr>
          <a:xfrm>
            <a:off x="991235" y="2720340"/>
            <a:ext cx="8302625" cy="2584450"/>
          </a:xfrm>
          <a:prstGeom prst="rect">
            <a:avLst/>
          </a:prstGeom>
          <a:noFill/>
        </p:spPr>
        <p:txBody>
          <a:bodyPr wrap="none" rtlCol="0">
            <a:spAutoFit/>
          </a:bodyPr>
          <a:p>
            <a:pPr algn="l"/>
            <a:r>
              <a:rPr lang="pt-PT" altLang="en-US">
                <a:solidFill>
                  <a:schemeClr val="bg1"/>
                </a:solidFill>
              </a:rPr>
              <a:t>System.out.</a:t>
            </a:r>
            <a:r>
              <a:rPr lang="pt-PT" altLang="en-US">
                <a:solidFill>
                  <a:schemeClr val="accent6"/>
                </a:solidFill>
              </a:rPr>
              <a:t>println</a:t>
            </a:r>
            <a:r>
              <a:rPr lang="pt-PT" altLang="en-US">
                <a:solidFill>
                  <a:schemeClr val="bg1"/>
                </a:solidFill>
              </a:rPr>
              <a:t>("</a:t>
            </a:r>
            <a:r>
              <a:rPr lang="pt-PT" altLang="en-US">
                <a:solidFill>
                  <a:srgbClr val="FFFF00"/>
                </a:solidFill>
              </a:rPr>
              <a:t>Welcome to the Java world!</a:t>
            </a:r>
            <a:r>
              <a:rPr lang="pt-PT" altLang="en-US">
                <a:solidFill>
                  <a:schemeClr val="bg1"/>
                </a:solidFill>
              </a:rPr>
              <a:t>'"); </a:t>
            </a:r>
            <a:r>
              <a:rPr lang="pt-PT" altLang="en-US">
                <a:solidFill>
                  <a:schemeClr val="bg1">
                    <a:lumMod val="50000"/>
                  </a:schemeClr>
                </a:solidFill>
              </a:rPr>
              <a:t>// is this too nice</a:t>
            </a:r>
            <a:endParaRPr lang="pt-PT" altLang="en-US">
              <a:solidFill>
                <a:schemeClr val="bg1"/>
              </a:solidFill>
            </a:endParaRPr>
          </a:p>
          <a:p>
            <a:pPr algn="l"/>
            <a:r>
              <a:rPr lang="pt-PT" altLang="en-US">
                <a:solidFill>
                  <a:schemeClr val="bg1"/>
                </a:solidFill>
                <a:sym typeface="+mn-ea"/>
              </a:rPr>
              <a:t>System.out.</a:t>
            </a:r>
            <a:r>
              <a:rPr lang="pt-PT" altLang="en-US">
                <a:solidFill>
                  <a:schemeClr val="accent6"/>
                </a:solidFill>
                <a:sym typeface="+mn-ea"/>
              </a:rPr>
              <a:t>println</a:t>
            </a:r>
            <a:r>
              <a:rPr lang="pt-PT" altLang="en-US">
                <a:solidFill>
                  <a:schemeClr val="bg1"/>
                </a:solidFill>
                <a:sym typeface="+mn-ea"/>
              </a:rPr>
              <a:t>("</a:t>
            </a:r>
            <a:r>
              <a:rPr lang="pt-PT" altLang="en-US">
                <a:solidFill>
                  <a:srgbClr val="FFFF00"/>
                </a:solidFill>
                <a:sym typeface="+mn-ea"/>
              </a:rPr>
              <a:t>Welcome to the Java world!</a:t>
            </a:r>
            <a:r>
              <a:rPr lang="pt-PT" altLang="en-US">
                <a:solidFill>
                  <a:schemeClr val="bg1"/>
                </a:solidFill>
                <a:sym typeface="+mn-ea"/>
              </a:rPr>
              <a:t>'"); </a:t>
            </a:r>
            <a:r>
              <a:rPr lang="pt-PT" altLang="en-US">
                <a:solidFill>
                  <a:schemeClr val="bg1">
                    <a:lumMod val="50000"/>
                  </a:schemeClr>
                </a:solidFill>
                <a:sym typeface="+mn-ea"/>
              </a:rPr>
              <a:t>/* is this too nice */ </a:t>
            </a:r>
            <a:endParaRPr lang="pt-PT" altLang="en-US">
              <a:solidFill>
                <a:schemeClr val="bg1">
                  <a:lumMod val="50000"/>
                </a:schemeClr>
              </a:solidFill>
            </a:endParaRPr>
          </a:p>
          <a:p>
            <a:pPr algn="l"/>
            <a:endParaRPr lang="pt-PT" altLang="en-US">
              <a:solidFill>
                <a:schemeClr val="bg1"/>
              </a:solidFill>
            </a:endParaRPr>
          </a:p>
          <a:p>
            <a:pPr algn="l"/>
            <a:endParaRPr lang="pt-PT" altLang="en-US">
              <a:solidFill>
                <a:schemeClr val="bg1"/>
              </a:solidFill>
            </a:endParaRPr>
          </a:p>
          <a:p>
            <a:pPr algn="l"/>
            <a:r>
              <a:rPr lang="pt-PT" altLang="en-US">
                <a:solidFill>
                  <a:schemeClr val="bg1">
                    <a:lumMod val="50000"/>
                  </a:schemeClr>
                </a:solidFill>
                <a:sym typeface="+mn-ea"/>
              </a:rPr>
              <a:t>/**</a:t>
            </a:r>
            <a:endParaRPr lang="pt-PT" altLang="en-US">
              <a:solidFill>
                <a:schemeClr val="bg1"/>
              </a:solidFill>
            </a:endParaRPr>
          </a:p>
          <a:p>
            <a:pPr algn="l"/>
            <a:r>
              <a:rPr lang="pt-PT" altLang="en-US">
                <a:solidFill>
                  <a:schemeClr val="bg1">
                    <a:lumMod val="50000"/>
                  </a:schemeClr>
                </a:solidFill>
                <a:sym typeface="+mn-ea"/>
              </a:rPr>
              <a:t>* </a:t>
            </a:r>
            <a:r>
              <a:rPr lang="pt-PT" altLang="en-US">
                <a:solidFill>
                  <a:srgbClr val="B84653"/>
                </a:solidFill>
                <a:sym typeface="+mn-ea"/>
              </a:rPr>
              <a:t>@version</a:t>
            </a:r>
            <a:r>
              <a:rPr lang="pt-PT" altLang="en-US">
                <a:solidFill>
                  <a:schemeClr val="bg1"/>
                </a:solidFill>
                <a:sym typeface="+mn-ea"/>
              </a:rPr>
              <a:t> </a:t>
            </a:r>
            <a:r>
              <a:rPr lang="pt-PT" altLang="en-US">
                <a:solidFill>
                  <a:schemeClr val="bg1">
                    <a:lumMod val="50000"/>
                  </a:schemeClr>
                </a:solidFill>
                <a:sym typeface="+mn-ea"/>
              </a:rPr>
              <a:t>0.01 2021-03-15</a:t>
            </a:r>
            <a:endParaRPr lang="pt-PT" altLang="en-US">
              <a:solidFill>
                <a:schemeClr val="bg1">
                  <a:lumMod val="50000"/>
                </a:schemeClr>
              </a:solidFill>
            </a:endParaRPr>
          </a:p>
          <a:p>
            <a:pPr algn="l"/>
            <a:r>
              <a:rPr lang="pt-PT" altLang="en-US">
                <a:solidFill>
                  <a:schemeClr val="bg1">
                    <a:lumMod val="50000"/>
                  </a:schemeClr>
                </a:solidFill>
                <a:sym typeface="+mn-ea"/>
              </a:rPr>
              <a:t>* </a:t>
            </a:r>
            <a:r>
              <a:rPr lang="pt-PT" altLang="en-US">
                <a:solidFill>
                  <a:srgbClr val="B84653"/>
                </a:solidFill>
                <a:sym typeface="+mn-ea"/>
              </a:rPr>
              <a:t>@author</a:t>
            </a:r>
            <a:r>
              <a:rPr lang="pt-PT" altLang="en-US">
                <a:solidFill>
                  <a:schemeClr val="bg1"/>
                </a:solidFill>
                <a:sym typeface="+mn-ea"/>
              </a:rPr>
              <a:t> </a:t>
            </a:r>
            <a:r>
              <a:rPr lang="pt-PT" altLang="en-US">
                <a:solidFill>
                  <a:schemeClr val="bg1">
                    <a:lumMod val="50000"/>
                  </a:schemeClr>
                </a:solidFill>
                <a:sym typeface="+mn-ea"/>
              </a:rPr>
              <a:t>Weder Sousa</a:t>
            </a:r>
            <a:endParaRPr lang="pt-PT" altLang="en-US">
              <a:solidFill>
                <a:schemeClr val="bg1"/>
              </a:solidFill>
            </a:endParaRPr>
          </a:p>
          <a:p>
            <a:pPr algn="l"/>
            <a:r>
              <a:rPr lang="pt-PT" altLang="en-US">
                <a:solidFill>
                  <a:schemeClr val="bg1">
                    <a:lumMod val="50000"/>
                  </a:schemeClr>
                </a:solidFill>
                <a:sym typeface="+mn-ea"/>
              </a:rPr>
              <a:t>*/</a:t>
            </a:r>
            <a:endParaRPr lang="pt-PT" altLang="en-US">
              <a:solidFill>
                <a:schemeClr val="bg1"/>
              </a:solidFill>
            </a:endParaRPr>
          </a:p>
          <a:p>
            <a:pPr algn="l"/>
            <a:endParaRPr lang="pt-PT" altLang="en-US">
              <a:solidFill>
                <a:schemeClr val="bg1"/>
              </a:solidFill>
            </a:endParaRPr>
          </a:p>
        </p:txBody>
      </p:sp>
      <p:sp>
        <p:nvSpPr>
          <p:cNvPr id="7" name="Text Box 6"/>
          <p:cNvSpPr txBox="true"/>
          <p:nvPr/>
        </p:nvSpPr>
        <p:spPr>
          <a:xfrm>
            <a:off x="637540" y="747395"/>
            <a:ext cx="10511155" cy="1198880"/>
          </a:xfrm>
          <a:prstGeom prst="rect">
            <a:avLst/>
          </a:prstGeom>
          <a:noFill/>
        </p:spPr>
        <p:txBody>
          <a:bodyPr wrap="square" rtlCol="0">
            <a:spAutoFit/>
          </a:bodyPr>
          <a:p>
            <a:pPr algn="l"/>
            <a:r>
              <a:rPr lang="en-US">
                <a:solidFill>
                  <a:schemeClr val="bg1"/>
                </a:solidFill>
              </a:rPr>
              <a:t>Os comentários em Java, como na maioria das linguagens de programação, não aparecem no programa executável.</a:t>
            </a:r>
            <a:endParaRPr lang="en-US">
              <a:solidFill>
                <a:schemeClr val="bg1"/>
              </a:solidFill>
            </a:endParaRPr>
          </a:p>
          <a:p>
            <a:pPr algn="l"/>
            <a:r>
              <a:rPr lang="en-US">
                <a:solidFill>
                  <a:schemeClr val="bg1"/>
                </a:solidFill>
              </a:rPr>
              <a:t>Assim, você pode adicionar quantos comentários forem necessários sem medo de aumentar o código. Java possui três maneiras de marcar comentários.</a:t>
            </a:r>
            <a:endParaRPr lang="en-US">
              <a:solidFill>
                <a:schemeClr val="bg1"/>
              </a:solidFill>
            </a:endParaRPr>
          </a:p>
        </p:txBody>
      </p:sp>
      <p:sp>
        <p:nvSpPr>
          <p:cNvPr id="8" name="Text Box 7"/>
          <p:cNvSpPr txBox="true"/>
          <p:nvPr/>
        </p:nvSpPr>
        <p:spPr>
          <a:xfrm>
            <a:off x="637540" y="5735955"/>
            <a:ext cx="11344910" cy="922020"/>
          </a:xfrm>
          <a:prstGeom prst="rect">
            <a:avLst/>
          </a:prstGeom>
          <a:noFill/>
        </p:spPr>
        <p:txBody>
          <a:bodyPr wrap="none" rtlCol="0">
            <a:spAutoFit/>
          </a:bodyPr>
          <a:p>
            <a:pPr algn="l"/>
            <a:r>
              <a:rPr lang="en-US">
                <a:solidFill>
                  <a:schemeClr val="bg1"/>
                </a:solidFill>
              </a:rPr>
              <a:t>/ * * / comments não aninham em Java. Ou seja, você pode não ser capaz de desativar o código </a:t>
            </a:r>
            <a:endParaRPr lang="en-US">
              <a:solidFill>
                <a:schemeClr val="bg1"/>
              </a:solidFill>
            </a:endParaRPr>
          </a:p>
          <a:p>
            <a:pPr algn="l"/>
            <a:r>
              <a:rPr lang="en-US">
                <a:solidFill>
                  <a:schemeClr val="bg1"/>
                </a:solidFill>
              </a:rPr>
              <a:t>simplesmente colocando-o entre / * e * / porque o código que você deseja desativar pode conter </a:t>
            </a:r>
            <a:endParaRPr lang="en-US">
              <a:solidFill>
                <a:schemeClr val="bg1"/>
              </a:solidFill>
            </a:endParaRPr>
          </a:p>
          <a:p>
            <a:pPr algn="l"/>
            <a:r>
              <a:rPr lang="en-US">
                <a:solidFill>
                  <a:schemeClr val="bg1"/>
                </a:solidFill>
              </a:rPr>
              <a:t>um delimitador * /.</a:t>
            </a:r>
            <a:endParaRPr lang="en-US">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08F87"/>
        </a:solidFill>
        <a:effectLst/>
      </p:bgPr>
    </p:bg>
    <p:spTree>
      <p:nvGrpSpPr>
        <p:cNvPr id="1" name=""/>
        <p:cNvGrpSpPr/>
        <p:nvPr/>
      </p:nvGrpSpPr>
      <p:grpSpPr>
        <a:xfrm>
          <a:off x="0" y="0"/>
          <a:ext cx="0" cy="0"/>
          <a:chOff x="0" y="0"/>
          <a:chExt cx="0" cy="0"/>
        </a:xfrm>
      </p:grpSpPr>
      <p:sp>
        <p:nvSpPr>
          <p:cNvPr id="722" name="TextShape 4"/>
          <p:cNvSpPr txBox="true"/>
          <p:nvPr/>
        </p:nvSpPr>
        <p:spPr>
          <a:xfrm>
            <a:off x="102870" y="106680"/>
            <a:ext cx="8712200" cy="1007745"/>
          </a:xfrm>
          <a:prstGeom prst="rect">
            <a:avLst/>
          </a:prstGeom>
          <a:noFill/>
          <a:ln>
            <a:noFill/>
          </a:ln>
        </p:spPr>
        <p:txBody>
          <a:bodyPr lIns="0" tIns="12240" rIns="0" bIns="0"/>
          <a:p>
            <a:pPr marL="1959610" indent="-1520190">
              <a:lnSpc>
                <a:spcPct val="100000"/>
              </a:lnSpc>
              <a:spcBef>
                <a:spcPts val="95"/>
              </a:spcBef>
            </a:pPr>
            <a:r>
              <a:rPr lang="pt-PT" altLang="en-US" sz="4000" b="1" strike="noStrike" spc="-4">
                <a:solidFill>
                  <a:srgbClr val="FFFF00"/>
                </a:solidFill>
                <a:cs typeface="+mn-lt"/>
                <a:sym typeface="+mn-ea"/>
              </a:rPr>
              <a:t>Data Types</a:t>
            </a:r>
            <a:endParaRPr lang="pt-PT" altLang="en-US" sz="4000" b="1" strike="noStrike" spc="-4">
              <a:solidFill>
                <a:srgbClr val="FFFF00"/>
              </a:solidFill>
              <a:cs typeface="+mn-lt"/>
              <a:sym typeface="+mn-ea"/>
            </a:endParaRPr>
          </a:p>
        </p:txBody>
      </p:sp>
      <p:sp>
        <p:nvSpPr>
          <p:cNvPr id="7" name="Text Box 6"/>
          <p:cNvSpPr txBox="true"/>
          <p:nvPr/>
        </p:nvSpPr>
        <p:spPr>
          <a:xfrm>
            <a:off x="637540" y="747395"/>
            <a:ext cx="10511155" cy="2306955"/>
          </a:xfrm>
          <a:prstGeom prst="rect">
            <a:avLst/>
          </a:prstGeom>
          <a:noFill/>
        </p:spPr>
        <p:txBody>
          <a:bodyPr wrap="square" rtlCol="0">
            <a:spAutoFit/>
          </a:bodyPr>
          <a:p>
            <a:pPr algn="l"/>
            <a:r>
              <a:rPr lang="en-US">
                <a:solidFill>
                  <a:schemeClr val="bg1"/>
                </a:solidFill>
              </a:rPr>
              <a:t>Java é uma linguagem fortemente tipada. Isso significa que cada variável deve ter um tipo declarado.</a:t>
            </a:r>
            <a:endParaRPr lang="en-US">
              <a:solidFill>
                <a:schemeClr val="bg1"/>
              </a:solidFill>
            </a:endParaRPr>
          </a:p>
          <a:p>
            <a:pPr algn="l"/>
            <a:r>
              <a:rPr lang="en-US">
                <a:solidFill>
                  <a:schemeClr val="bg1"/>
                </a:solidFill>
              </a:rPr>
              <a:t>Existem oito tipos primitivos em Java. </a:t>
            </a:r>
            <a:endParaRPr lang="en-US">
              <a:solidFill>
                <a:schemeClr val="bg1"/>
              </a:solidFill>
            </a:endParaRPr>
          </a:p>
          <a:p>
            <a:pPr algn="l"/>
            <a:r>
              <a:rPr lang="en-US" b="1">
                <a:solidFill>
                  <a:srgbClr val="FFFF00"/>
                </a:solidFill>
              </a:rPr>
              <a:t>Quatro </a:t>
            </a:r>
            <a:r>
              <a:rPr lang="en-US">
                <a:solidFill>
                  <a:schemeClr val="bg1"/>
                </a:solidFill>
              </a:rPr>
              <a:t>deles são </a:t>
            </a:r>
            <a:r>
              <a:rPr lang="pt-PT" altLang="en-US">
                <a:solidFill>
                  <a:schemeClr val="bg1"/>
                </a:solidFill>
              </a:rPr>
              <a:t>tipos </a:t>
            </a:r>
            <a:r>
              <a:rPr lang="en-US" b="1">
                <a:solidFill>
                  <a:srgbClr val="FFFF00"/>
                </a:solidFill>
              </a:rPr>
              <a:t>inteiros  </a:t>
            </a:r>
            <a:endParaRPr lang="en-US">
              <a:solidFill>
                <a:schemeClr val="bg1"/>
              </a:solidFill>
            </a:endParaRPr>
          </a:p>
          <a:p>
            <a:pPr algn="l"/>
            <a:r>
              <a:rPr lang="pt-PT" altLang="en-US" b="1">
                <a:solidFill>
                  <a:srgbClr val="FFFF00"/>
                </a:solidFill>
              </a:rPr>
              <a:t>D</a:t>
            </a:r>
            <a:r>
              <a:rPr lang="en-US" b="1">
                <a:solidFill>
                  <a:srgbClr val="FFFF00"/>
                </a:solidFill>
              </a:rPr>
              <a:t>ois </a:t>
            </a:r>
            <a:r>
              <a:rPr lang="en-US">
                <a:solidFill>
                  <a:schemeClr val="bg1"/>
                </a:solidFill>
              </a:rPr>
              <a:t>são tipos de número de </a:t>
            </a:r>
            <a:r>
              <a:rPr lang="en-US" b="1">
                <a:solidFill>
                  <a:srgbClr val="FFFF00"/>
                </a:solidFill>
              </a:rPr>
              <a:t>ponto flutuante</a:t>
            </a:r>
            <a:r>
              <a:rPr lang="en-US">
                <a:solidFill>
                  <a:schemeClr val="bg1"/>
                </a:solidFill>
              </a:rPr>
              <a:t>; </a:t>
            </a:r>
            <a:endParaRPr lang="en-US">
              <a:solidFill>
                <a:schemeClr val="bg1"/>
              </a:solidFill>
            </a:endParaRPr>
          </a:p>
          <a:p>
            <a:pPr algn="l"/>
            <a:r>
              <a:rPr lang="pt-PT" altLang="en-US" b="1">
                <a:solidFill>
                  <a:srgbClr val="FFFF00"/>
                </a:solidFill>
              </a:rPr>
              <a:t>Um </a:t>
            </a:r>
            <a:r>
              <a:rPr lang="en-US">
                <a:solidFill>
                  <a:schemeClr val="bg1"/>
                </a:solidFill>
              </a:rPr>
              <a:t>é o tipo de caractere </a:t>
            </a:r>
            <a:r>
              <a:rPr lang="en-US" b="1">
                <a:solidFill>
                  <a:srgbClr val="FFFF00"/>
                </a:solidFill>
              </a:rPr>
              <a:t>char</a:t>
            </a:r>
            <a:r>
              <a:rPr lang="en-US">
                <a:solidFill>
                  <a:schemeClr val="bg1"/>
                </a:solidFill>
              </a:rPr>
              <a:t>, usado para unidades de código no esquema de codificação Unicode </a:t>
            </a:r>
            <a:endParaRPr lang="en-US">
              <a:solidFill>
                <a:schemeClr val="bg1"/>
              </a:solidFill>
            </a:endParaRPr>
          </a:p>
          <a:p>
            <a:pPr algn="l"/>
            <a:r>
              <a:rPr lang="pt-PT" altLang="en-US" b="1">
                <a:solidFill>
                  <a:srgbClr val="FFFF00"/>
                </a:solidFill>
              </a:rPr>
              <a:t>Um </a:t>
            </a:r>
            <a:r>
              <a:rPr lang="en-US">
                <a:solidFill>
                  <a:schemeClr val="bg1"/>
                </a:solidFill>
              </a:rPr>
              <a:t>é um tipo </a:t>
            </a:r>
            <a:r>
              <a:rPr lang="en-US" b="1">
                <a:solidFill>
                  <a:srgbClr val="FFFF00"/>
                </a:solidFill>
              </a:rPr>
              <a:t>booleano </a:t>
            </a:r>
            <a:r>
              <a:rPr lang="en-US">
                <a:solidFill>
                  <a:schemeClr val="bg1"/>
                </a:solidFill>
              </a:rPr>
              <a:t>para valores </a:t>
            </a:r>
            <a:r>
              <a:rPr lang="en-US" b="1">
                <a:solidFill>
                  <a:srgbClr val="FFFF00"/>
                </a:solidFill>
              </a:rPr>
              <a:t>verdadeiros </a:t>
            </a:r>
            <a:r>
              <a:rPr lang="pt-PT" altLang="en-US">
                <a:solidFill>
                  <a:schemeClr val="bg1"/>
                </a:solidFill>
              </a:rPr>
              <a:t>ou </a:t>
            </a:r>
            <a:r>
              <a:rPr lang="en-US" b="1">
                <a:solidFill>
                  <a:srgbClr val="FFFF00"/>
                </a:solidFill>
              </a:rPr>
              <a:t>falsos</a:t>
            </a:r>
            <a:r>
              <a:rPr lang="en-US">
                <a:solidFill>
                  <a:schemeClr val="bg1"/>
                </a:solidFill>
              </a:rPr>
              <a:t>.</a:t>
            </a:r>
            <a:endParaRPr lang="en-US">
              <a:solidFill>
                <a:schemeClr val="bg1"/>
              </a:solidFill>
            </a:endParaRPr>
          </a:p>
        </p:txBody>
      </p:sp>
      <p:graphicFrame>
        <p:nvGraphicFramePr>
          <p:cNvPr id="4" name="Table 3"/>
          <p:cNvGraphicFramePr/>
          <p:nvPr/>
        </p:nvGraphicFramePr>
        <p:xfrm>
          <a:off x="645160" y="3730625"/>
          <a:ext cx="10902315" cy="2275205"/>
        </p:xfrm>
        <a:graphic>
          <a:graphicData uri="http://schemas.openxmlformats.org/drawingml/2006/table">
            <a:tbl>
              <a:tblPr firstRow="true" bandRow="true">
                <a:tableStyleId>{5C22544A-7EE6-4342-B048-85BDC9FD1C3A}</a:tableStyleId>
              </a:tblPr>
              <a:tblGrid>
                <a:gridCol w="1003300"/>
                <a:gridCol w="2187575"/>
                <a:gridCol w="7711440"/>
              </a:tblGrid>
              <a:tr h="673100">
                <a:tc>
                  <a:txBody>
                    <a:bodyPr/>
                    <a:p>
                      <a:pPr>
                        <a:buNone/>
                      </a:pPr>
                      <a:r>
                        <a:rPr lang="en-US"/>
                        <a:t>Type</a:t>
                      </a:r>
                      <a:endParaRPr lang="en-US"/>
                    </a:p>
                  </a:txBody>
                  <a:tcPr/>
                </a:tc>
                <a:tc>
                  <a:txBody>
                    <a:bodyPr/>
                    <a:p>
                      <a:pPr>
                        <a:buNone/>
                      </a:pPr>
                      <a:r>
                        <a:rPr lang="en-US"/>
                        <a:t>Storage Requirement</a:t>
                      </a:r>
                      <a:endParaRPr lang="en-US"/>
                    </a:p>
                  </a:txBody>
                  <a:tcPr/>
                </a:tc>
                <a:tc>
                  <a:txBody>
                    <a:bodyPr/>
                    <a:p>
                      <a:pPr>
                        <a:buNone/>
                      </a:pPr>
                      <a:r>
                        <a:rPr lang="en-US" sz="1800">
                          <a:sym typeface="+mn-ea"/>
                        </a:rPr>
                        <a:t>Range (Inclusive)</a:t>
                      </a:r>
                      <a:endParaRPr lang="en-US" sz="1800">
                        <a:sym typeface="+mn-ea"/>
                      </a:endParaRPr>
                    </a:p>
                    <a:p>
                      <a:pPr>
                        <a:buNone/>
                      </a:pPr>
                      <a:endParaRPr lang="en-US"/>
                    </a:p>
                  </a:txBody>
                  <a:tcPr/>
                </a:tc>
              </a:tr>
              <a:tr h="400685">
                <a:tc>
                  <a:txBody>
                    <a:bodyPr/>
                    <a:p>
                      <a:pPr>
                        <a:buNone/>
                      </a:pPr>
                      <a:r>
                        <a:rPr lang="pt-PT" altLang="en-US" sz="1800">
                          <a:sym typeface="+mn-ea"/>
                        </a:rPr>
                        <a:t>long</a:t>
                      </a:r>
                      <a:endParaRPr lang="en-US"/>
                    </a:p>
                  </a:txBody>
                  <a:tcPr/>
                </a:tc>
                <a:tc>
                  <a:txBody>
                    <a:bodyPr/>
                    <a:p>
                      <a:pPr>
                        <a:buNone/>
                      </a:pPr>
                      <a:r>
                        <a:rPr lang="pt-PT" altLang="en-US"/>
                        <a:t>8</a:t>
                      </a:r>
                      <a:r>
                        <a:rPr lang="en-US"/>
                        <a:t> bytes</a:t>
                      </a:r>
                      <a:endParaRPr lang="en-US"/>
                    </a:p>
                  </a:txBody>
                  <a:tcPr/>
                </a:tc>
                <a:tc>
                  <a:txBody>
                    <a:bodyPr/>
                    <a:p>
                      <a:pPr>
                        <a:buNone/>
                      </a:pPr>
                      <a:r>
                        <a:rPr lang="en-US"/>
                        <a:t>–9,223,372,036,854,775,808 to 9,223,372,036,854,775,807</a:t>
                      </a:r>
                      <a:endParaRPr lang="en-US"/>
                    </a:p>
                  </a:txBody>
                  <a:tcPr/>
                </a:tc>
              </a:tr>
              <a:tr h="400050">
                <a:tc>
                  <a:txBody>
                    <a:bodyPr/>
                    <a:p>
                      <a:pPr>
                        <a:buNone/>
                      </a:pPr>
                      <a:r>
                        <a:rPr lang="en-US" sz="1800">
                          <a:sym typeface="+mn-ea"/>
                        </a:rPr>
                        <a:t>int</a:t>
                      </a:r>
                      <a:endParaRPr lang="en-US"/>
                    </a:p>
                  </a:txBody>
                  <a:tcPr/>
                </a:tc>
                <a:tc>
                  <a:txBody>
                    <a:bodyPr/>
                    <a:p>
                      <a:pPr>
                        <a:buNone/>
                      </a:pPr>
                      <a:r>
                        <a:rPr lang="pt-PT" altLang="en-US" sz="1800">
                          <a:sym typeface="+mn-ea"/>
                        </a:rPr>
                        <a:t>4</a:t>
                      </a:r>
                      <a:r>
                        <a:rPr lang="en-US" sz="1800">
                          <a:sym typeface="+mn-ea"/>
                        </a:rPr>
                        <a:t> bytes</a:t>
                      </a:r>
                      <a:endParaRPr lang="en-US"/>
                    </a:p>
                  </a:txBody>
                  <a:tcPr/>
                </a:tc>
                <a:tc>
                  <a:txBody>
                    <a:bodyPr/>
                    <a:p>
                      <a:pPr>
                        <a:buNone/>
                      </a:pPr>
                      <a:r>
                        <a:rPr lang="en-US"/>
                        <a:t>–2,147,483,648 to 2,147,483,647 (just over 2 billion)</a:t>
                      </a:r>
                      <a:endParaRPr lang="en-US"/>
                    </a:p>
                  </a:txBody>
                  <a:tcPr/>
                </a:tc>
              </a:tr>
              <a:tr h="400685">
                <a:tc>
                  <a:txBody>
                    <a:bodyPr/>
                    <a:p>
                      <a:pPr>
                        <a:buNone/>
                      </a:pPr>
                      <a:r>
                        <a:rPr lang="en-US" sz="1800">
                          <a:sym typeface="+mn-ea"/>
                        </a:rPr>
                        <a:t>short</a:t>
                      </a:r>
                      <a:endParaRPr lang="pt-PT" altLang="en-US"/>
                    </a:p>
                  </a:txBody>
                  <a:tcPr/>
                </a:tc>
                <a:tc>
                  <a:txBody>
                    <a:bodyPr/>
                    <a:p>
                      <a:pPr>
                        <a:buNone/>
                      </a:pPr>
                      <a:r>
                        <a:rPr lang="pt-PT" altLang="en-US" sz="1800">
                          <a:sym typeface="+mn-ea"/>
                        </a:rPr>
                        <a:t>2</a:t>
                      </a:r>
                      <a:r>
                        <a:rPr lang="en-US" sz="1800">
                          <a:sym typeface="+mn-ea"/>
                        </a:rPr>
                        <a:t> bytes</a:t>
                      </a:r>
                      <a:endParaRPr lang="en-US"/>
                    </a:p>
                  </a:txBody>
                  <a:tcPr/>
                </a:tc>
                <a:tc>
                  <a:txBody>
                    <a:bodyPr/>
                    <a:p>
                      <a:pPr>
                        <a:buNone/>
                      </a:pPr>
                      <a:r>
                        <a:rPr lang="en-US"/>
                        <a:t>–32,768 to 32,767</a:t>
                      </a:r>
                      <a:endParaRPr lang="en-US"/>
                    </a:p>
                  </a:txBody>
                  <a:tcPr/>
                </a:tc>
              </a:tr>
              <a:tr h="400685">
                <a:tc>
                  <a:txBody>
                    <a:bodyPr/>
                    <a:p>
                      <a:pPr>
                        <a:buNone/>
                      </a:pPr>
                      <a:r>
                        <a:rPr lang="en-US"/>
                        <a:t>byt</a:t>
                      </a:r>
                      <a:r>
                        <a:rPr lang="pt-PT" altLang="en-US"/>
                        <a:t>e</a:t>
                      </a:r>
                      <a:endParaRPr lang="pt-PT" altLang="en-US"/>
                    </a:p>
                  </a:txBody>
                  <a:tcPr/>
                </a:tc>
                <a:tc>
                  <a:txBody>
                    <a:bodyPr/>
                    <a:p>
                      <a:pPr>
                        <a:buNone/>
                      </a:pPr>
                      <a:r>
                        <a:rPr lang="pt-PT" altLang="en-US" sz="1800">
                          <a:sym typeface="+mn-ea"/>
                        </a:rPr>
                        <a:t>1</a:t>
                      </a:r>
                      <a:r>
                        <a:rPr lang="en-US" sz="1800">
                          <a:sym typeface="+mn-ea"/>
                        </a:rPr>
                        <a:t> byte</a:t>
                      </a:r>
                      <a:endParaRPr lang="en-US"/>
                    </a:p>
                  </a:txBody>
                  <a:tcPr/>
                </a:tc>
                <a:tc>
                  <a:txBody>
                    <a:bodyPr/>
                    <a:p>
                      <a:pPr>
                        <a:buNone/>
                      </a:pPr>
                      <a:r>
                        <a:rPr lang="en-US"/>
                        <a:t>–128 to 127</a:t>
                      </a:r>
                      <a:endParaRPr lang="en-US"/>
                    </a:p>
                  </a:txBody>
                  <a:tcPr/>
                </a:tc>
              </a:tr>
            </a:tbl>
          </a:graphicData>
        </a:graphic>
      </p:graphicFrame>
      <p:sp>
        <p:nvSpPr>
          <p:cNvPr id="5" name="Text Box 4"/>
          <p:cNvSpPr txBox="true"/>
          <p:nvPr/>
        </p:nvSpPr>
        <p:spPr>
          <a:xfrm>
            <a:off x="637540" y="3244850"/>
            <a:ext cx="2560955" cy="368300"/>
          </a:xfrm>
          <a:prstGeom prst="rect">
            <a:avLst/>
          </a:prstGeom>
          <a:noFill/>
        </p:spPr>
        <p:txBody>
          <a:bodyPr wrap="none" rtlCol="0">
            <a:spAutoFit/>
          </a:bodyPr>
          <a:p>
            <a:pPr algn="l"/>
            <a:r>
              <a:rPr lang="pt-PT" altLang="en-US" b="1">
                <a:solidFill>
                  <a:srgbClr val="FFFF00"/>
                </a:solidFill>
              </a:rPr>
              <a:t>J</a:t>
            </a:r>
            <a:r>
              <a:rPr lang="en-US" b="1">
                <a:solidFill>
                  <a:srgbClr val="FFFF00"/>
                </a:solidFill>
              </a:rPr>
              <a:t>ava Integer Types</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08F87"/>
        </a:solidFill>
        <a:effectLst/>
      </p:bgPr>
    </p:bg>
    <p:spTree>
      <p:nvGrpSpPr>
        <p:cNvPr id="1" name=""/>
        <p:cNvGrpSpPr/>
        <p:nvPr/>
      </p:nvGrpSpPr>
      <p:grpSpPr>
        <a:xfrm>
          <a:off x="0" y="0"/>
          <a:ext cx="0" cy="0"/>
          <a:chOff x="0" y="0"/>
          <a:chExt cx="0" cy="0"/>
        </a:xfrm>
      </p:grpSpPr>
      <p:sp>
        <p:nvSpPr>
          <p:cNvPr id="722" name="TextShape 4"/>
          <p:cNvSpPr txBox="true"/>
          <p:nvPr/>
        </p:nvSpPr>
        <p:spPr>
          <a:xfrm>
            <a:off x="102870" y="106680"/>
            <a:ext cx="8712200" cy="1007745"/>
          </a:xfrm>
          <a:prstGeom prst="rect">
            <a:avLst/>
          </a:prstGeom>
          <a:noFill/>
          <a:ln>
            <a:noFill/>
          </a:ln>
        </p:spPr>
        <p:txBody>
          <a:bodyPr lIns="0" tIns="12240" rIns="0" bIns="0"/>
          <a:p>
            <a:pPr marL="1959610" indent="-1520190">
              <a:lnSpc>
                <a:spcPct val="100000"/>
              </a:lnSpc>
              <a:spcBef>
                <a:spcPts val="95"/>
              </a:spcBef>
            </a:pPr>
            <a:r>
              <a:rPr lang="pt-PT" altLang="en-US" sz="4000" b="1" strike="noStrike" spc="-4">
                <a:solidFill>
                  <a:srgbClr val="FFFF00"/>
                </a:solidFill>
                <a:cs typeface="+mn-lt"/>
                <a:sym typeface="+mn-ea"/>
              </a:rPr>
              <a:t>Data Types</a:t>
            </a:r>
            <a:endParaRPr lang="pt-PT" altLang="en-US" sz="4000" b="1" strike="noStrike" spc="-4">
              <a:solidFill>
                <a:srgbClr val="FFFF00"/>
              </a:solidFill>
              <a:cs typeface="+mn-lt"/>
              <a:sym typeface="+mn-ea"/>
            </a:endParaRPr>
          </a:p>
        </p:txBody>
      </p:sp>
      <p:sp>
        <p:nvSpPr>
          <p:cNvPr id="7" name="Text Box 6"/>
          <p:cNvSpPr txBox="true"/>
          <p:nvPr/>
        </p:nvSpPr>
        <p:spPr>
          <a:xfrm>
            <a:off x="739140" y="1286510"/>
            <a:ext cx="10511155" cy="645160"/>
          </a:xfrm>
          <a:prstGeom prst="rect">
            <a:avLst/>
          </a:prstGeom>
          <a:noFill/>
        </p:spPr>
        <p:txBody>
          <a:bodyPr wrap="square" rtlCol="0">
            <a:spAutoFit/>
          </a:bodyPr>
          <a:p>
            <a:pPr algn="l"/>
            <a:r>
              <a:rPr lang="en-US">
                <a:solidFill>
                  <a:schemeClr val="bg1"/>
                </a:solidFill>
              </a:rPr>
              <a:t>The floating-point types denote numbers with fractional parts. The two</a:t>
            </a:r>
            <a:endParaRPr lang="en-US">
              <a:solidFill>
                <a:schemeClr val="bg1"/>
              </a:solidFill>
            </a:endParaRPr>
          </a:p>
          <a:p>
            <a:pPr algn="l"/>
            <a:r>
              <a:rPr lang="en-US">
                <a:solidFill>
                  <a:schemeClr val="bg1"/>
                </a:solidFill>
              </a:rPr>
              <a:t>floating-point types are shown in</a:t>
            </a:r>
            <a:endParaRPr lang="en-US">
              <a:solidFill>
                <a:schemeClr val="bg1"/>
              </a:solidFill>
            </a:endParaRPr>
          </a:p>
        </p:txBody>
      </p:sp>
      <p:graphicFrame>
        <p:nvGraphicFramePr>
          <p:cNvPr id="4" name="Table 3"/>
          <p:cNvGraphicFramePr/>
          <p:nvPr/>
        </p:nvGraphicFramePr>
        <p:xfrm>
          <a:off x="715645" y="2354580"/>
          <a:ext cx="10902315" cy="2275205"/>
        </p:xfrm>
        <a:graphic>
          <a:graphicData uri="http://schemas.openxmlformats.org/drawingml/2006/table">
            <a:tbl>
              <a:tblPr firstRow="true" bandRow="true">
                <a:tableStyleId>{5C22544A-7EE6-4342-B048-85BDC9FD1C3A}</a:tableStyleId>
              </a:tblPr>
              <a:tblGrid>
                <a:gridCol w="1003300"/>
                <a:gridCol w="2187575"/>
                <a:gridCol w="7711440"/>
              </a:tblGrid>
              <a:tr h="673100">
                <a:tc>
                  <a:txBody>
                    <a:bodyPr/>
                    <a:p>
                      <a:pPr>
                        <a:buNone/>
                      </a:pPr>
                      <a:r>
                        <a:rPr lang="en-US"/>
                        <a:t>Type</a:t>
                      </a:r>
                      <a:endParaRPr lang="en-US"/>
                    </a:p>
                  </a:txBody>
                  <a:tcPr/>
                </a:tc>
                <a:tc>
                  <a:txBody>
                    <a:bodyPr/>
                    <a:p>
                      <a:pPr>
                        <a:buNone/>
                      </a:pPr>
                      <a:r>
                        <a:rPr lang="en-US"/>
                        <a:t>Storage Requirement</a:t>
                      </a:r>
                      <a:endParaRPr lang="en-US"/>
                    </a:p>
                  </a:txBody>
                  <a:tcPr/>
                </a:tc>
                <a:tc>
                  <a:txBody>
                    <a:bodyPr/>
                    <a:p>
                      <a:pPr>
                        <a:buNone/>
                      </a:pPr>
                      <a:r>
                        <a:rPr lang="en-US" sz="1800">
                          <a:sym typeface="+mn-ea"/>
                        </a:rPr>
                        <a:t>Range (Inclusive)</a:t>
                      </a:r>
                      <a:endParaRPr lang="en-US" sz="1800">
                        <a:sym typeface="+mn-ea"/>
                      </a:endParaRPr>
                    </a:p>
                    <a:p>
                      <a:pPr>
                        <a:buNone/>
                      </a:pPr>
                      <a:endParaRPr lang="en-US"/>
                    </a:p>
                  </a:txBody>
                  <a:tcPr/>
                </a:tc>
              </a:tr>
              <a:tr h="400685">
                <a:tc>
                  <a:txBody>
                    <a:bodyPr/>
                    <a:p>
                      <a:pPr>
                        <a:buNone/>
                      </a:pPr>
                      <a:r>
                        <a:rPr lang="pt-PT" altLang="en-US" sz="1800">
                          <a:sym typeface="+mn-ea"/>
                        </a:rPr>
                        <a:t>double</a:t>
                      </a:r>
                      <a:endParaRPr lang="en-US"/>
                    </a:p>
                  </a:txBody>
                  <a:tcPr/>
                </a:tc>
                <a:tc>
                  <a:txBody>
                    <a:bodyPr/>
                    <a:p>
                      <a:pPr>
                        <a:buNone/>
                      </a:pPr>
                      <a:r>
                        <a:rPr lang="pt-PT" altLang="en-US"/>
                        <a:t>8</a:t>
                      </a:r>
                      <a:r>
                        <a:rPr lang="en-US"/>
                        <a:t> bytes</a:t>
                      </a:r>
                      <a:endParaRPr lang="en-US"/>
                    </a:p>
                  </a:txBody>
                  <a:tcPr/>
                </a:tc>
                <a:tc>
                  <a:txBody>
                    <a:bodyPr/>
                    <a:p>
                      <a:pPr>
                        <a:buNone/>
                      </a:pPr>
                      <a:r>
                        <a:rPr lang="en-US"/>
                        <a:t>Approximately ±1.79769313486231570E+308</a:t>
                      </a:r>
                      <a:endParaRPr lang="en-US"/>
                    </a:p>
                    <a:p>
                      <a:pPr>
                        <a:buNone/>
                      </a:pPr>
                      <a:r>
                        <a:rPr lang="en-US"/>
                        <a:t>(15 significant decimal digits)</a:t>
                      </a:r>
                      <a:endParaRPr lang="en-US"/>
                    </a:p>
                  </a:txBody>
                  <a:tcPr/>
                </a:tc>
              </a:tr>
              <a:tr h="400050">
                <a:tc>
                  <a:txBody>
                    <a:bodyPr/>
                    <a:p>
                      <a:pPr>
                        <a:buNone/>
                      </a:pPr>
                      <a:r>
                        <a:rPr lang="pt-PT" altLang="en-US"/>
                        <a:t>float</a:t>
                      </a:r>
                      <a:endParaRPr lang="pt-PT" altLang="en-US"/>
                    </a:p>
                  </a:txBody>
                  <a:tcPr/>
                </a:tc>
                <a:tc>
                  <a:txBody>
                    <a:bodyPr/>
                    <a:p>
                      <a:pPr>
                        <a:buNone/>
                      </a:pPr>
                      <a:r>
                        <a:rPr lang="pt-PT" altLang="en-US" sz="1800">
                          <a:sym typeface="+mn-ea"/>
                        </a:rPr>
                        <a:t>4</a:t>
                      </a:r>
                      <a:r>
                        <a:rPr lang="en-US" sz="1800">
                          <a:sym typeface="+mn-ea"/>
                        </a:rPr>
                        <a:t> bytes</a:t>
                      </a:r>
                      <a:endParaRPr lang="en-US"/>
                    </a:p>
                  </a:txBody>
                  <a:tcPr/>
                </a:tc>
                <a:tc>
                  <a:txBody>
                    <a:bodyPr/>
                    <a:p>
                      <a:pPr>
                        <a:buNone/>
                      </a:pPr>
                      <a:r>
                        <a:rPr lang="en-US"/>
                        <a:t>Approximately ±3.40282347E+38F</a:t>
                      </a:r>
                      <a:endParaRPr lang="en-US"/>
                    </a:p>
                    <a:p>
                      <a:pPr>
                        <a:buNone/>
                      </a:pPr>
                      <a:r>
                        <a:rPr lang="en-US"/>
                        <a:t>(6–7 significant decimal digits)</a:t>
                      </a:r>
                      <a:endParaRPr lang="en-US"/>
                    </a:p>
                  </a:txBody>
                  <a:tcPr/>
                </a:tc>
              </a:tr>
            </a:tbl>
          </a:graphicData>
        </a:graphic>
      </p:graphicFrame>
      <p:sp>
        <p:nvSpPr>
          <p:cNvPr id="5" name="Text Box 4"/>
          <p:cNvSpPr txBox="true"/>
          <p:nvPr/>
        </p:nvSpPr>
        <p:spPr>
          <a:xfrm>
            <a:off x="715645" y="746125"/>
            <a:ext cx="2823210" cy="368300"/>
          </a:xfrm>
          <a:prstGeom prst="rect">
            <a:avLst/>
          </a:prstGeom>
          <a:noFill/>
        </p:spPr>
        <p:txBody>
          <a:bodyPr wrap="none" rtlCol="0">
            <a:spAutoFit/>
          </a:bodyPr>
          <a:p>
            <a:pPr algn="l"/>
            <a:r>
              <a:rPr b="1">
                <a:solidFill>
                  <a:srgbClr val="FFFF00"/>
                </a:solidFill>
              </a:rPr>
              <a:t>Floating-Point Types</a:t>
            </a:r>
            <a:endParaRPr b="1">
              <a:solidFill>
                <a:srgbClr val="FFFF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808F87"/>
        </a:solidFill>
        <a:effectLst/>
      </p:bgPr>
    </p:bg>
    <p:spTree>
      <p:nvGrpSpPr>
        <p:cNvPr id="1" name=""/>
        <p:cNvGrpSpPr/>
        <p:nvPr/>
      </p:nvGrpSpPr>
      <p:grpSpPr>
        <a:xfrm>
          <a:off x="0" y="0"/>
          <a:ext cx="0" cy="0"/>
          <a:chOff x="0" y="0"/>
          <a:chExt cx="0" cy="0"/>
        </a:xfrm>
      </p:grpSpPr>
      <p:pic>
        <p:nvPicPr>
          <p:cNvPr id="3" name="Picture 2"/>
          <p:cNvPicPr>
            <a:picLocks noChangeAspect="true"/>
          </p:cNvPicPr>
          <p:nvPr/>
        </p:nvPicPr>
        <p:blipFill>
          <a:blip r:embed="rId1"/>
          <a:stretch>
            <a:fillRect/>
          </a:stretch>
        </p:blipFill>
        <p:spPr>
          <a:xfrm>
            <a:off x="799465" y="4325620"/>
            <a:ext cx="10784840" cy="1886585"/>
          </a:xfrm>
          <a:prstGeom prst="rect">
            <a:avLst/>
          </a:prstGeom>
        </p:spPr>
      </p:pic>
      <p:sp>
        <p:nvSpPr>
          <p:cNvPr id="722" name="TextShape 4"/>
          <p:cNvSpPr txBox="true"/>
          <p:nvPr/>
        </p:nvSpPr>
        <p:spPr>
          <a:xfrm>
            <a:off x="102870" y="106680"/>
            <a:ext cx="8712200" cy="1007745"/>
          </a:xfrm>
          <a:prstGeom prst="rect">
            <a:avLst/>
          </a:prstGeom>
          <a:noFill/>
          <a:ln>
            <a:noFill/>
          </a:ln>
        </p:spPr>
        <p:txBody>
          <a:bodyPr lIns="0" tIns="12240" rIns="0" bIns="0"/>
          <a:p>
            <a:pPr marL="1959610" indent="-1520190">
              <a:lnSpc>
                <a:spcPct val="100000"/>
              </a:lnSpc>
              <a:spcBef>
                <a:spcPts val="95"/>
              </a:spcBef>
            </a:pPr>
            <a:r>
              <a:rPr lang="pt-PT" altLang="en-US" sz="4000" b="1" strike="noStrike" spc="-4">
                <a:solidFill>
                  <a:srgbClr val="FFFF00"/>
                </a:solidFill>
                <a:cs typeface="+mn-lt"/>
                <a:sym typeface="+mn-ea"/>
              </a:rPr>
              <a:t>Data Types</a:t>
            </a:r>
            <a:endParaRPr lang="pt-PT" altLang="en-US" sz="4000" b="1" strike="noStrike" spc="-4">
              <a:solidFill>
                <a:srgbClr val="FFFF00"/>
              </a:solidFill>
              <a:cs typeface="+mn-lt"/>
              <a:sym typeface="+mn-ea"/>
            </a:endParaRPr>
          </a:p>
        </p:txBody>
      </p:sp>
      <p:sp>
        <p:nvSpPr>
          <p:cNvPr id="7" name="Text Box 6"/>
          <p:cNvSpPr txBox="true"/>
          <p:nvPr/>
        </p:nvSpPr>
        <p:spPr>
          <a:xfrm>
            <a:off x="715645" y="1445260"/>
            <a:ext cx="10511155" cy="2584450"/>
          </a:xfrm>
          <a:prstGeom prst="rect">
            <a:avLst/>
          </a:prstGeom>
          <a:noFill/>
        </p:spPr>
        <p:txBody>
          <a:bodyPr wrap="square" rtlCol="0">
            <a:spAutoFit/>
          </a:bodyPr>
          <a:p>
            <a:pPr algn="l"/>
            <a:r>
              <a:rPr lang="en-US">
                <a:solidFill>
                  <a:schemeClr val="bg1"/>
                </a:solidFill>
              </a:rPr>
              <a:t>O tipo char foi originalmente planejado para descrever caracteres individuais. No entanto, esse não é mais o caso. Hoje em dia, alguns caracteres Unicode podem ser descritos com um valor char, e outros caracteres Unicode requerem dois valores char.</a:t>
            </a:r>
            <a:endParaRPr lang="en-US">
              <a:solidFill>
                <a:schemeClr val="bg1"/>
              </a:solidFill>
            </a:endParaRPr>
          </a:p>
          <a:p>
            <a:pPr algn="l"/>
            <a:r>
              <a:rPr lang="en-US">
                <a:solidFill>
                  <a:schemeClr val="bg1"/>
                </a:solidFill>
              </a:rPr>
              <a:t>Leia a próxima seção para os detalhes sangrentos.</a:t>
            </a:r>
            <a:endParaRPr lang="en-US">
              <a:solidFill>
                <a:schemeClr val="bg1"/>
              </a:solidFill>
            </a:endParaRPr>
          </a:p>
          <a:p>
            <a:pPr algn="l"/>
            <a:r>
              <a:rPr lang="en-US">
                <a:solidFill>
                  <a:schemeClr val="bg1"/>
                </a:solidFill>
              </a:rPr>
              <a:t>Os valores literais do tipo char são colocados entre aspas simples. Por exemplo, 'A' é uma constante de caractere com valor 65. É diferente de "A", uma string contendo um único caractere. Os valores do tipo char podem ser expressos como valores hexadecimais que vão de \ u0000 a \ uFFFF. Por exemplo, \ u2122 é o símbolo de marca registrada (™) e \ u03C0 é a letra grega pi (π).</a:t>
            </a:r>
            <a:endParaRPr lang="en-US">
              <a:solidFill>
                <a:schemeClr val="bg1"/>
              </a:solidFill>
            </a:endParaRPr>
          </a:p>
        </p:txBody>
      </p:sp>
      <p:sp>
        <p:nvSpPr>
          <p:cNvPr id="5" name="Text Box 4"/>
          <p:cNvSpPr txBox="true"/>
          <p:nvPr/>
        </p:nvSpPr>
        <p:spPr>
          <a:xfrm>
            <a:off x="715645" y="746125"/>
            <a:ext cx="2056765" cy="368300"/>
          </a:xfrm>
          <a:prstGeom prst="rect">
            <a:avLst/>
          </a:prstGeom>
          <a:noFill/>
        </p:spPr>
        <p:txBody>
          <a:bodyPr wrap="none" rtlCol="0">
            <a:spAutoFit/>
          </a:bodyPr>
          <a:p>
            <a:pPr algn="l"/>
            <a:r>
              <a:rPr b="1">
                <a:solidFill>
                  <a:srgbClr val="FFFF00"/>
                </a:solidFill>
              </a:rPr>
              <a:t> The char Type</a:t>
            </a:r>
            <a:endParaRPr b="1">
              <a:solidFill>
                <a:srgbClr val="FFFF00"/>
              </a:solidFill>
            </a:endParaRPr>
          </a:p>
        </p:txBody>
      </p:sp>
      <p:sp>
        <p:nvSpPr>
          <p:cNvPr id="2" name="Text Box 1"/>
          <p:cNvSpPr txBox="true"/>
          <p:nvPr/>
        </p:nvSpPr>
        <p:spPr>
          <a:xfrm>
            <a:off x="1203325" y="4953635"/>
            <a:ext cx="8771890" cy="922020"/>
          </a:xfrm>
          <a:prstGeom prst="rect">
            <a:avLst/>
          </a:prstGeom>
          <a:noFill/>
        </p:spPr>
        <p:txBody>
          <a:bodyPr wrap="square" rtlCol="0" anchor="t">
            <a:spAutoFit/>
          </a:bodyPr>
          <a:p>
            <a:r>
              <a:rPr lang="en-US">
                <a:solidFill>
                  <a:schemeClr val="bg1"/>
                </a:solidFill>
              </a:rPr>
              <a:t>public static void </a:t>
            </a:r>
            <a:r>
              <a:rPr lang="en-US">
                <a:solidFill>
                  <a:srgbClr val="00B050"/>
                </a:solidFill>
              </a:rPr>
              <a:t>main</a:t>
            </a:r>
            <a:r>
              <a:rPr lang="en-US">
                <a:solidFill>
                  <a:schemeClr val="bg1"/>
                </a:solidFill>
              </a:rPr>
              <a:t>(String\u005B\u005D args)</a:t>
            </a:r>
            <a:endParaRPr lang="en-US">
              <a:solidFill>
                <a:schemeClr val="bg1"/>
              </a:solidFill>
            </a:endParaRPr>
          </a:p>
          <a:p>
            <a:endParaRPr lang="en-US">
              <a:solidFill>
                <a:schemeClr val="bg1"/>
              </a:solidFill>
            </a:endParaRPr>
          </a:p>
          <a:p>
            <a:r>
              <a:rPr lang="en-US">
                <a:solidFill>
                  <a:schemeClr val="bg1"/>
                </a:solidFill>
              </a:rPr>
              <a:t>is perfectly legal—\u005B and \u005D are the encodings for [ and ].</a:t>
            </a:r>
            <a:endParaRPr lang="en-US">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08F87"/>
        </a:solidFill>
        <a:effectLst/>
      </p:bgPr>
    </p:bg>
    <p:spTree>
      <p:nvGrpSpPr>
        <p:cNvPr id="1" name=""/>
        <p:cNvGrpSpPr/>
        <p:nvPr/>
      </p:nvGrpSpPr>
      <p:grpSpPr>
        <a:xfrm>
          <a:off x="0" y="0"/>
          <a:ext cx="0" cy="0"/>
          <a:chOff x="0" y="0"/>
          <a:chExt cx="0" cy="0"/>
        </a:xfrm>
      </p:grpSpPr>
      <p:sp>
        <p:nvSpPr>
          <p:cNvPr id="722" name="TextShape 4"/>
          <p:cNvSpPr txBox="true"/>
          <p:nvPr/>
        </p:nvSpPr>
        <p:spPr>
          <a:xfrm>
            <a:off x="102870" y="106680"/>
            <a:ext cx="8712200" cy="1007745"/>
          </a:xfrm>
          <a:prstGeom prst="rect">
            <a:avLst/>
          </a:prstGeom>
          <a:noFill/>
          <a:ln>
            <a:noFill/>
          </a:ln>
        </p:spPr>
        <p:txBody>
          <a:bodyPr lIns="0" tIns="12240" rIns="0" bIns="0"/>
          <a:p>
            <a:pPr marL="1959610" indent="-1520190">
              <a:lnSpc>
                <a:spcPct val="100000"/>
              </a:lnSpc>
              <a:spcBef>
                <a:spcPts val="95"/>
              </a:spcBef>
            </a:pPr>
            <a:r>
              <a:rPr lang="pt-PT" altLang="en-US" sz="4000" b="1" strike="noStrike" spc="-4">
                <a:solidFill>
                  <a:srgbClr val="FFFF00"/>
                </a:solidFill>
                <a:cs typeface="+mn-lt"/>
                <a:sym typeface="+mn-ea"/>
              </a:rPr>
              <a:t>Data Types</a:t>
            </a:r>
            <a:endParaRPr lang="pt-PT" altLang="en-US" sz="4000" b="1" strike="noStrike" spc="-4">
              <a:solidFill>
                <a:srgbClr val="FFFF00"/>
              </a:solidFill>
              <a:cs typeface="+mn-lt"/>
              <a:sym typeface="+mn-ea"/>
            </a:endParaRPr>
          </a:p>
        </p:txBody>
      </p:sp>
      <p:sp>
        <p:nvSpPr>
          <p:cNvPr id="5" name="Text Box 4"/>
          <p:cNvSpPr txBox="true"/>
          <p:nvPr/>
        </p:nvSpPr>
        <p:spPr>
          <a:xfrm>
            <a:off x="715645" y="746125"/>
            <a:ext cx="2056765" cy="368300"/>
          </a:xfrm>
          <a:prstGeom prst="rect">
            <a:avLst/>
          </a:prstGeom>
          <a:noFill/>
        </p:spPr>
        <p:txBody>
          <a:bodyPr wrap="none" rtlCol="0">
            <a:spAutoFit/>
          </a:bodyPr>
          <a:p>
            <a:pPr algn="l"/>
            <a:r>
              <a:rPr b="1">
                <a:solidFill>
                  <a:srgbClr val="FFFF00"/>
                </a:solidFill>
              </a:rPr>
              <a:t> The char Type</a:t>
            </a:r>
            <a:endParaRPr b="1">
              <a:solidFill>
                <a:srgbClr val="FFFF00"/>
              </a:solidFill>
            </a:endParaRPr>
          </a:p>
        </p:txBody>
      </p:sp>
      <p:sp>
        <p:nvSpPr>
          <p:cNvPr id="4" name="Text Box 3"/>
          <p:cNvSpPr txBox="true"/>
          <p:nvPr/>
        </p:nvSpPr>
        <p:spPr>
          <a:xfrm>
            <a:off x="893445" y="1277620"/>
            <a:ext cx="5488940" cy="368300"/>
          </a:xfrm>
          <a:prstGeom prst="rect">
            <a:avLst/>
          </a:prstGeom>
          <a:noFill/>
        </p:spPr>
        <p:txBody>
          <a:bodyPr wrap="none" rtlCol="0">
            <a:spAutoFit/>
          </a:bodyPr>
          <a:p>
            <a:pPr algn="l"/>
            <a:r>
              <a:rPr b="1">
                <a:solidFill>
                  <a:srgbClr val="FFFF00"/>
                </a:solidFill>
              </a:rPr>
              <a:t>Escape Sequences for Special Characters</a:t>
            </a:r>
            <a:endParaRPr b="1">
              <a:solidFill>
                <a:srgbClr val="FFFF00"/>
              </a:solidFill>
            </a:endParaRPr>
          </a:p>
        </p:txBody>
      </p:sp>
      <p:graphicFrame>
        <p:nvGraphicFramePr>
          <p:cNvPr id="6" name="Table 5"/>
          <p:cNvGraphicFramePr/>
          <p:nvPr/>
        </p:nvGraphicFramePr>
        <p:xfrm>
          <a:off x="1009015" y="1863090"/>
          <a:ext cx="10578465" cy="3108960"/>
        </p:xfrm>
        <a:graphic>
          <a:graphicData uri="http://schemas.openxmlformats.org/drawingml/2006/table">
            <a:tbl>
              <a:tblPr firstRow="true" bandRow="true">
                <a:tableStyleId>{5C22544A-7EE6-4342-B048-85BDC9FD1C3A}</a:tableStyleId>
              </a:tblPr>
              <a:tblGrid>
                <a:gridCol w="3526155"/>
                <a:gridCol w="3526155"/>
                <a:gridCol w="3526155"/>
              </a:tblGrid>
              <a:tr h="388620">
                <a:tc>
                  <a:txBody>
                    <a:bodyPr/>
                    <a:p>
                      <a:pPr>
                        <a:buNone/>
                      </a:pPr>
                      <a:r>
                        <a:rPr lang="en-US"/>
                        <a:t>Escape Sequence</a:t>
                      </a:r>
                      <a:endParaRPr lang="en-US"/>
                    </a:p>
                  </a:txBody>
                  <a:tcPr/>
                </a:tc>
                <a:tc>
                  <a:txBody>
                    <a:bodyPr/>
                    <a:p>
                      <a:pPr>
                        <a:buNone/>
                      </a:pPr>
                      <a:r>
                        <a:rPr lang="en-US"/>
                        <a:t> Name</a:t>
                      </a:r>
                      <a:endParaRPr lang="en-US"/>
                    </a:p>
                  </a:txBody>
                  <a:tcPr/>
                </a:tc>
                <a:tc>
                  <a:txBody>
                    <a:bodyPr/>
                    <a:p>
                      <a:pPr>
                        <a:buNone/>
                      </a:pPr>
                      <a:r>
                        <a:rPr lang="en-US"/>
                        <a:t>Unicode Value</a:t>
                      </a:r>
                      <a:endParaRPr lang="en-US"/>
                    </a:p>
                  </a:txBody>
                  <a:tcPr/>
                </a:tc>
              </a:tr>
              <a:tr h="388620">
                <a:tc>
                  <a:txBody>
                    <a:bodyPr/>
                    <a:p>
                      <a:pPr>
                        <a:buNone/>
                      </a:pPr>
                      <a:r>
                        <a:rPr lang="pt-PT" altLang="en-US"/>
                        <a:t>\b</a:t>
                      </a:r>
                      <a:endParaRPr lang="pt-PT" altLang="en-US"/>
                    </a:p>
                  </a:txBody>
                  <a:tcPr/>
                </a:tc>
                <a:tc>
                  <a:txBody>
                    <a:bodyPr/>
                    <a:p>
                      <a:pPr>
                        <a:buNone/>
                      </a:pPr>
                      <a:r>
                        <a:rPr lang="en-US"/>
                        <a:t>Backspace</a:t>
                      </a:r>
                      <a:endParaRPr lang="en-US"/>
                    </a:p>
                  </a:txBody>
                  <a:tcPr/>
                </a:tc>
                <a:tc>
                  <a:txBody>
                    <a:bodyPr/>
                    <a:p>
                      <a:pPr>
                        <a:buNone/>
                      </a:pPr>
                      <a:r>
                        <a:rPr lang="en-US"/>
                        <a:t>\u0008</a:t>
                      </a:r>
                      <a:endParaRPr lang="en-US"/>
                    </a:p>
                  </a:txBody>
                  <a:tcPr/>
                </a:tc>
              </a:tr>
              <a:tr h="388620">
                <a:tc>
                  <a:txBody>
                    <a:bodyPr/>
                    <a:p>
                      <a:pPr>
                        <a:buNone/>
                      </a:pPr>
                      <a:r>
                        <a:rPr lang="pt-PT" altLang="en-US"/>
                        <a:t>\t</a:t>
                      </a:r>
                      <a:endParaRPr lang="pt-PT" altLang="en-US"/>
                    </a:p>
                  </a:txBody>
                  <a:tcPr/>
                </a:tc>
                <a:tc>
                  <a:txBody>
                    <a:bodyPr/>
                    <a:p>
                      <a:pPr>
                        <a:buNone/>
                      </a:pPr>
                      <a:r>
                        <a:rPr lang="en-US"/>
                        <a:t>Tab</a:t>
                      </a:r>
                      <a:endParaRPr lang="en-US"/>
                    </a:p>
                  </a:txBody>
                  <a:tcPr/>
                </a:tc>
                <a:tc>
                  <a:txBody>
                    <a:bodyPr/>
                    <a:p>
                      <a:pPr>
                        <a:buNone/>
                      </a:pPr>
                      <a:r>
                        <a:rPr lang="en-US"/>
                        <a:t>\u0009</a:t>
                      </a:r>
                      <a:endParaRPr lang="en-US"/>
                    </a:p>
                  </a:txBody>
                  <a:tcPr/>
                </a:tc>
              </a:tr>
              <a:tr h="388620">
                <a:tc>
                  <a:txBody>
                    <a:bodyPr/>
                    <a:p>
                      <a:pPr>
                        <a:buNone/>
                      </a:pPr>
                      <a:r>
                        <a:rPr lang="pt-PT" altLang="en-US"/>
                        <a:t>\n</a:t>
                      </a:r>
                      <a:endParaRPr lang="pt-PT" altLang="en-US"/>
                    </a:p>
                  </a:txBody>
                  <a:tcPr/>
                </a:tc>
                <a:tc>
                  <a:txBody>
                    <a:bodyPr/>
                    <a:p>
                      <a:pPr>
                        <a:buNone/>
                      </a:pPr>
                      <a:r>
                        <a:rPr lang="en-US"/>
                        <a:t>Linefeed</a:t>
                      </a:r>
                      <a:endParaRPr lang="en-US"/>
                    </a:p>
                  </a:txBody>
                  <a:tcPr/>
                </a:tc>
                <a:tc>
                  <a:txBody>
                    <a:bodyPr/>
                    <a:p>
                      <a:pPr>
                        <a:buNone/>
                      </a:pPr>
                      <a:r>
                        <a:rPr lang="en-US"/>
                        <a:t>\u000a</a:t>
                      </a:r>
                      <a:endParaRPr lang="en-US"/>
                    </a:p>
                  </a:txBody>
                  <a:tcPr/>
                </a:tc>
              </a:tr>
              <a:tr h="388620">
                <a:tc>
                  <a:txBody>
                    <a:bodyPr/>
                    <a:p>
                      <a:pPr>
                        <a:buNone/>
                      </a:pPr>
                      <a:r>
                        <a:rPr lang="pt-PT" altLang="en-US"/>
                        <a:t>\r</a:t>
                      </a:r>
                      <a:endParaRPr lang="pt-PT" altLang="en-US"/>
                    </a:p>
                  </a:txBody>
                  <a:tcPr/>
                </a:tc>
                <a:tc>
                  <a:txBody>
                    <a:bodyPr/>
                    <a:p>
                      <a:pPr>
                        <a:buNone/>
                      </a:pPr>
                      <a:r>
                        <a:rPr lang="en-US"/>
                        <a:t>Carriage return</a:t>
                      </a:r>
                      <a:endParaRPr lang="en-US"/>
                    </a:p>
                  </a:txBody>
                  <a:tcPr/>
                </a:tc>
                <a:tc>
                  <a:txBody>
                    <a:bodyPr/>
                    <a:p>
                      <a:pPr>
                        <a:buNone/>
                      </a:pPr>
                      <a:r>
                        <a:rPr lang="en-US"/>
                        <a:t>\u000d</a:t>
                      </a:r>
                      <a:endParaRPr lang="en-US"/>
                    </a:p>
                  </a:txBody>
                  <a:tcPr/>
                </a:tc>
              </a:tr>
              <a:tr h="388620">
                <a:tc>
                  <a:txBody>
                    <a:bodyPr/>
                    <a:p>
                      <a:pPr>
                        <a:buNone/>
                      </a:pPr>
                      <a:r>
                        <a:rPr lang="pt-PT" altLang="en-US"/>
                        <a:t>\”</a:t>
                      </a:r>
                      <a:endParaRPr lang="pt-PT" altLang="en-US"/>
                    </a:p>
                  </a:txBody>
                  <a:tcPr/>
                </a:tc>
                <a:tc>
                  <a:txBody>
                    <a:bodyPr/>
                    <a:p>
                      <a:pPr>
                        <a:buNone/>
                      </a:pPr>
                      <a:r>
                        <a:rPr lang="en-US"/>
                        <a:t>Double quote</a:t>
                      </a:r>
                      <a:endParaRPr lang="en-US"/>
                    </a:p>
                  </a:txBody>
                  <a:tcPr/>
                </a:tc>
                <a:tc>
                  <a:txBody>
                    <a:bodyPr/>
                    <a:p>
                      <a:pPr>
                        <a:buNone/>
                      </a:pPr>
                      <a:r>
                        <a:rPr lang="en-US"/>
                        <a:t>\u0022</a:t>
                      </a:r>
                      <a:endParaRPr lang="en-US"/>
                    </a:p>
                  </a:txBody>
                  <a:tcPr/>
                </a:tc>
              </a:tr>
              <a:tr h="388620">
                <a:tc>
                  <a:txBody>
                    <a:bodyPr/>
                    <a:p>
                      <a:pPr>
                        <a:buNone/>
                      </a:pPr>
                      <a:r>
                        <a:rPr lang="pt-PT" altLang="en-US" sz="1800">
                          <a:sym typeface="+mn-ea"/>
                        </a:rPr>
                        <a:t>\’</a:t>
                      </a:r>
                      <a:endParaRPr lang="pt-PT" altLang="en-US"/>
                    </a:p>
                  </a:txBody>
                  <a:tcPr/>
                </a:tc>
                <a:tc>
                  <a:txBody>
                    <a:bodyPr/>
                    <a:p>
                      <a:pPr>
                        <a:buNone/>
                      </a:pPr>
                      <a:r>
                        <a:rPr lang="pt-PT" altLang="en-US"/>
                        <a:t>Single quote</a:t>
                      </a:r>
                      <a:endParaRPr lang="pt-PT" altLang="en-US"/>
                    </a:p>
                  </a:txBody>
                  <a:tcPr/>
                </a:tc>
                <a:tc>
                  <a:txBody>
                    <a:bodyPr/>
                    <a:p>
                      <a:pPr>
                        <a:buNone/>
                      </a:pPr>
                      <a:r>
                        <a:rPr lang="en-US"/>
                        <a:t>\u0027</a:t>
                      </a:r>
                      <a:endParaRPr lang="en-US"/>
                    </a:p>
                  </a:txBody>
                  <a:tcPr/>
                </a:tc>
              </a:tr>
              <a:tr h="388620">
                <a:tc>
                  <a:txBody>
                    <a:bodyPr/>
                    <a:p>
                      <a:pPr>
                        <a:buNone/>
                      </a:pPr>
                      <a:r>
                        <a:rPr lang="pt-PT" altLang="en-US"/>
                        <a:t>\\</a:t>
                      </a:r>
                      <a:endParaRPr lang="pt-PT" altLang="en-US"/>
                    </a:p>
                  </a:txBody>
                  <a:tcPr/>
                </a:tc>
                <a:tc>
                  <a:txBody>
                    <a:bodyPr/>
                    <a:p>
                      <a:pPr>
                        <a:buNone/>
                      </a:pPr>
                      <a:r>
                        <a:rPr lang="en-US"/>
                        <a:t>Backslash</a:t>
                      </a:r>
                      <a:endParaRPr lang="en-US"/>
                    </a:p>
                  </a:txBody>
                  <a:tcPr/>
                </a:tc>
                <a:tc>
                  <a:txBody>
                    <a:bodyPr/>
                    <a:p>
                      <a:pPr>
                        <a:buNone/>
                      </a:pPr>
                      <a:r>
                        <a:rPr lang="en-US"/>
                        <a:t>\u005c</a:t>
                      </a:r>
                      <a:endParaRPr lang="en-US"/>
                    </a:p>
                  </a:txBody>
                  <a:tcPr/>
                </a:tc>
              </a:tr>
            </a:tbl>
          </a:graphicData>
        </a:graphic>
      </p:graphicFrame>
      <p:sp>
        <p:nvSpPr>
          <p:cNvPr id="8" name="Text Box 7"/>
          <p:cNvSpPr txBox="true"/>
          <p:nvPr/>
        </p:nvSpPr>
        <p:spPr>
          <a:xfrm>
            <a:off x="1009015" y="5452110"/>
            <a:ext cx="2763520" cy="368300"/>
          </a:xfrm>
          <a:prstGeom prst="rect">
            <a:avLst/>
          </a:prstGeom>
          <a:noFill/>
        </p:spPr>
        <p:txBody>
          <a:bodyPr wrap="none" rtlCol="0">
            <a:spAutoFit/>
          </a:bodyPr>
          <a:p>
            <a:pPr algn="l"/>
            <a:r>
              <a:rPr lang="pt-PT" altLang="en-US">
                <a:solidFill>
                  <a:schemeClr val="bg1"/>
                </a:solidFill>
              </a:rPr>
              <a:t>Observação: vide note</a:t>
            </a:r>
            <a:endParaRPr lang="pt-PT" altLang="en-US">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808F87"/>
        </a:solidFill>
        <a:effectLst/>
      </p:bgPr>
    </p:bg>
    <p:spTree>
      <p:nvGrpSpPr>
        <p:cNvPr id="1" name=""/>
        <p:cNvGrpSpPr/>
        <p:nvPr/>
      </p:nvGrpSpPr>
      <p:grpSpPr>
        <a:xfrm>
          <a:off x="0" y="0"/>
          <a:ext cx="0" cy="0"/>
          <a:chOff x="0" y="0"/>
          <a:chExt cx="0" cy="0"/>
        </a:xfrm>
      </p:grpSpPr>
      <p:sp>
        <p:nvSpPr>
          <p:cNvPr id="722" name="TextShape 4"/>
          <p:cNvSpPr txBox="true"/>
          <p:nvPr/>
        </p:nvSpPr>
        <p:spPr>
          <a:xfrm>
            <a:off x="102870" y="106680"/>
            <a:ext cx="8712200" cy="1007745"/>
          </a:xfrm>
          <a:prstGeom prst="rect">
            <a:avLst/>
          </a:prstGeom>
          <a:noFill/>
          <a:ln>
            <a:noFill/>
          </a:ln>
        </p:spPr>
        <p:txBody>
          <a:bodyPr lIns="0" tIns="12240" rIns="0" bIns="0"/>
          <a:p>
            <a:pPr marL="1959610" indent="-1520190">
              <a:lnSpc>
                <a:spcPct val="100000"/>
              </a:lnSpc>
              <a:spcBef>
                <a:spcPts val="95"/>
              </a:spcBef>
            </a:pPr>
            <a:r>
              <a:rPr lang="pt-PT" altLang="en-US" sz="4000" b="1" strike="noStrike" spc="-4">
                <a:solidFill>
                  <a:srgbClr val="FFFF00"/>
                </a:solidFill>
                <a:cs typeface="+mn-lt"/>
                <a:sym typeface="+mn-ea"/>
              </a:rPr>
              <a:t>Data Types</a:t>
            </a:r>
            <a:endParaRPr lang="pt-PT" altLang="en-US" sz="4000" b="1" strike="noStrike" spc="-4">
              <a:solidFill>
                <a:srgbClr val="FFFF00"/>
              </a:solidFill>
              <a:cs typeface="+mn-lt"/>
              <a:sym typeface="+mn-ea"/>
            </a:endParaRPr>
          </a:p>
        </p:txBody>
      </p:sp>
      <p:sp>
        <p:nvSpPr>
          <p:cNvPr id="5" name="Text Box 4"/>
          <p:cNvSpPr txBox="true"/>
          <p:nvPr/>
        </p:nvSpPr>
        <p:spPr>
          <a:xfrm>
            <a:off x="706755" y="810895"/>
            <a:ext cx="2439670" cy="368300"/>
          </a:xfrm>
          <a:prstGeom prst="rect">
            <a:avLst/>
          </a:prstGeom>
          <a:noFill/>
        </p:spPr>
        <p:txBody>
          <a:bodyPr wrap="none" rtlCol="0">
            <a:spAutoFit/>
          </a:bodyPr>
          <a:p>
            <a:pPr algn="l"/>
            <a:r>
              <a:rPr b="1">
                <a:solidFill>
                  <a:srgbClr val="FFFF00"/>
                </a:solidFill>
              </a:rPr>
              <a:t>The boolean Type</a:t>
            </a:r>
            <a:endParaRPr b="1">
              <a:solidFill>
                <a:srgbClr val="FFFF00"/>
              </a:solidFill>
            </a:endParaRPr>
          </a:p>
        </p:txBody>
      </p:sp>
      <p:sp>
        <p:nvSpPr>
          <p:cNvPr id="8" name="Text Box 7"/>
          <p:cNvSpPr txBox="true"/>
          <p:nvPr/>
        </p:nvSpPr>
        <p:spPr>
          <a:xfrm>
            <a:off x="599440" y="1309370"/>
            <a:ext cx="10993755" cy="1476375"/>
          </a:xfrm>
          <a:prstGeom prst="rect">
            <a:avLst/>
          </a:prstGeom>
          <a:noFill/>
        </p:spPr>
        <p:txBody>
          <a:bodyPr wrap="square" rtlCol="0">
            <a:spAutoFit/>
          </a:bodyPr>
          <a:p>
            <a:pPr algn="l"/>
            <a:r>
              <a:rPr lang="pt-PT" altLang="en-US">
                <a:solidFill>
                  <a:schemeClr val="bg1"/>
                </a:solidFill>
              </a:rPr>
              <a:t>O tipo booleano possui dois valores, </a:t>
            </a:r>
            <a:r>
              <a:rPr b="1">
                <a:solidFill>
                  <a:srgbClr val="FFFF00"/>
                </a:solidFill>
              </a:rPr>
              <a:t>falso </a:t>
            </a:r>
            <a:r>
              <a:rPr lang="pt-PT" altLang="en-US">
                <a:solidFill>
                  <a:schemeClr val="bg1"/>
                </a:solidFill>
              </a:rPr>
              <a:t>e </a:t>
            </a:r>
            <a:r>
              <a:rPr b="1">
                <a:solidFill>
                  <a:srgbClr val="FFFF00"/>
                </a:solidFill>
              </a:rPr>
              <a:t>verdadeiro</a:t>
            </a:r>
            <a:r>
              <a:rPr lang="pt-PT" altLang="en-US">
                <a:solidFill>
                  <a:schemeClr val="bg1"/>
                </a:solidFill>
              </a:rPr>
              <a:t>. </a:t>
            </a:r>
            <a:endParaRPr lang="pt-PT" altLang="en-US">
              <a:solidFill>
                <a:schemeClr val="bg1"/>
              </a:solidFill>
            </a:endParaRPr>
          </a:p>
          <a:p>
            <a:pPr algn="l"/>
            <a:endParaRPr lang="pt-PT" altLang="en-US">
              <a:solidFill>
                <a:schemeClr val="bg1"/>
              </a:solidFill>
            </a:endParaRPr>
          </a:p>
          <a:p>
            <a:pPr algn="l"/>
            <a:r>
              <a:rPr lang="pt-PT" altLang="en-US">
                <a:solidFill>
                  <a:schemeClr val="bg1"/>
                </a:solidFill>
              </a:rPr>
              <a:t>É usado para avaliar condições lógicas. </a:t>
            </a:r>
            <a:endParaRPr lang="pt-PT" altLang="en-US">
              <a:solidFill>
                <a:schemeClr val="bg1"/>
              </a:solidFill>
            </a:endParaRPr>
          </a:p>
          <a:p>
            <a:pPr algn="l"/>
            <a:endParaRPr lang="pt-PT" altLang="en-US">
              <a:solidFill>
                <a:schemeClr val="bg1"/>
              </a:solidFill>
            </a:endParaRPr>
          </a:p>
          <a:p>
            <a:pPr algn="l"/>
            <a:r>
              <a:rPr lang="pt-PT" altLang="en-US">
                <a:solidFill>
                  <a:schemeClr val="bg1"/>
                </a:solidFill>
              </a:rPr>
              <a:t>Você não pode converter entre números inteiros e valores booleanos.</a:t>
            </a:r>
            <a:endParaRPr lang="pt-PT" altLang="en-US">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11272</Words>
  <Application>WPS Presentation</Application>
  <PresentationFormat>Widescreen</PresentationFormat>
  <Paragraphs>709</Paragraphs>
  <Slides>32</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32</vt:i4>
      </vt:variant>
    </vt:vector>
  </HeadingPairs>
  <TitlesOfParts>
    <vt:vector size="50" baseType="lpstr">
      <vt:lpstr>Arial</vt:lpstr>
      <vt:lpstr>SimSun</vt:lpstr>
      <vt:lpstr>Wingdings</vt:lpstr>
      <vt:lpstr>Nimbus Roman No9 L</vt:lpstr>
      <vt:lpstr>Calibri</vt:lpstr>
      <vt:lpstr>DejaVu Sans</vt:lpstr>
      <vt:lpstr>Carlito</vt:lpstr>
      <vt:lpstr>Arial</vt:lpstr>
      <vt:lpstr>Georgia</vt:lpstr>
      <vt:lpstr>Feena Casual</vt:lpstr>
      <vt:lpstr>微软雅黑</vt:lpstr>
      <vt:lpstr>Droid Sans Fallback</vt:lpstr>
      <vt:lpstr>Arial Unicode MS</vt:lpstr>
      <vt:lpstr>Calibri Light</vt:lpstr>
      <vt:lpstr>Michroma</vt:lpstr>
      <vt:lpstr>Calibri</vt:lpstr>
      <vt:lpstr>Standard Symbols PS</vt:lpstr>
      <vt:lpstr>Tema do 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Operadores de Incremento e  Decremento</vt:lpstr>
      <vt:lpstr>PowerPoint 演示文稿</vt:lpstr>
      <vt:lpstr>PowerPoint 演示文稿</vt:lpstr>
      <vt:lpstr>PowerPoint 演示文稿</vt:lpstr>
      <vt:lpstr>PowerPoint 演示文稿</vt:lpstr>
      <vt:lpstr>PowerPoint 演示文稿</vt:lpstr>
      <vt:lpstr>PowerPoint 演示文稿</vt:lpstr>
      <vt:lpstr>||	(	ou lógico )	e |	(	ou binário )</vt:lpstr>
      <vt:lpstr>Bitwise Operator</vt:lpstr>
      <vt:lpstr>Operadores bit a bit ou (Bitwise Operator</vt:lpstr>
      <vt:lpstr>^ (	ou exclusivo binário )</vt:lpstr>
      <vt:lpstr>! (	Negação )</vt:lpstr>
      <vt:lpstr>Precedência de Operadores</vt:lpstr>
      <vt:lpstr>Operador Condicional (?:)</vt:lpstr>
      <vt:lpstr>Java Orientado a Objetos  Estruturas de Controle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weder</dc:creator>
  <cp:lastModifiedBy>weder</cp:lastModifiedBy>
  <cp:revision>63</cp:revision>
  <dcterms:created xsi:type="dcterms:W3CDTF">2021-03-15T21:22:22Z</dcterms:created>
  <dcterms:modified xsi:type="dcterms:W3CDTF">2021-03-15T21:22:22Z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