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57" r:id="rId5"/>
    <p:sldId id="258" r:id="rId6"/>
    <p:sldId id="259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27.png"/><Relationship Id="rId23" Type="http://schemas.openxmlformats.org/officeDocument/2006/relationships/image" Target="../media/image26.png"/><Relationship Id="rId22" Type="http://schemas.openxmlformats.org/officeDocument/2006/relationships/image" Target="../media/image25.png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54.png"/><Relationship Id="rId26" Type="http://schemas.openxmlformats.org/officeDocument/2006/relationships/image" Target="../media/image53.png"/><Relationship Id="rId25" Type="http://schemas.openxmlformats.org/officeDocument/2006/relationships/image" Target="../media/image52.png"/><Relationship Id="rId24" Type="http://schemas.openxmlformats.org/officeDocument/2006/relationships/image" Target="../media/image51.png"/><Relationship Id="rId23" Type="http://schemas.openxmlformats.org/officeDocument/2006/relationships/image" Target="../media/image50.png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image" Target="../media/image47.png"/><Relationship Id="rId2" Type="http://schemas.openxmlformats.org/officeDocument/2006/relationships/image" Target="../media/image29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84.png"/><Relationship Id="rId3" Type="http://schemas.openxmlformats.org/officeDocument/2006/relationships/image" Target="../media/image57.png"/><Relationship Id="rId29" Type="http://schemas.openxmlformats.org/officeDocument/2006/relationships/image" Target="../media/image83.png"/><Relationship Id="rId28" Type="http://schemas.openxmlformats.org/officeDocument/2006/relationships/image" Target="../media/image82.png"/><Relationship Id="rId27" Type="http://schemas.openxmlformats.org/officeDocument/2006/relationships/image" Target="../media/image81.png"/><Relationship Id="rId26" Type="http://schemas.openxmlformats.org/officeDocument/2006/relationships/image" Target="../media/image80.png"/><Relationship Id="rId25" Type="http://schemas.openxmlformats.org/officeDocument/2006/relationships/image" Target="../media/image79.png"/><Relationship Id="rId24" Type="http://schemas.openxmlformats.org/officeDocument/2006/relationships/image" Target="../media/image78.png"/><Relationship Id="rId23" Type="http://schemas.openxmlformats.org/officeDocument/2006/relationships/image" Target="../media/image77.png"/><Relationship Id="rId22" Type="http://schemas.openxmlformats.org/officeDocument/2006/relationships/image" Target="../media/image76.png"/><Relationship Id="rId21" Type="http://schemas.openxmlformats.org/officeDocument/2006/relationships/image" Target="../media/image75.png"/><Relationship Id="rId20" Type="http://schemas.openxmlformats.org/officeDocument/2006/relationships/image" Target="../media/image74.png"/><Relationship Id="rId2" Type="http://schemas.openxmlformats.org/officeDocument/2006/relationships/image" Target="../media/image56.png"/><Relationship Id="rId19" Type="http://schemas.openxmlformats.org/officeDocument/2006/relationships/image" Target="../media/image73.png"/><Relationship Id="rId18" Type="http://schemas.openxmlformats.org/officeDocument/2006/relationships/image" Target="../media/image72.png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15" Type="http://schemas.openxmlformats.org/officeDocument/2006/relationships/image" Target="../media/image69.png"/><Relationship Id="rId14" Type="http://schemas.openxmlformats.org/officeDocument/2006/relationships/image" Target="../media/image6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84.png"/><Relationship Id="rId25" Type="http://schemas.openxmlformats.org/officeDocument/2006/relationships/image" Target="../media/image83.png"/><Relationship Id="rId24" Type="http://schemas.openxmlformats.org/officeDocument/2006/relationships/image" Target="../media/image82.png"/><Relationship Id="rId23" Type="http://schemas.openxmlformats.org/officeDocument/2006/relationships/image" Target="../media/image81.png"/><Relationship Id="rId22" Type="http://schemas.openxmlformats.org/officeDocument/2006/relationships/image" Target="../media/image80.png"/><Relationship Id="rId21" Type="http://schemas.openxmlformats.org/officeDocument/2006/relationships/image" Target="../media/image79.png"/><Relationship Id="rId20" Type="http://schemas.openxmlformats.org/officeDocument/2006/relationships/image" Target="../media/image78.png"/><Relationship Id="rId2" Type="http://schemas.openxmlformats.org/officeDocument/2006/relationships/image" Target="../media/image60.png"/><Relationship Id="rId19" Type="http://schemas.openxmlformats.org/officeDocument/2006/relationships/image" Target="../media/image77.png"/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84.png"/><Relationship Id="rId25" Type="http://schemas.openxmlformats.org/officeDocument/2006/relationships/image" Target="../media/image83.png"/><Relationship Id="rId24" Type="http://schemas.openxmlformats.org/officeDocument/2006/relationships/image" Target="../media/image82.png"/><Relationship Id="rId23" Type="http://schemas.openxmlformats.org/officeDocument/2006/relationships/image" Target="../media/image81.png"/><Relationship Id="rId22" Type="http://schemas.openxmlformats.org/officeDocument/2006/relationships/image" Target="../media/image80.png"/><Relationship Id="rId21" Type="http://schemas.openxmlformats.org/officeDocument/2006/relationships/image" Target="../media/image79.png"/><Relationship Id="rId20" Type="http://schemas.openxmlformats.org/officeDocument/2006/relationships/image" Target="../media/image78.png"/><Relationship Id="rId2" Type="http://schemas.openxmlformats.org/officeDocument/2006/relationships/image" Target="../media/image60.png"/><Relationship Id="rId19" Type="http://schemas.openxmlformats.org/officeDocument/2006/relationships/image" Target="../media/image77.png"/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 idx="4294967295"/>
          </p:nvPr>
        </p:nvSpPr>
        <p:spPr>
          <a:xfrm>
            <a:off x="612140" y="391795"/>
            <a:ext cx="88811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</a:rPr>
              <a:t>Control Flow</a:t>
            </a:r>
            <a:endParaRPr sz="3600" b="1" dirty="0">
              <a:solidFill>
                <a:srgbClr val="FFFF00"/>
              </a:solidFill>
            </a:endParaRPr>
          </a:p>
        </p:txBody>
      </p:sp>
      <p:sp>
        <p:nvSpPr>
          <p:cNvPr id="43" name="Espaço Reservado para Conteúdo 42"/>
          <p:cNvSpPr>
            <a:spLocks noGrp="true"/>
          </p:cNvSpPr>
          <p:nvPr>
            <p:ph sz="half" idx="4294967295"/>
          </p:nvPr>
        </p:nvSpPr>
        <p:spPr>
          <a:xfrm>
            <a:off x="612140" y="1335405"/>
            <a:ext cx="10996930" cy="3684905"/>
          </a:xfrm>
        </p:spPr>
        <p:txBody>
          <a:bodyPr/>
          <a:p>
            <a:pPr marL="0" indent="0" algn="just">
              <a:buNone/>
            </a:pPr>
            <a:r>
              <a:rPr lang="pt-BR" altLang="en-US" sz="1600">
                <a:solidFill>
                  <a:schemeClr val="bg1"/>
                </a:solidFill>
              </a:rPr>
              <a:t>Java, como qualquer linguagem de programação, oferece suporte a instruções condicionais e loops para determinar o fluxo de controle. </a:t>
            </a:r>
            <a:endParaRPr lang="pt-BR" altLang="en-US" sz="160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altLang="en-US" sz="1600">
                <a:solidFill>
                  <a:schemeClr val="bg1"/>
                </a:solidFill>
              </a:rPr>
              <a:t>Começaremos com as instruções condicionais e, em seguida, passaremos para os loops, para terminar com a instrução um tanto complicada que você pode usar para testar muitos valores de uma única expressão.</a:t>
            </a:r>
            <a:endParaRPr lang="pt-B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 idx="4294967295"/>
          </p:nvPr>
        </p:nvSpPr>
        <p:spPr>
          <a:xfrm>
            <a:off x="612140" y="391795"/>
            <a:ext cx="88811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600" b="1" dirty="0">
                <a:solidFill>
                  <a:srgbClr val="FFFF00"/>
                </a:solidFill>
              </a:rPr>
              <a:t>Block Scope</a:t>
            </a:r>
            <a:endParaRPr lang="pt-PT" sz="3600" b="1" dirty="0">
              <a:solidFill>
                <a:srgbClr val="FFFF00"/>
              </a:solidFill>
            </a:endParaRPr>
          </a:p>
        </p:txBody>
      </p:sp>
      <p:sp>
        <p:nvSpPr>
          <p:cNvPr id="43" name="Espaço Reservado para Conteúdo 42"/>
          <p:cNvSpPr>
            <a:spLocks noGrp="true"/>
          </p:cNvSpPr>
          <p:nvPr>
            <p:ph sz="half" idx="4294967295"/>
          </p:nvPr>
        </p:nvSpPr>
        <p:spPr>
          <a:xfrm>
            <a:off x="612140" y="1335405"/>
            <a:ext cx="10996930" cy="3684905"/>
          </a:xfrm>
        </p:spPr>
        <p:txBody>
          <a:bodyPr/>
          <a:p>
            <a:pPr marL="0" indent="0" algn="just">
              <a:buNone/>
            </a:pPr>
            <a:r>
              <a:rPr lang="pt-BR" altLang="en-US" sz="1600">
                <a:solidFill>
                  <a:schemeClr val="bg1"/>
                </a:solidFill>
              </a:rPr>
              <a:t>Antes de aprender sobre estruturas de controle, você precisa saber mais sobre blocos.</a:t>
            </a:r>
            <a:endParaRPr lang="pt-BR" altLang="en-US" sz="160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altLang="en-US" sz="1600">
                <a:solidFill>
                  <a:schemeClr val="bg1"/>
                </a:solidFill>
              </a:rPr>
              <a:t>Um bloco, ou instrução composta, consiste em várias instruções Java, cercadas por um par de colchetes. Os blocos definem o escopo de suas variáveis.</a:t>
            </a:r>
            <a:endParaRPr lang="pt-BR" altLang="en-US" sz="160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altLang="en-US" sz="1600">
                <a:solidFill>
                  <a:schemeClr val="bg1"/>
                </a:solidFill>
              </a:rPr>
              <a:t>Um bloco pode ser aninhado dentro de outro bloco. Aqui está um bloco que está aninhado dentro do bloco do método principal:</a:t>
            </a:r>
            <a:endParaRPr lang="pt-BR" altLang="en-US" sz="16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2800985"/>
            <a:ext cx="4076065" cy="23888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991735" y="3811270"/>
            <a:ext cx="4163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</a:rPr>
              <a:t>// int n = 3; error -- can't redefine n in inner  </a:t>
            </a: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46075" y="401955"/>
            <a:ext cx="88811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00"/>
                </a:solidFill>
              </a:rPr>
              <a:t>Estrutura de decisão</a:t>
            </a:r>
            <a:r>
              <a:rPr sz="3600" b="1" spc="25" dirty="0">
                <a:solidFill>
                  <a:srgbClr val="FFFF00"/>
                </a:solidFill>
              </a:rPr>
              <a:t> </a:t>
            </a:r>
            <a:r>
              <a:rPr sz="3600" b="1" spc="-5" dirty="0">
                <a:solidFill>
                  <a:srgbClr val="FFFF00"/>
                </a:solidFill>
              </a:rPr>
              <a:t>(if)</a:t>
            </a:r>
            <a:endParaRPr sz="3600" b="1" spc="-5" dirty="0">
              <a:solidFill>
                <a:srgbClr val="FFFF00"/>
              </a:solidFill>
            </a:endParaRPr>
          </a:p>
        </p:txBody>
      </p:sp>
      <p:sp>
        <p:nvSpPr>
          <p:cNvPr id="43" name="Espaço Reservado para Conteúdo 42"/>
          <p:cNvSpPr>
            <a:spLocks noGrp="true"/>
          </p:cNvSpPr>
          <p:nvPr>
            <p:ph sz="half" idx="2"/>
          </p:nvPr>
        </p:nvSpPr>
        <p:spPr>
          <a:xfrm>
            <a:off x="538798" y="1375410"/>
            <a:ext cx="5157787" cy="3684588"/>
          </a:xfrm>
        </p:spPr>
        <p:txBody>
          <a:bodyPr/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if (expressão-condicional) {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    ... executar código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    ... executar código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    ... executar código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} else {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    ... executar código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    ... executar código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    ... executar código</a:t>
            </a:r>
            <a:endParaRPr lang="pt-BR" alt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altLang="en-US" sz="1200">
                <a:solidFill>
                  <a:schemeClr val="bg1"/>
                </a:solidFill>
              </a:rPr>
              <a:t>}</a:t>
            </a:r>
            <a:endParaRPr lang="pt-BR" altLang="en-US" sz="1200">
              <a:solidFill>
                <a:schemeClr val="bg1"/>
              </a:solidFill>
            </a:endParaRPr>
          </a:p>
        </p:txBody>
      </p:sp>
      <p:pic>
        <p:nvPicPr>
          <p:cNvPr id="41" name="Imagem 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00545" y="1083945"/>
            <a:ext cx="3906520" cy="3303905"/>
          </a:xfrm>
          <a:prstGeom prst="rect">
            <a:avLst/>
          </a:prstGeom>
        </p:spPr>
      </p:pic>
      <p:pic>
        <p:nvPicPr>
          <p:cNvPr id="46" name="Espaço Reservado para Conteúdo 45"/>
          <p:cNvPicPr>
            <a:picLocks noChangeAspect="true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9115" y="5060315"/>
            <a:ext cx="7133590" cy="1074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3412235"/>
            <a:ext cx="9144000" cy="3446145"/>
            <a:chOff x="0" y="3412235"/>
            <a:chExt cx="9144000" cy="3446145"/>
          </a:xfrm>
        </p:grpSpPr>
        <p:sp>
          <p:nvSpPr>
            <p:cNvPr id="3" name="object 3"/>
            <p:cNvSpPr/>
            <p:nvPr/>
          </p:nvSpPr>
          <p:spPr>
            <a:xfrm>
              <a:off x="4012367" y="3412235"/>
              <a:ext cx="4211462" cy="170761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770876" y="4483607"/>
              <a:ext cx="367283" cy="536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12785" y="4516373"/>
              <a:ext cx="273050" cy="431800"/>
            </a:xfrm>
            <a:custGeom>
              <a:avLst/>
              <a:gdLst/>
              <a:ahLst/>
              <a:cxnLst/>
              <a:rect l="l" t="t" r="r" b="b"/>
              <a:pathLst>
                <a:path w="273050" h="431800">
                  <a:moveTo>
                    <a:pt x="0" y="0"/>
                  </a:moveTo>
                  <a:lnTo>
                    <a:pt x="53084" y="1783"/>
                  </a:lnTo>
                  <a:lnTo>
                    <a:pt x="96440" y="6651"/>
                  </a:lnTo>
                  <a:lnTo>
                    <a:pt x="125676" y="13876"/>
                  </a:lnTo>
                  <a:lnTo>
                    <a:pt x="136398" y="22732"/>
                  </a:lnTo>
                  <a:lnTo>
                    <a:pt x="136398" y="192912"/>
                  </a:lnTo>
                  <a:lnTo>
                    <a:pt x="147119" y="201769"/>
                  </a:lnTo>
                  <a:lnTo>
                    <a:pt x="176355" y="208994"/>
                  </a:lnTo>
                  <a:lnTo>
                    <a:pt x="219711" y="213862"/>
                  </a:lnTo>
                  <a:lnTo>
                    <a:pt x="272796" y="215645"/>
                  </a:lnTo>
                  <a:lnTo>
                    <a:pt x="219711" y="217429"/>
                  </a:lnTo>
                  <a:lnTo>
                    <a:pt x="176355" y="222297"/>
                  </a:lnTo>
                  <a:lnTo>
                    <a:pt x="147119" y="229522"/>
                  </a:lnTo>
                  <a:lnTo>
                    <a:pt x="136398" y="238378"/>
                  </a:lnTo>
                  <a:lnTo>
                    <a:pt x="136398" y="408558"/>
                  </a:lnTo>
                  <a:lnTo>
                    <a:pt x="125676" y="417415"/>
                  </a:lnTo>
                  <a:lnTo>
                    <a:pt x="96440" y="424640"/>
                  </a:lnTo>
                  <a:lnTo>
                    <a:pt x="53084" y="429508"/>
                  </a:lnTo>
                  <a:lnTo>
                    <a:pt x="0" y="431292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88891" y="3811523"/>
              <a:ext cx="323088" cy="541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41470" y="3844289"/>
              <a:ext cx="227329" cy="436245"/>
            </a:xfrm>
            <a:custGeom>
              <a:avLst/>
              <a:gdLst/>
              <a:ahLst/>
              <a:cxnLst/>
              <a:rect l="l" t="t" r="r" b="b"/>
              <a:pathLst>
                <a:path w="227329" h="436245">
                  <a:moveTo>
                    <a:pt x="227075" y="435864"/>
                  </a:moveTo>
                  <a:lnTo>
                    <a:pt x="182868" y="434371"/>
                  </a:lnTo>
                  <a:lnTo>
                    <a:pt x="146780" y="430307"/>
                  </a:lnTo>
                  <a:lnTo>
                    <a:pt x="122455" y="424291"/>
                  </a:lnTo>
                  <a:lnTo>
                    <a:pt x="113537" y="416941"/>
                  </a:lnTo>
                  <a:lnTo>
                    <a:pt x="113537" y="236855"/>
                  </a:lnTo>
                  <a:lnTo>
                    <a:pt x="104620" y="229504"/>
                  </a:lnTo>
                  <a:lnTo>
                    <a:pt x="80295" y="223488"/>
                  </a:lnTo>
                  <a:lnTo>
                    <a:pt x="44207" y="219424"/>
                  </a:lnTo>
                  <a:lnTo>
                    <a:pt x="0" y="217932"/>
                  </a:lnTo>
                  <a:lnTo>
                    <a:pt x="44207" y="216439"/>
                  </a:lnTo>
                  <a:lnTo>
                    <a:pt x="80295" y="212375"/>
                  </a:lnTo>
                  <a:lnTo>
                    <a:pt x="104620" y="206359"/>
                  </a:lnTo>
                  <a:lnTo>
                    <a:pt x="113537" y="199009"/>
                  </a:lnTo>
                  <a:lnTo>
                    <a:pt x="113537" y="18923"/>
                  </a:lnTo>
                  <a:lnTo>
                    <a:pt x="122455" y="11572"/>
                  </a:lnTo>
                  <a:lnTo>
                    <a:pt x="146780" y="5556"/>
                  </a:lnTo>
                  <a:lnTo>
                    <a:pt x="182868" y="1492"/>
                  </a:lnTo>
                  <a:lnTo>
                    <a:pt x="227075" y="0"/>
                  </a:lnTo>
                </a:path>
              </a:pathLst>
            </a:custGeom>
            <a:ln w="19812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315874" y="291211"/>
            <a:ext cx="77978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00"/>
                </a:solidFill>
              </a:rPr>
              <a:t>Estrutura de decisão (if-else)</a:t>
            </a:r>
            <a:endParaRPr sz="3600" b="1" spc="-5" dirty="0">
              <a:solidFill>
                <a:srgbClr val="FFFF00"/>
              </a:solidFill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24499" y="1848611"/>
            <a:ext cx="1431290" cy="567055"/>
            <a:chOff x="1400499" y="1848611"/>
            <a:chExt cx="1431290" cy="567055"/>
          </a:xfrm>
        </p:grpSpPr>
        <p:sp>
          <p:nvSpPr>
            <p:cNvPr id="10" name="object 10"/>
            <p:cNvSpPr/>
            <p:nvPr/>
          </p:nvSpPr>
          <p:spPr>
            <a:xfrm>
              <a:off x="1400499" y="1848611"/>
              <a:ext cx="1431149" cy="566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96795" y="1924811"/>
              <a:ext cx="635507" cy="458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29511" y="1857755"/>
              <a:ext cx="137312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29511" y="1857755"/>
              <a:ext cx="1373505" cy="500380"/>
            </a:xfrm>
            <a:custGeom>
              <a:avLst/>
              <a:gdLst/>
              <a:ahLst/>
              <a:cxnLst/>
              <a:rect l="l" t="t" r="r" b="b"/>
              <a:pathLst>
                <a:path w="1373505" h="500380">
                  <a:moveTo>
                    <a:pt x="0" y="249936"/>
                  </a:moveTo>
                  <a:lnTo>
                    <a:pt x="686562" y="0"/>
                  </a:lnTo>
                  <a:lnTo>
                    <a:pt x="1373124" y="249936"/>
                  </a:lnTo>
                  <a:lnTo>
                    <a:pt x="686562" y="499872"/>
                  </a:lnTo>
                  <a:lnTo>
                    <a:pt x="0" y="24993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4" name="object 14"/>
          <p:cNvSpPr txBox="true"/>
          <p:nvPr/>
        </p:nvSpPr>
        <p:spPr>
          <a:xfrm>
            <a:off x="3277235" y="1983105"/>
            <a:ext cx="741680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chemeClr val="bg1"/>
                </a:solidFill>
                <a:cs typeface="+mn-lt"/>
              </a:rPr>
              <a:t>t</a:t>
            </a:r>
            <a:r>
              <a:rPr sz="1400" b="1" dirty="0">
                <a:solidFill>
                  <a:schemeClr val="bg1"/>
                </a:solidFill>
                <a:cs typeface="+mn-lt"/>
              </a:rPr>
              <a:t>est</a:t>
            </a:r>
            <a:endParaRPr sz="14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82120" y="1347263"/>
            <a:ext cx="3548379" cy="1853564"/>
            <a:chOff x="358120" y="1347263"/>
            <a:chExt cx="3548379" cy="1853564"/>
          </a:xfrm>
        </p:grpSpPr>
        <p:sp>
          <p:nvSpPr>
            <p:cNvPr id="16" name="object 16"/>
            <p:cNvSpPr/>
            <p:nvPr/>
          </p:nvSpPr>
          <p:spPr>
            <a:xfrm>
              <a:off x="1976723" y="1347263"/>
              <a:ext cx="277177" cy="2757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014727" y="1365503"/>
              <a:ext cx="201168" cy="1996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010155" y="1360931"/>
              <a:ext cx="210312" cy="2087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494807" y="2706623"/>
              <a:ext cx="1411184" cy="4754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552699" y="2741675"/>
              <a:ext cx="1293876" cy="4587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32887" y="2724911"/>
              <a:ext cx="1335024" cy="3992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58120" y="2706623"/>
              <a:ext cx="1396023" cy="4754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31292" y="2741675"/>
              <a:ext cx="1249680" cy="4587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96240" y="2724911"/>
              <a:ext cx="1319784" cy="3992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423160" y="1543811"/>
            <a:ext cx="2459990" cy="2520950"/>
            <a:chOff x="899160" y="1543811"/>
            <a:chExt cx="2459990" cy="2520950"/>
          </a:xfrm>
        </p:grpSpPr>
        <p:sp>
          <p:nvSpPr>
            <p:cNvPr id="26" name="object 26"/>
            <p:cNvSpPr/>
            <p:nvPr/>
          </p:nvSpPr>
          <p:spPr>
            <a:xfrm>
              <a:off x="1958340" y="1543811"/>
              <a:ext cx="315468" cy="4922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056002" y="1565909"/>
              <a:ext cx="120650" cy="292100"/>
            </a:xfrm>
            <a:custGeom>
              <a:avLst/>
              <a:gdLst/>
              <a:ahLst/>
              <a:cxnLst/>
              <a:rect l="l" t="t" r="r" b="b"/>
              <a:pathLst>
                <a:path w="120650" h="292100">
                  <a:moveTo>
                    <a:pt x="14351" y="173736"/>
                  </a:moveTo>
                  <a:lnTo>
                    <a:pt x="2032" y="180975"/>
                  </a:lnTo>
                  <a:lnTo>
                    <a:pt x="0" y="188849"/>
                  </a:lnTo>
                  <a:lnTo>
                    <a:pt x="3556" y="195072"/>
                  </a:lnTo>
                  <a:lnTo>
                    <a:pt x="60071" y="291973"/>
                  </a:lnTo>
                  <a:lnTo>
                    <a:pt x="75107" y="266191"/>
                  </a:lnTo>
                  <a:lnTo>
                    <a:pt x="47117" y="266191"/>
                  </a:lnTo>
                  <a:lnTo>
                    <a:pt x="47117" y="218349"/>
                  </a:lnTo>
                  <a:lnTo>
                    <a:pt x="25908" y="181990"/>
                  </a:lnTo>
                  <a:lnTo>
                    <a:pt x="22352" y="175767"/>
                  </a:lnTo>
                  <a:lnTo>
                    <a:pt x="14351" y="173736"/>
                  </a:lnTo>
                  <a:close/>
                </a:path>
                <a:path w="120650" h="292100">
                  <a:moveTo>
                    <a:pt x="47117" y="218349"/>
                  </a:moveTo>
                  <a:lnTo>
                    <a:pt x="47117" y="266191"/>
                  </a:lnTo>
                  <a:lnTo>
                    <a:pt x="73025" y="266191"/>
                  </a:lnTo>
                  <a:lnTo>
                    <a:pt x="73025" y="259714"/>
                  </a:lnTo>
                  <a:lnTo>
                    <a:pt x="48895" y="259714"/>
                  </a:lnTo>
                  <a:lnTo>
                    <a:pt x="60071" y="240556"/>
                  </a:lnTo>
                  <a:lnTo>
                    <a:pt x="47117" y="218349"/>
                  </a:lnTo>
                  <a:close/>
                </a:path>
                <a:path w="120650" h="292100">
                  <a:moveTo>
                    <a:pt x="105791" y="173736"/>
                  </a:moveTo>
                  <a:lnTo>
                    <a:pt x="97790" y="175767"/>
                  </a:lnTo>
                  <a:lnTo>
                    <a:pt x="94234" y="181990"/>
                  </a:lnTo>
                  <a:lnTo>
                    <a:pt x="73025" y="218349"/>
                  </a:lnTo>
                  <a:lnTo>
                    <a:pt x="73025" y="266191"/>
                  </a:lnTo>
                  <a:lnTo>
                    <a:pt x="75107" y="266191"/>
                  </a:lnTo>
                  <a:lnTo>
                    <a:pt x="116586" y="195072"/>
                  </a:lnTo>
                  <a:lnTo>
                    <a:pt x="120142" y="188849"/>
                  </a:lnTo>
                  <a:lnTo>
                    <a:pt x="118110" y="180975"/>
                  </a:lnTo>
                  <a:lnTo>
                    <a:pt x="105791" y="173736"/>
                  </a:lnTo>
                  <a:close/>
                </a:path>
                <a:path w="120650" h="292100">
                  <a:moveTo>
                    <a:pt x="60071" y="240556"/>
                  </a:moveTo>
                  <a:lnTo>
                    <a:pt x="48895" y="259714"/>
                  </a:lnTo>
                  <a:lnTo>
                    <a:pt x="71247" y="259714"/>
                  </a:lnTo>
                  <a:lnTo>
                    <a:pt x="60071" y="240556"/>
                  </a:lnTo>
                  <a:close/>
                </a:path>
                <a:path w="120650" h="292100">
                  <a:moveTo>
                    <a:pt x="73025" y="218349"/>
                  </a:moveTo>
                  <a:lnTo>
                    <a:pt x="60071" y="240556"/>
                  </a:lnTo>
                  <a:lnTo>
                    <a:pt x="71247" y="259714"/>
                  </a:lnTo>
                  <a:lnTo>
                    <a:pt x="73025" y="259714"/>
                  </a:lnTo>
                  <a:lnTo>
                    <a:pt x="73025" y="218349"/>
                  </a:lnTo>
                  <a:close/>
                </a:path>
                <a:path w="120650" h="292100">
                  <a:moveTo>
                    <a:pt x="73025" y="0"/>
                  </a:moveTo>
                  <a:lnTo>
                    <a:pt x="47117" y="0"/>
                  </a:lnTo>
                  <a:lnTo>
                    <a:pt x="47117" y="218349"/>
                  </a:lnTo>
                  <a:lnTo>
                    <a:pt x="60071" y="240556"/>
                  </a:lnTo>
                  <a:lnTo>
                    <a:pt x="73025" y="218349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761488" y="2072639"/>
              <a:ext cx="597408" cy="83210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03398" y="2095499"/>
              <a:ext cx="458470" cy="631190"/>
            </a:xfrm>
            <a:custGeom>
              <a:avLst/>
              <a:gdLst/>
              <a:ahLst/>
              <a:cxnLst/>
              <a:rect l="l" t="t" r="r" b="b"/>
              <a:pathLst>
                <a:path w="458470" h="631189">
                  <a:moveTo>
                    <a:pt x="352297" y="512445"/>
                  </a:moveTo>
                  <a:lnTo>
                    <a:pt x="339978" y="519684"/>
                  </a:lnTo>
                  <a:lnTo>
                    <a:pt x="337819" y="527558"/>
                  </a:lnTo>
                  <a:lnTo>
                    <a:pt x="341502" y="533780"/>
                  </a:lnTo>
                  <a:lnTo>
                    <a:pt x="398018" y="630682"/>
                  </a:lnTo>
                  <a:lnTo>
                    <a:pt x="412980" y="605027"/>
                  </a:lnTo>
                  <a:lnTo>
                    <a:pt x="385063" y="605027"/>
                  </a:lnTo>
                  <a:lnTo>
                    <a:pt x="385063" y="557058"/>
                  </a:lnTo>
                  <a:lnTo>
                    <a:pt x="363854" y="520700"/>
                  </a:lnTo>
                  <a:lnTo>
                    <a:pt x="360299" y="514476"/>
                  </a:lnTo>
                  <a:lnTo>
                    <a:pt x="352297" y="512445"/>
                  </a:lnTo>
                  <a:close/>
                </a:path>
                <a:path w="458470" h="631189">
                  <a:moveTo>
                    <a:pt x="385063" y="557058"/>
                  </a:moveTo>
                  <a:lnTo>
                    <a:pt x="385063" y="605027"/>
                  </a:lnTo>
                  <a:lnTo>
                    <a:pt x="410971" y="605027"/>
                  </a:lnTo>
                  <a:lnTo>
                    <a:pt x="410971" y="598424"/>
                  </a:lnTo>
                  <a:lnTo>
                    <a:pt x="386841" y="598424"/>
                  </a:lnTo>
                  <a:lnTo>
                    <a:pt x="398017" y="579265"/>
                  </a:lnTo>
                  <a:lnTo>
                    <a:pt x="385063" y="557058"/>
                  </a:lnTo>
                  <a:close/>
                </a:path>
                <a:path w="458470" h="631189">
                  <a:moveTo>
                    <a:pt x="443738" y="512445"/>
                  </a:moveTo>
                  <a:lnTo>
                    <a:pt x="435737" y="514476"/>
                  </a:lnTo>
                  <a:lnTo>
                    <a:pt x="432181" y="520700"/>
                  </a:lnTo>
                  <a:lnTo>
                    <a:pt x="410971" y="557058"/>
                  </a:lnTo>
                  <a:lnTo>
                    <a:pt x="410971" y="605027"/>
                  </a:lnTo>
                  <a:lnTo>
                    <a:pt x="412980" y="605027"/>
                  </a:lnTo>
                  <a:lnTo>
                    <a:pt x="454532" y="533780"/>
                  </a:lnTo>
                  <a:lnTo>
                    <a:pt x="458088" y="527558"/>
                  </a:lnTo>
                  <a:lnTo>
                    <a:pt x="456056" y="519684"/>
                  </a:lnTo>
                  <a:lnTo>
                    <a:pt x="443738" y="512445"/>
                  </a:lnTo>
                  <a:close/>
                </a:path>
                <a:path w="458470" h="631189">
                  <a:moveTo>
                    <a:pt x="398018" y="579265"/>
                  </a:moveTo>
                  <a:lnTo>
                    <a:pt x="386841" y="598424"/>
                  </a:lnTo>
                  <a:lnTo>
                    <a:pt x="409194" y="598424"/>
                  </a:lnTo>
                  <a:lnTo>
                    <a:pt x="398018" y="579265"/>
                  </a:lnTo>
                  <a:close/>
                </a:path>
                <a:path w="458470" h="631189">
                  <a:moveTo>
                    <a:pt x="410971" y="557058"/>
                  </a:moveTo>
                  <a:lnTo>
                    <a:pt x="398018" y="579265"/>
                  </a:lnTo>
                  <a:lnTo>
                    <a:pt x="409194" y="598424"/>
                  </a:lnTo>
                  <a:lnTo>
                    <a:pt x="410971" y="598424"/>
                  </a:lnTo>
                  <a:lnTo>
                    <a:pt x="410971" y="557058"/>
                  </a:lnTo>
                  <a:close/>
                </a:path>
                <a:path w="458470" h="631189">
                  <a:moveTo>
                    <a:pt x="385063" y="12953"/>
                  </a:moveTo>
                  <a:lnTo>
                    <a:pt x="385063" y="557058"/>
                  </a:lnTo>
                  <a:lnTo>
                    <a:pt x="398018" y="579265"/>
                  </a:lnTo>
                  <a:lnTo>
                    <a:pt x="410971" y="557058"/>
                  </a:lnTo>
                  <a:lnTo>
                    <a:pt x="410971" y="25908"/>
                  </a:lnTo>
                  <a:lnTo>
                    <a:pt x="398018" y="25908"/>
                  </a:lnTo>
                  <a:lnTo>
                    <a:pt x="385063" y="12953"/>
                  </a:lnTo>
                  <a:close/>
                </a:path>
                <a:path w="458470" h="631189">
                  <a:moveTo>
                    <a:pt x="405129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85063" y="25908"/>
                  </a:lnTo>
                  <a:lnTo>
                    <a:pt x="385063" y="12953"/>
                  </a:lnTo>
                  <a:lnTo>
                    <a:pt x="410971" y="12953"/>
                  </a:lnTo>
                  <a:lnTo>
                    <a:pt x="410971" y="5841"/>
                  </a:lnTo>
                  <a:lnTo>
                    <a:pt x="405129" y="0"/>
                  </a:lnTo>
                  <a:close/>
                </a:path>
                <a:path w="458470" h="631189">
                  <a:moveTo>
                    <a:pt x="410971" y="12953"/>
                  </a:moveTo>
                  <a:lnTo>
                    <a:pt x="385063" y="12953"/>
                  </a:lnTo>
                  <a:lnTo>
                    <a:pt x="398018" y="25908"/>
                  </a:lnTo>
                  <a:lnTo>
                    <a:pt x="410971" y="25908"/>
                  </a:lnTo>
                  <a:lnTo>
                    <a:pt x="410971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99160" y="2072639"/>
              <a:ext cx="574547" cy="832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96759" y="2095499"/>
              <a:ext cx="433705" cy="631190"/>
            </a:xfrm>
            <a:custGeom>
              <a:avLst/>
              <a:gdLst/>
              <a:ahLst/>
              <a:cxnLst/>
              <a:rect l="l" t="t" r="r" b="b"/>
              <a:pathLst>
                <a:path w="433705" h="631189">
                  <a:moveTo>
                    <a:pt x="14452" y="512445"/>
                  </a:moveTo>
                  <a:lnTo>
                    <a:pt x="8267" y="516000"/>
                  </a:lnTo>
                  <a:lnTo>
                    <a:pt x="2082" y="519684"/>
                  </a:lnTo>
                  <a:lnTo>
                    <a:pt x="0" y="527558"/>
                  </a:lnTo>
                  <a:lnTo>
                    <a:pt x="3606" y="533780"/>
                  </a:lnTo>
                  <a:lnTo>
                    <a:pt x="60134" y="630682"/>
                  </a:lnTo>
                  <a:lnTo>
                    <a:pt x="75099" y="605027"/>
                  </a:lnTo>
                  <a:lnTo>
                    <a:pt x="47180" y="605027"/>
                  </a:lnTo>
                  <a:lnTo>
                    <a:pt x="47180" y="557036"/>
                  </a:lnTo>
                  <a:lnTo>
                    <a:pt x="25984" y="520700"/>
                  </a:lnTo>
                  <a:lnTo>
                    <a:pt x="22377" y="514476"/>
                  </a:lnTo>
                  <a:lnTo>
                    <a:pt x="14452" y="512445"/>
                  </a:lnTo>
                  <a:close/>
                </a:path>
                <a:path w="433705" h="631189">
                  <a:moveTo>
                    <a:pt x="47180" y="557036"/>
                  </a:moveTo>
                  <a:lnTo>
                    <a:pt x="47180" y="605027"/>
                  </a:lnTo>
                  <a:lnTo>
                    <a:pt x="73088" y="605027"/>
                  </a:lnTo>
                  <a:lnTo>
                    <a:pt x="73088" y="598424"/>
                  </a:lnTo>
                  <a:lnTo>
                    <a:pt x="48945" y="598424"/>
                  </a:lnTo>
                  <a:lnTo>
                    <a:pt x="60134" y="579243"/>
                  </a:lnTo>
                  <a:lnTo>
                    <a:pt x="47180" y="557036"/>
                  </a:lnTo>
                  <a:close/>
                </a:path>
                <a:path w="433705" h="631189">
                  <a:moveTo>
                    <a:pt x="105816" y="512445"/>
                  </a:moveTo>
                  <a:lnTo>
                    <a:pt x="97891" y="514476"/>
                  </a:lnTo>
                  <a:lnTo>
                    <a:pt x="94284" y="520700"/>
                  </a:lnTo>
                  <a:lnTo>
                    <a:pt x="73088" y="557036"/>
                  </a:lnTo>
                  <a:lnTo>
                    <a:pt x="73088" y="605027"/>
                  </a:lnTo>
                  <a:lnTo>
                    <a:pt x="75099" y="605027"/>
                  </a:lnTo>
                  <a:lnTo>
                    <a:pt x="116662" y="533780"/>
                  </a:lnTo>
                  <a:lnTo>
                    <a:pt x="120268" y="527558"/>
                  </a:lnTo>
                  <a:lnTo>
                    <a:pt x="118186" y="519684"/>
                  </a:lnTo>
                  <a:lnTo>
                    <a:pt x="112001" y="516000"/>
                  </a:lnTo>
                  <a:lnTo>
                    <a:pt x="105816" y="512445"/>
                  </a:lnTo>
                  <a:close/>
                </a:path>
                <a:path w="433705" h="631189">
                  <a:moveTo>
                    <a:pt x="60134" y="579243"/>
                  </a:moveTo>
                  <a:lnTo>
                    <a:pt x="48945" y="598424"/>
                  </a:lnTo>
                  <a:lnTo>
                    <a:pt x="71323" y="598424"/>
                  </a:lnTo>
                  <a:lnTo>
                    <a:pt x="60134" y="579243"/>
                  </a:lnTo>
                  <a:close/>
                </a:path>
                <a:path w="433705" h="631189">
                  <a:moveTo>
                    <a:pt x="73088" y="557036"/>
                  </a:moveTo>
                  <a:lnTo>
                    <a:pt x="60134" y="579243"/>
                  </a:lnTo>
                  <a:lnTo>
                    <a:pt x="71323" y="598424"/>
                  </a:lnTo>
                  <a:lnTo>
                    <a:pt x="73088" y="598424"/>
                  </a:lnTo>
                  <a:lnTo>
                    <a:pt x="73088" y="557036"/>
                  </a:lnTo>
                  <a:close/>
                </a:path>
                <a:path w="433705" h="631189">
                  <a:moveTo>
                    <a:pt x="433514" y="0"/>
                  </a:moveTo>
                  <a:lnTo>
                    <a:pt x="52984" y="0"/>
                  </a:lnTo>
                  <a:lnTo>
                    <a:pt x="47180" y="5841"/>
                  </a:lnTo>
                  <a:lnTo>
                    <a:pt x="47180" y="557036"/>
                  </a:lnTo>
                  <a:lnTo>
                    <a:pt x="60134" y="579243"/>
                  </a:lnTo>
                  <a:lnTo>
                    <a:pt x="73088" y="557036"/>
                  </a:lnTo>
                  <a:lnTo>
                    <a:pt x="73088" y="25908"/>
                  </a:lnTo>
                  <a:lnTo>
                    <a:pt x="60134" y="25908"/>
                  </a:lnTo>
                  <a:lnTo>
                    <a:pt x="73088" y="12953"/>
                  </a:lnTo>
                  <a:lnTo>
                    <a:pt x="433514" y="12953"/>
                  </a:lnTo>
                  <a:lnTo>
                    <a:pt x="433514" y="0"/>
                  </a:lnTo>
                  <a:close/>
                </a:path>
                <a:path w="433705" h="631189">
                  <a:moveTo>
                    <a:pt x="73088" y="12953"/>
                  </a:moveTo>
                  <a:lnTo>
                    <a:pt x="60134" y="25908"/>
                  </a:lnTo>
                  <a:lnTo>
                    <a:pt x="73088" y="25908"/>
                  </a:lnTo>
                  <a:lnTo>
                    <a:pt x="73088" y="12953"/>
                  </a:lnTo>
                  <a:close/>
                </a:path>
                <a:path w="433705" h="631189">
                  <a:moveTo>
                    <a:pt x="433514" y="12953"/>
                  </a:moveTo>
                  <a:lnTo>
                    <a:pt x="73088" y="12953"/>
                  </a:lnTo>
                  <a:lnTo>
                    <a:pt x="73088" y="25908"/>
                  </a:lnTo>
                  <a:lnTo>
                    <a:pt x="433514" y="25908"/>
                  </a:lnTo>
                  <a:lnTo>
                    <a:pt x="433514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007364" y="3098291"/>
              <a:ext cx="2255519" cy="3383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84105" y="3803904"/>
              <a:ext cx="262413" cy="26060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958340" y="3334511"/>
              <a:ext cx="315468" cy="65531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056002" y="3356610"/>
              <a:ext cx="120650" cy="455930"/>
            </a:xfrm>
            <a:custGeom>
              <a:avLst/>
              <a:gdLst/>
              <a:ahLst/>
              <a:cxnLst/>
              <a:rect l="l" t="t" r="r" b="b"/>
              <a:pathLst>
                <a:path w="120650" h="455929">
                  <a:moveTo>
                    <a:pt x="14351" y="337184"/>
                  </a:moveTo>
                  <a:lnTo>
                    <a:pt x="8255" y="340867"/>
                  </a:lnTo>
                  <a:lnTo>
                    <a:pt x="2032" y="344423"/>
                  </a:lnTo>
                  <a:lnTo>
                    <a:pt x="0" y="352425"/>
                  </a:lnTo>
                  <a:lnTo>
                    <a:pt x="60071" y="455421"/>
                  </a:lnTo>
                  <a:lnTo>
                    <a:pt x="75033" y="429767"/>
                  </a:lnTo>
                  <a:lnTo>
                    <a:pt x="47117" y="429767"/>
                  </a:lnTo>
                  <a:lnTo>
                    <a:pt x="47117" y="381925"/>
                  </a:lnTo>
                  <a:lnTo>
                    <a:pt x="25908" y="345566"/>
                  </a:lnTo>
                  <a:lnTo>
                    <a:pt x="22352" y="339344"/>
                  </a:lnTo>
                  <a:lnTo>
                    <a:pt x="14351" y="337184"/>
                  </a:lnTo>
                  <a:close/>
                </a:path>
                <a:path w="120650" h="455929">
                  <a:moveTo>
                    <a:pt x="47117" y="381925"/>
                  </a:moveTo>
                  <a:lnTo>
                    <a:pt x="47117" y="429767"/>
                  </a:lnTo>
                  <a:lnTo>
                    <a:pt x="73025" y="429767"/>
                  </a:lnTo>
                  <a:lnTo>
                    <a:pt x="73025" y="423290"/>
                  </a:lnTo>
                  <a:lnTo>
                    <a:pt x="48895" y="423290"/>
                  </a:lnTo>
                  <a:lnTo>
                    <a:pt x="60071" y="404132"/>
                  </a:lnTo>
                  <a:lnTo>
                    <a:pt x="47117" y="381925"/>
                  </a:lnTo>
                  <a:close/>
                </a:path>
                <a:path w="120650" h="455929">
                  <a:moveTo>
                    <a:pt x="105791" y="337184"/>
                  </a:moveTo>
                  <a:lnTo>
                    <a:pt x="97790" y="339344"/>
                  </a:lnTo>
                  <a:lnTo>
                    <a:pt x="94234" y="345566"/>
                  </a:lnTo>
                  <a:lnTo>
                    <a:pt x="73025" y="381925"/>
                  </a:lnTo>
                  <a:lnTo>
                    <a:pt x="73025" y="429767"/>
                  </a:lnTo>
                  <a:lnTo>
                    <a:pt x="75033" y="429767"/>
                  </a:lnTo>
                  <a:lnTo>
                    <a:pt x="120142" y="352425"/>
                  </a:lnTo>
                  <a:lnTo>
                    <a:pt x="118110" y="344423"/>
                  </a:lnTo>
                  <a:lnTo>
                    <a:pt x="111887" y="340867"/>
                  </a:lnTo>
                  <a:lnTo>
                    <a:pt x="105791" y="337184"/>
                  </a:lnTo>
                  <a:close/>
                </a:path>
                <a:path w="120650" h="455929">
                  <a:moveTo>
                    <a:pt x="60071" y="404132"/>
                  </a:moveTo>
                  <a:lnTo>
                    <a:pt x="48895" y="423290"/>
                  </a:lnTo>
                  <a:lnTo>
                    <a:pt x="71247" y="423290"/>
                  </a:lnTo>
                  <a:lnTo>
                    <a:pt x="60071" y="404132"/>
                  </a:lnTo>
                  <a:close/>
                </a:path>
                <a:path w="120650" h="455929">
                  <a:moveTo>
                    <a:pt x="73025" y="381925"/>
                  </a:moveTo>
                  <a:lnTo>
                    <a:pt x="60071" y="404132"/>
                  </a:lnTo>
                  <a:lnTo>
                    <a:pt x="71247" y="423290"/>
                  </a:lnTo>
                  <a:lnTo>
                    <a:pt x="73025" y="423290"/>
                  </a:lnTo>
                  <a:lnTo>
                    <a:pt x="73025" y="381925"/>
                  </a:lnTo>
                  <a:close/>
                </a:path>
                <a:path w="120650" h="455929">
                  <a:moveTo>
                    <a:pt x="73025" y="0"/>
                  </a:moveTo>
                  <a:lnTo>
                    <a:pt x="47117" y="0"/>
                  </a:lnTo>
                  <a:lnTo>
                    <a:pt x="47117" y="381925"/>
                  </a:lnTo>
                  <a:lnTo>
                    <a:pt x="60071" y="404132"/>
                  </a:lnTo>
                  <a:lnTo>
                    <a:pt x="73025" y="38192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</p:grpSp>
      <p:graphicFrame>
        <p:nvGraphicFramePr>
          <p:cNvPr id="36" name="object 36"/>
          <p:cNvGraphicFramePr>
            <a:graphicFrameLocks noGrp="true"/>
          </p:cNvGraphicFramePr>
          <p:nvPr/>
        </p:nvGraphicFramePr>
        <p:xfrm>
          <a:off x="1915668" y="2720339"/>
          <a:ext cx="3485515" cy="653415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669925"/>
                <a:gridCol w="655320"/>
                <a:gridCol w="820420"/>
                <a:gridCol w="676275"/>
                <a:gridCol w="663575"/>
              </a:tblGrid>
              <a:tr h="410845">
                <a:tc gridSpan="2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-5" dirty="0">
                          <a:cs typeface="+mn-lt"/>
                        </a:rPr>
                        <a:t>true-block</a:t>
                      </a:r>
                      <a:endParaRPr sz="1400" b="1" spc="-5" dirty="0">
                        <a:cs typeface="+mn-lt"/>
                      </a:endParaRPr>
                    </a:p>
                  </a:txBody>
                  <a:tcPr marL="0" marR="0" marT="8826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true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-5" dirty="0">
                          <a:cs typeface="+mn-lt"/>
                        </a:rPr>
                        <a:t>false-block</a:t>
                      </a:r>
                      <a:endParaRPr sz="1400" b="1" spc="-5" dirty="0">
                        <a:cs typeface="+mn-lt"/>
                      </a:endParaRPr>
                    </a:p>
                  </a:txBody>
                  <a:tcPr marL="0" marR="0" marT="8826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true">
                  <a:tcPr marL="0" marR="0" marT="0" marB="0"/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cs typeface="+mn-lt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cs typeface="+mn-l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true">
                  <a:tcPr marL="0" marR="0" marT="0" marB="0"/>
                </a:tc>
                <a:tc hMerge="true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cs typeface="+mn-l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7" name="object 37"/>
          <p:cNvSpPr txBox="true"/>
          <p:nvPr/>
        </p:nvSpPr>
        <p:spPr>
          <a:xfrm>
            <a:off x="2638450" y="1835911"/>
            <a:ext cx="14351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cs typeface="+mn-lt"/>
              </a:rPr>
              <a:t>T</a:t>
            </a:r>
            <a:endParaRPr sz="14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8" name="object 38"/>
          <p:cNvSpPr txBox="true"/>
          <p:nvPr/>
        </p:nvSpPr>
        <p:spPr>
          <a:xfrm>
            <a:off x="4497451" y="1835911"/>
            <a:ext cx="1397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cs typeface="+mn-lt"/>
              </a:rPr>
              <a:t>F</a:t>
            </a:r>
            <a:endParaRPr sz="14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9" name="object 39"/>
          <p:cNvSpPr txBox="true"/>
          <p:nvPr/>
        </p:nvSpPr>
        <p:spPr>
          <a:xfrm>
            <a:off x="7717028" y="2365629"/>
            <a:ext cx="1764664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3740" marR="5080" indent="-701675">
              <a:lnSpc>
                <a:spcPct val="100000"/>
              </a:lnSpc>
              <a:spcBef>
                <a:spcPts val="105"/>
              </a:spcBef>
            </a:pPr>
            <a:r>
              <a:rPr sz="1400" b="1" spc="-35" dirty="0">
                <a:solidFill>
                  <a:schemeClr val="bg1"/>
                </a:solidFill>
                <a:cs typeface="+mn-lt"/>
              </a:rPr>
              <a:t>Expressão </a:t>
            </a:r>
            <a:r>
              <a:rPr sz="1400" b="1" spc="-5" dirty="0">
                <a:solidFill>
                  <a:schemeClr val="bg1"/>
                </a:solidFill>
                <a:cs typeface="+mn-lt"/>
              </a:rPr>
              <a:t>Booleana  </a:t>
            </a:r>
            <a:r>
              <a:rPr sz="1400" b="1" spc="30" dirty="0">
                <a:solidFill>
                  <a:schemeClr val="bg1"/>
                </a:solidFill>
                <a:cs typeface="+mn-lt"/>
              </a:rPr>
              <a:t>test</a:t>
            </a:r>
            <a:endParaRPr sz="1400" b="1" spc="30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57059" y="2604516"/>
            <a:ext cx="1297305" cy="1146175"/>
            <a:chOff x="5433059" y="2604516"/>
            <a:chExt cx="1297305" cy="1146175"/>
          </a:xfrm>
        </p:grpSpPr>
        <p:sp>
          <p:nvSpPr>
            <p:cNvPr id="41" name="object 41"/>
            <p:cNvSpPr/>
            <p:nvPr/>
          </p:nvSpPr>
          <p:spPr>
            <a:xfrm>
              <a:off x="5433059" y="2604516"/>
              <a:ext cx="1296924" cy="114604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476112" y="2725674"/>
              <a:ext cx="1113155" cy="962025"/>
            </a:xfrm>
            <a:custGeom>
              <a:avLst/>
              <a:gdLst/>
              <a:ahLst/>
              <a:cxnLst/>
              <a:rect l="l" t="t" r="r" b="b"/>
              <a:pathLst>
                <a:path w="1113154" h="962025">
                  <a:moveTo>
                    <a:pt x="44958" y="908050"/>
                  </a:moveTo>
                  <a:lnTo>
                    <a:pt x="0" y="946784"/>
                  </a:lnTo>
                  <a:lnTo>
                    <a:pt x="12953" y="961770"/>
                  </a:lnTo>
                  <a:lnTo>
                    <a:pt x="57912" y="923036"/>
                  </a:lnTo>
                  <a:lnTo>
                    <a:pt x="44958" y="908050"/>
                  </a:lnTo>
                  <a:close/>
                </a:path>
                <a:path w="1113154" h="962025">
                  <a:moveTo>
                    <a:pt x="105028" y="856234"/>
                  </a:moveTo>
                  <a:lnTo>
                    <a:pt x="60071" y="895095"/>
                  </a:lnTo>
                  <a:lnTo>
                    <a:pt x="72898" y="910082"/>
                  </a:lnTo>
                  <a:lnTo>
                    <a:pt x="117983" y="871220"/>
                  </a:lnTo>
                  <a:lnTo>
                    <a:pt x="105028" y="856234"/>
                  </a:lnTo>
                  <a:close/>
                </a:path>
                <a:path w="1113154" h="962025">
                  <a:moveTo>
                    <a:pt x="164973" y="804417"/>
                  </a:moveTo>
                  <a:lnTo>
                    <a:pt x="120014" y="843279"/>
                  </a:lnTo>
                  <a:lnTo>
                    <a:pt x="132969" y="858265"/>
                  </a:lnTo>
                  <a:lnTo>
                    <a:pt x="177926" y="819530"/>
                  </a:lnTo>
                  <a:lnTo>
                    <a:pt x="164973" y="804417"/>
                  </a:lnTo>
                  <a:close/>
                </a:path>
                <a:path w="1113154" h="962025">
                  <a:moveTo>
                    <a:pt x="225044" y="752728"/>
                  </a:moveTo>
                  <a:lnTo>
                    <a:pt x="180086" y="791590"/>
                  </a:lnTo>
                  <a:lnTo>
                    <a:pt x="192912" y="806576"/>
                  </a:lnTo>
                  <a:lnTo>
                    <a:pt x="237998" y="767714"/>
                  </a:lnTo>
                  <a:lnTo>
                    <a:pt x="225044" y="752728"/>
                  </a:lnTo>
                  <a:close/>
                </a:path>
                <a:path w="1113154" h="962025">
                  <a:moveTo>
                    <a:pt x="284988" y="700913"/>
                  </a:moveTo>
                  <a:lnTo>
                    <a:pt x="240029" y="739775"/>
                  </a:lnTo>
                  <a:lnTo>
                    <a:pt x="252984" y="754761"/>
                  </a:lnTo>
                  <a:lnTo>
                    <a:pt x="297941" y="715899"/>
                  </a:lnTo>
                  <a:lnTo>
                    <a:pt x="284988" y="700913"/>
                  </a:lnTo>
                  <a:close/>
                </a:path>
                <a:path w="1113154" h="962025">
                  <a:moveTo>
                    <a:pt x="345059" y="649224"/>
                  </a:moveTo>
                  <a:lnTo>
                    <a:pt x="300100" y="687959"/>
                  </a:lnTo>
                  <a:lnTo>
                    <a:pt x="312927" y="703072"/>
                  </a:lnTo>
                  <a:lnTo>
                    <a:pt x="358013" y="664210"/>
                  </a:lnTo>
                  <a:lnTo>
                    <a:pt x="345059" y="649224"/>
                  </a:lnTo>
                  <a:close/>
                </a:path>
                <a:path w="1113154" h="962025">
                  <a:moveTo>
                    <a:pt x="405002" y="597408"/>
                  </a:moveTo>
                  <a:lnTo>
                    <a:pt x="360045" y="636270"/>
                  </a:lnTo>
                  <a:lnTo>
                    <a:pt x="372999" y="651255"/>
                  </a:lnTo>
                  <a:lnTo>
                    <a:pt x="417957" y="612393"/>
                  </a:lnTo>
                  <a:lnTo>
                    <a:pt x="405002" y="597408"/>
                  </a:lnTo>
                  <a:close/>
                </a:path>
                <a:path w="1113154" h="962025">
                  <a:moveTo>
                    <a:pt x="465074" y="545718"/>
                  </a:moveTo>
                  <a:lnTo>
                    <a:pt x="419988" y="584453"/>
                  </a:lnTo>
                  <a:lnTo>
                    <a:pt x="432942" y="599439"/>
                  </a:lnTo>
                  <a:lnTo>
                    <a:pt x="478027" y="560704"/>
                  </a:lnTo>
                  <a:lnTo>
                    <a:pt x="465074" y="545718"/>
                  </a:lnTo>
                  <a:close/>
                </a:path>
                <a:path w="1113154" h="962025">
                  <a:moveTo>
                    <a:pt x="525017" y="493902"/>
                  </a:moveTo>
                  <a:lnTo>
                    <a:pt x="480060" y="532764"/>
                  </a:lnTo>
                  <a:lnTo>
                    <a:pt x="493013" y="547751"/>
                  </a:lnTo>
                  <a:lnTo>
                    <a:pt x="537972" y="508888"/>
                  </a:lnTo>
                  <a:lnTo>
                    <a:pt x="525017" y="493902"/>
                  </a:lnTo>
                  <a:close/>
                </a:path>
                <a:path w="1113154" h="962025">
                  <a:moveTo>
                    <a:pt x="585088" y="442087"/>
                  </a:moveTo>
                  <a:lnTo>
                    <a:pt x="540003" y="480949"/>
                  </a:lnTo>
                  <a:lnTo>
                    <a:pt x="552958" y="495935"/>
                  </a:lnTo>
                  <a:lnTo>
                    <a:pt x="598042" y="457200"/>
                  </a:lnTo>
                  <a:lnTo>
                    <a:pt x="585088" y="442087"/>
                  </a:lnTo>
                  <a:close/>
                </a:path>
                <a:path w="1113154" h="962025">
                  <a:moveTo>
                    <a:pt x="645033" y="390398"/>
                  </a:moveTo>
                  <a:lnTo>
                    <a:pt x="600075" y="429133"/>
                  </a:lnTo>
                  <a:lnTo>
                    <a:pt x="613028" y="444246"/>
                  </a:lnTo>
                  <a:lnTo>
                    <a:pt x="657987" y="405384"/>
                  </a:lnTo>
                  <a:lnTo>
                    <a:pt x="645033" y="390398"/>
                  </a:lnTo>
                  <a:close/>
                </a:path>
                <a:path w="1113154" h="962025">
                  <a:moveTo>
                    <a:pt x="705103" y="338581"/>
                  </a:moveTo>
                  <a:lnTo>
                    <a:pt x="660019" y="377443"/>
                  </a:lnTo>
                  <a:lnTo>
                    <a:pt x="672973" y="392429"/>
                  </a:lnTo>
                  <a:lnTo>
                    <a:pt x="718058" y="353567"/>
                  </a:lnTo>
                  <a:lnTo>
                    <a:pt x="705103" y="338581"/>
                  </a:lnTo>
                  <a:close/>
                </a:path>
                <a:path w="1113154" h="962025">
                  <a:moveTo>
                    <a:pt x="765048" y="286892"/>
                  </a:moveTo>
                  <a:lnTo>
                    <a:pt x="720089" y="325627"/>
                  </a:lnTo>
                  <a:lnTo>
                    <a:pt x="733044" y="340613"/>
                  </a:lnTo>
                  <a:lnTo>
                    <a:pt x="778001" y="301878"/>
                  </a:lnTo>
                  <a:lnTo>
                    <a:pt x="765048" y="286892"/>
                  </a:lnTo>
                  <a:close/>
                </a:path>
                <a:path w="1113154" h="962025">
                  <a:moveTo>
                    <a:pt x="825119" y="235076"/>
                  </a:moveTo>
                  <a:lnTo>
                    <a:pt x="780034" y="273938"/>
                  </a:lnTo>
                  <a:lnTo>
                    <a:pt x="792988" y="288925"/>
                  </a:lnTo>
                  <a:lnTo>
                    <a:pt x="838073" y="250062"/>
                  </a:lnTo>
                  <a:lnTo>
                    <a:pt x="825119" y="235076"/>
                  </a:lnTo>
                  <a:close/>
                </a:path>
                <a:path w="1113154" h="962025">
                  <a:moveTo>
                    <a:pt x="885063" y="183261"/>
                  </a:moveTo>
                  <a:lnTo>
                    <a:pt x="840104" y="222123"/>
                  </a:lnTo>
                  <a:lnTo>
                    <a:pt x="853059" y="237109"/>
                  </a:lnTo>
                  <a:lnTo>
                    <a:pt x="898016" y="198374"/>
                  </a:lnTo>
                  <a:lnTo>
                    <a:pt x="885063" y="183261"/>
                  </a:lnTo>
                  <a:close/>
                </a:path>
                <a:path w="1113154" h="962025">
                  <a:moveTo>
                    <a:pt x="945134" y="131572"/>
                  </a:moveTo>
                  <a:lnTo>
                    <a:pt x="900049" y="170434"/>
                  </a:lnTo>
                  <a:lnTo>
                    <a:pt x="913002" y="185420"/>
                  </a:lnTo>
                  <a:lnTo>
                    <a:pt x="958088" y="146558"/>
                  </a:lnTo>
                  <a:lnTo>
                    <a:pt x="945134" y="131572"/>
                  </a:lnTo>
                  <a:close/>
                </a:path>
                <a:path w="1113154" h="962025">
                  <a:moveTo>
                    <a:pt x="1005077" y="79755"/>
                  </a:moveTo>
                  <a:lnTo>
                    <a:pt x="960120" y="118617"/>
                  </a:lnTo>
                  <a:lnTo>
                    <a:pt x="973074" y="133603"/>
                  </a:lnTo>
                  <a:lnTo>
                    <a:pt x="1018032" y="94741"/>
                  </a:lnTo>
                  <a:lnTo>
                    <a:pt x="1005077" y="79755"/>
                  </a:lnTo>
                  <a:close/>
                </a:path>
                <a:path w="1113154" h="962025">
                  <a:moveTo>
                    <a:pt x="1088411" y="24687"/>
                  </a:moveTo>
                  <a:lnTo>
                    <a:pt x="1083020" y="25681"/>
                  </a:lnTo>
                  <a:lnTo>
                    <a:pt x="1077358" y="42192"/>
                  </a:lnTo>
                  <a:lnTo>
                    <a:pt x="1078103" y="43052"/>
                  </a:lnTo>
                  <a:lnTo>
                    <a:pt x="1076627" y="44324"/>
                  </a:lnTo>
                  <a:lnTo>
                    <a:pt x="1058164" y="98171"/>
                  </a:lnTo>
                  <a:lnTo>
                    <a:pt x="1060831" y="103886"/>
                  </a:lnTo>
                  <a:lnTo>
                    <a:pt x="1071244" y="107441"/>
                  </a:lnTo>
                  <a:lnTo>
                    <a:pt x="1076833" y="104648"/>
                  </a:lnTo>
                  <a:lnTo>
                    <a:pt x="1102433" y="30099"/>
                  </a:lnTo>
                  <a:lnTo>
                    <a:pt x="1093089" y="30099"/>
                  </a:lnTo>
                  <a:lnTo>
                    <a:pt x="1088411" y="24687"/>
                  </a:lnTo>
                  <a:close/>
                </a:path>
                <a:path w="1113154" h="962025">
                  <a:moveTo>
                    <a:pt x="1065828" y="28853"/>
                  </a:moveTo>
                  <a:lnTo>
                    <a:pt x="1063797" y="29227"/>
                  </a:lnTo>
                  <a:lnTo>
                    <a:pt x="1020063" y="66801"/>
                  </a:lnTo>
                  <a:lnTo>
                    <a:pt x="1033017" y="81914"/>
                  </a:lnTo>
                  <a:lnTo>
                    <a:pt x="1076627" y="44324"/>
                  </a:lnTo>
                  <a:lnTo>
                    <a:pt x="1077358" y="42192"/>
                  </a:lnTo>
                  <a:lnTo>
                    <a:pt x="1065828" y="28853"/>
                  </a:lnTo>
                  <a:close/>
                </a:path>
                <a:path w="1113154" h="962025">
                  <a:moveTo>
                    <a:pt x="1077358" y="42192"/>
                  </a:moveTo>
                  <a:lnTo>
                    <a:pt x="1076627" y="44324"/>
                  </a:lnTo>
                  <a:lnTo>
                    <a:pt x="1078103" y="43052"/>
                  </a:lnTo>
                  <a:lnTo>
                    <a:pt x="1077358" y="42192"/>
                  </a:lnTo>
                  <a:close/>
                </a:path>
                <a:path w="1113154" h="962025">
                  <a:moveTo>
                    <a:pt x="1112773" y="0"/>
                  </a:moveTo>
                  <a:lnTo>
                    <a:pt x="1004062" y="20192"/>
                  </a:lnTo>
                  <a:lnTo>
                    <a:pt x="1000506" y="25400"/>
                  </a:lnTo>
                  <a:lnTo>
                    <a:pt x="1001522" y="30734"/>
                  </a:lnTo>
                  <a:lnTo>
                    <a:pt x="1002411" y="36067"/>
                  </a:lnTo>
                  <a:lnTo>
                    <a:pt x="1007617" y="39624"/>
                  </a:lnTo>
                  <a:lnTo>
                    <a:pt x="1063797" y="29227"/>
                  </a:lnTo>
                  <a:lnTo>
                    <a:pt x="1065148" y="28066"/>
                  </a:lnTo>
                  <a:lnTo>
                    <a:pt x="1070090" y="28066"/>
                  </a:lnTo>
                  <a:lnTo>
                    <a:pt x="1083020" y="25681"/>
                  </a:lnTo>
                  <a:lnTo>
                    <a:pt x="1084795" y="20504"/>
                  </a:lnTo>
                  <a:lnTo>
                    <a:pt x="1080135" y="15112"/>
                  </a:lnTo>
                  <a:lnTo>
                    <a:pt x="1091438" y="5334"/>
                  </a:lnTo>
                  <a:lnTo>
                    <a:pt x="1110941" y="5334"/>
                  </a:lnTo>
                  <a:lnTo>
                    <a:pt x="1112773" y="0"/>
                  </a:lnTo>
                  <a:close/>
                </a:path>
                <a:path w="1113154" h="962025">
                  <a:moveTo>
                    <a:pt x="1095170" y="9651"/>
                  </a:moveTo>
                  <a:lnTo>
                    <a:pt x="1088516" y="9651"/>
                  </a:lnTo>
                  <a:lnTo>
                    <a:pt x="1099692" y="22605"/>
                  </a:lnTo>
                  <a:lnTo>
                    <a:pt x="1088411" y="24687"/>
                  </a:lnTo>
                  <a:lnTo>
                    <a:pt x="1093089" y="30099"/>
                  </a:lnTo>
                  <a:lnTo>
                    <a:pt x="1104391" y="20320"/>
                  </a:lnTo>
                  <a:lnTo>
                    <a:pt x="1095170" y="9651"/>
                  </a:lnTo>
                  <a:close/>
                </a:path>
                <a:path w="1113154" h="962025">
                  <a:moveTo>
                    <a:pt x="1110941" y="5334"/>
                  </a:moveTo>
                  <a:lnTo>
                    <a:pt x="1091438" y="5334"/>
                  </a:lnTo>
                  <a:lnTo>
                    <a:pt x="1104391" y="20320"/>
                  </a:lnTo>
                  <a:lnTo>
                    <a:pt x="1093089" y="30099"/>
                  </a:lnTo>
                  <a:lnTo>
                    <a:pt x="1102433" y="30099"/>
                  </a:lnTo>
                  <a:lnTo>
                    <a:pt x="1110941" y="5334"/>
                  </a:lnTo>
                  <a:close/>
                </a:path>
                <a:path w="1113154" h="962025">
                  <a:moveTo>
                    <a:pt x="1065148" y="28066"/>
                  </a:moveTo>
                  <a:lnTo>
                    <a:pt x="1063797" y="29227"/>
                  </a:lnTo>
                  <a:lnTo>
                    <a:pt x="1065828" y="28853"/>
                  </a:lnTo>
                  <a:lnTo>
                    <a:pt x="1065148" y="28066"/>
                  </a:lnTo>
                  <a:close/>
                </a:path>
                <a:path w="1113154" h="962025">
                  <a:moveTo>
                    <a:pt x="1070090" y="28066"/>
                  </a:moveTo>
                  <a:lnTo>
                    <a:pt x="1065148" y="28066"/>
                  </a:lnTo>
                  <a:lnTo>
                    <a:pt x="1065828" y="28853"/>
                  </a:lnTo>
                  <a:lnTo>
                    <a:pt x="1070090" y="28066"/>
                  </a:lnTo>
                  <a:close/>
                </a:path>
                <a:path w="1113154" h="962025">
                  <a:moveTo>
                    <a:pt x="1084795" y="20504"/>
                  </a:moveTo>
                  <a:lnTo>
                    <a:pt x="1083020" y="25681"/>
                  </a:lnTo>
                  <a:lnTo>
                    <a:pt x="1088411" y="24687"/>
                  </a:lnTo>
                  <a:lnTo>
                    <a:pt x="1084795" y="20504"/>
                  </a:lnTo>
                  <a:close/>
                </a:path>
                <a:path w="1113154" h="962025">
                  <a:moveTo>
                    <a:pt x="1088516" y="9651"/>
                  </a:moveTo>
                  <a:lnTo>
                    <a:pt x="1084795" y="20504"/>
                  </a:lnTo>
                  <a:lnTo>
                    <a:pt x="1088411" y="24687"/>
                  </a:lnTo>
                  <a:lnTo>
                    <a:pt x="1099692" y="22605"/>
                  </a:lnTo>
                  <a:lnTo>
                    <a:pt x="1088516" y="9651"/>
                  </a:lnTo>
                  <a:close/>
                </a:path>
                <a:path w="1113154" h="962025">
                  <a:moveTo>
                    <a:pt x="1091438" y="5334"/>
                  </a:moveTo>
                  <a:lnTo>
                    <a:pt x="1080135" y="15112"/>
                  </a:lnTo>
                  <a:lnTo>
                    <a:pt x="1084795" y="20504"/>
                  </a:lnTo>
                  <a:lnTo>
                    <a:pt x="1088516" y="9651"/>
                  </a:lnTo>
                  <a:lnTo>
                    <a:pt x="1095170" y="9651"/>
                  </a:lnTo>
                  <a:lnTo>
                    <a:pt x="1091438" y="5334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43" name="object 43"/>
          <p:cNvSpPr txBox="true"/>
          <p:nvPr/>
        </p:nvSpPr>
        <p:spPr>
          <a:xfrm>
            <a:off x="1840484" y="4447159"/>
            <a:ext cx="30600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815" marR="5080" indent="-104775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chemeClr val="bg1"/>
                </a:solidFill>
                <a:cs typeface="+mn-lt"/>
              </a:rPr>
              <a:t>Bloco </a:t>
            </a:r>
            <a:r>
              <a:rPr sz="1400" b="1" spc="5" dirty="0">
                <a:solidFill>
                  <a:schemeClr val="bg1"/>
                </a:solidFill>
                <a:cs typeface="+mn-lt"/>
              </a:rPr>
              <a:t>de </a:t>
            </a:r>
            <a:r>
              <a:rPr sz="1400" b="1" spc="-30" dirty="0">
                <a:solidFill>
                  <a:schemeClr val="bg1"/>
                </a:solidFill>
                <a:cs typeface="+mn-lt"/>
              </a:rPr>
              <a:t>código </a:t>
            </a:r>
            <a:r>
              <a:rPr sz="1400" b="1" spc="50" dirty="0">
                <a:solidFill>
                  <a:schemeClr val="bg1"/>
                </a:solidFill>
                <a:cs typeface="+mn-lt"/>
              </a:rPr>
              <a:t>da </a:t>
            </a:r>
            <a:r>
              <a:rPr sz="1400" b="1" spc="-40" dirty="0">
                <a:solidFill>
                  <a:schemeClr val="bg1"/>
                </a:solidFill>
                <a:cs typeface="+mn-lt"/>
              </a:rPr>
              <a:t>expressão </a:t>
            </a:r>
            <a:r>
              <a:rPr sz="1400" b="1" spc="70" dirty="0">
                <a:solidFill>
                  <a:schemeClr val="bg1"/>
                </a:solidFill>
                <a:cs typeface="+mn-lt"/>
              </a:rPr>
              <a:t>true  </a:t>
            </a:r>
            <a:r>
              <a:rPr sz="1400" b="1" spc="55" dirty="0">
                <a:solidFill>
                  <a:schemeClr val="bg1"/>
                </a:solidFill>
                <a:cs typeface="+mn-lt"/>
              </a:rPr>
              <a:t>true-block</a:t>
            </a:r>
            <a:endParaRPr sz="1400" b="1" spc="5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44" name="object 44"/>
          <p:cNvSpPr txBox="true"/>
          <p:nvPr/>
        </p:nvSpPr>
        <p:spPr>
          <a:xfrm>
            <a:off x="5470652" y="5319141"/>
            <a:ext cx="30702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chemeClr val="bg1"/>
                </a:solidFill>
                <a:cs typeface="+mn-lt"/>
              </a:rPr>
              <a:t>Bloco </a:t>
            </a:r>
            <a:r>
              <a:rPr sz="1400" b="1" spc="5" dirty="0">
                <a:solidFill>
                  <a:schemeClr val="bg1"/>
                </a:solidFill>
                <a:cs typeface="+mn-lt"/>
              </a:rPr>
              <a:t>de </a:t>
            </a:r>
            <a:r>
              <a:rPr sz="1400" b="1" spc="-30" dirty="0">
                <a:solidFill>
                  <a:schemeClr val="bg1"/>
                </a:solidFill>
                <a:cs typeface="+mn-lt"/>
              </a:rPr>
              <a:t>código </a:t>
            </a:r>
            <a:r>
              <a:rPr sz="1400" b="1" spc="50" dirty="0">
                <a:solidFill>
                  <a:schemeClr val="bg1"/>
                </a:solidFill>
                <a:cs typeface="+mn-lt"/>
              </a:rPr>
              <a:t>da </a:t>
            </a:r>
            <a:r>
              <a:rPr sz="1400" b="1" spc="-40" dirty="0">
                <a:solidFill>
                  <a:schemeClr val="bg1"/>
                </a:solidFill>
                <a:cs typeface="+mn-lt"/>
              </a:rPr>
              <a:t>expressão</a:t>
            </a:r>
            <a:r>
              <a:rPr sz="1400" b="1" spc="105" dirty="0">
                <a:solidFill>
                  <a:schemeClr val="bg1"/>
                </a:solidFill>
                <a:cs typeface="+mn-lt"/>
              </a:rPr>
              <a:t> </a:t>
            </a:r>
            <a:r>
              <a:rPr sz="1400" b="1" spc="-35" dirty="0">
                <a:solidFill>
                  <a:schemeClr val="bg1"/>
                </a:solidFill>
                <a:cs typeface="+mn-lt"/>
              </a:rPr>
              <a:t>false</a:t>
            </a:r>
            <a:endParaRPr sz="1400" b="1" spc="-3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45" name="object 45"/>
          <p:cNvSpPr txBox="true"/>
          <p:nvPr/>
        </p:nvSpPr>
        <p:spPr>
          <a:xfrm>
            <a:off x="6517894" y="5532526"/>
            <a:ext cx="97663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chemeClr val="bg1"/>
                </a:solidFill>
                <a:cs typeface="+mn-lt"/>
              </a:rPr>
              <a:t>false-block</a:t>
            </a:r>
            <a:endParaRPr sz="1400" b="1" spc="10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84320" y="4029455"/>
            <a:ext cx="1626235" cy="571500"/>
            <a:chOff x="2560320" y="4029455"/>
            <a:chExt cx="1626235" cy="571500"/>
          </a:xfrm>
        </p:grpSpPr>
        <p:sp>
          <p:nvSpPr>
            <p:cNvPr id="47" name="object 47"/>
            <p:cNvSpPr/>
            <p:nvPr/>
          </p:nvSpPr>
          <p:spPr>
            <a:xfrm>
              <a:off x="2560320" y="4029455"/>
              <a:ext cx="1626108" cy="5715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701290" y="4052696"/>
              <a:ext cx="1442720" cy="417195"/>
            </a:xfrm>
            <a:custGeom>
              <a:avLst/>
              <a:gdLst/>
              <a:ahLst/>
              <a:cxnLst/>
              <a:rect l="l" t="t" r="r" b="b"/>
              <a:pathLst>
                <a:path w="1442720" h="417195">
                  <a:moveTo>
                    <a:pt x="1437639" y="0"/>
                  </a:moveTo>
                  <a:lnTo>
                    <a:pt x="1380109" y="14985"/>
                  </a:lnTo>
                  <a:lnTo>
                    <a:pt x="1385189" y="34162"/>
                  </a:lnTo>
                  <a:lnTo>
                    <a:pt x="1442720" y="19050"/>
                  </a:lnTo>
                  <a:lnTo>
                    <a:pt x="1437639" y="0"/>
                  </a:lnTo>
                  <a:close/>
                </a:path>
                <a:path w="1442720" h="417195">
                  <a:moveTo>
                    <a:pt x="1360932" y="20065"/>
                  </a:moveTo>
                  <a:lnTo>
                    <a:pt x="1303527" y="35051"/>
                  </a:lnTo>
                  <a:lnTo>
                    <a:pt x="1308481" y="54228"/>
                  </a:lnTo>
                  <a:lnTo>
                    <a:pt x="1366012" y="39242"/>
                  </a:lnTo>
                  <a:lnTo>
                    <a:pt x="1360932" y="20065"/>
                  </a:lnTo>
                  <a:close/>
                </a:path>
                <a:path w="1442720" h="417195">
                  <a:moveTo>
                    <a:pt x="1284351" y="40131"/>
                  </a:moveTo>
                  <a:lnTo>
                    <a:pt x="1226820" y="55244"/>
                  </a:lnTo>
                  <a:lnTo>
                    <a:pt x="1231900" y="74421"/>
                  </a:lnTo>
                  <a:lnTo>
                    <a:pt x="1289304" y="59308"/>
                  </a:lnTo>
                  <a:lnTo>
                    <a:pt x="1284351" y="40131"/>
                  </a:lnTo>
                  <a:close/>
                </a:path>
                <a:path w="1442720" h="417195">
                  <a:moveTo>
                    <a:pt x="1207643" y="60197"/>
                  </a:moveTo>
                  <a:lnTo>
                    <a:pt x="1150239" y="75310"/>
                  </a:lnTo>
                  <a:lnTo>
                    <a:pt x="1155192" y="94487"/>
                  </a:lnTo>
                  <a:lnTo>
                    <a:pt x="1212723" y="79375"/>
                  </a:lnTo>
                  <a:lnTo>
                    <a:pt x="1207643" y="60197"/>
                  </a:lnTo>
                  <a:close/>
                </a:path>
                <a:path w="1442720" h="417195">
                  <a:moveTo>
                    <a:pt x="1131062" y="80263"/>
                  </a:moveTo>
                  <a:lnTo>
                    <a:pt x="1073531" y="95376"/>
                  </a:lnTo>
                  <a:lnTo>
                    <a:pt x="1078484" y="114553"/>
                  </a:lnTo>
                  <a:lnTo>
                    <a:pt x="1136014" y="99440"/>
                  </a:lnTo>
                  <a:lnTo>
                    <a:pt x="1131062" y="80263"/>
                  </a:lnTo>
                  <a:close/>
                </a:path>
                <a:path w="1442720" h="417195">
                  <a:moveTo>
                    <a:pt x="1054354" y="100456"/>
                  </a:moveTo>
                  <a:lnTo>
                    <a:pt x="996823" y="115442"/>
                  </a:lnTo>
                  <a:lnTo>
                    <a:pt x="1001902" y="134619"/>
                  </a:lnTo>
                  <a:lnTo>
                    <a:pt x="1059434" y="119633"/>
                  </a:lnTo>
                  <a:lnTo>
                    <a:pt x="1054354" y="100456"/>
                  </a:lnTo>
                  <a:close/>
                </a:path>
                <a:path w="1442720" h="417195">
                  <a:moveTo>
                    <a:pt x="977646" y="120522"/>
                  </a:moveTo>
                  <a:lnTo>
                    <a:pt x="920242" y="135508"/>
                  </a:lnTo>
                  <a:lnTo>
                    <a:pt x="925195" y="154685"/>
                  </a:lnTo>
                  <a:lnTo>
                    <a:pt x="982726" y="139700"/>
                  </a:lnTo>
                  <a:lnTo>
                    <a:pt x="977646" y="120522"/>
                  </a:lnTo>
                  <a:close/>
                </a:path>
                <a:path w="1442720" h="417195">
                  <a:moveTo>
                    <a:pt x="901064" y="140588"/>
                  </a:moveTo>
                  <a:lnTo>
                    <a:pt x="843534" y="155701"/>
                  </a:lnTo>
                  <a:lnTo>
                    <a:pt x="848613" y="174878"/>
                  </a:lnTo>
                  <a:lnTo>
                    <a:pt x="906018" y="159765"/>
                  </a:lnTo>
                  <a:lnTo>
                    <a:pt x="901064" y="140588"/>
                  </a:lnTo>
                  <a:close/>
                </a:path>
                <a:path w="1442720" h="417195">
                  <a:moveTo>
                    <a:pt x="824357" y="160654"/>
                  </a:moveTo>
                  <a:lnTo>
                    <a:pt x="766826" y="175767"/>
                  </a:lnTo>
                  <a:lnTo>
                    <a:pt x="771906" y="194944"/>
                  </a:lnTo>
                  <a:lnTo>
                    <a:pt x="829437" y="179831"/>
                  </a:lnTo>
                  <a:lnTo>
                    <a:pt x="824357" y="160654"/>
                  </a:lnTo>
                  <a:close/>
                </a:path>
                <a:path w="1442720" h="417195">
                  <a:moveTo>
                    <a:pt x="747776" y="180720"/>
                  </a:moveTo>
                  <a:lnTo>
                    <a:pt x="690245" y="195833"/>
                  </a:lnTo>
                  <a:lnTo>
                    <a:pt x="695198" y="215010"/>
                  </a:lnTo>
                  <a:lnTo>
                    <a:pt x="752729" y="199897"/>
                  </a:lnTo>
                  <a:lnTo>
                    <a:pt x="747776" y="180720"/>
                  </a:lnTo>
                  <a:close/>
                </a:path>
                <a:path w="1442720" h="417195">
                  <a:moveTo>
                    <a:pt x="671068" y="200913"/>
                  </a:moveTo>
                  <a:lnTo>
                    <a:pt x="613537" y="215900"/>
                  </a:lnTo>
                  <a:lnTo>
                    <a:pt x="618617" y="235076"/>
                  </a:lnTo>
                  <a:lnTo>
                    <a:pt x="676148" y="220090"/>
                  </a:lnTo>
                  <a:lnTo>
                    <a:pt x="671068" y="200913"/>
                  </a:lnTo>
                  <a:close/>
                </a:path>
                <a:path w="1442720" h="417195">
                  <a:moveTo>
                    <a:pt x="594360" y="220979"/>
                  </a:moveTo>
                  <a:lnTo>
                    <a:pt x="536956" y="236092"/>
                  </a:lnTo>
                  <a:lnTo>
                    <a:pt x="541909" y="255142"/>
                  </a:lnTo>
                  <a:lnTo>
                    <a:pt x="599439" y="240156"/>
                  </a:lnTo>
                  <a:lnTo>
                    <a:pt x="594360" y="220979"/>
                  </a:lnTo>
                  <a:close/>
                </a:path>
                <a:path w="1442720" h="417195">
                  <a:moveTo>
                    <a:pt x="517779" y="241045"/>
                  </a:moveTo>
                  <a:lnTo>
                    <a:pt x="460248" y="256158"/>
                  </a:lnTo>
                  <a:lnTo>
                    <a:pt x="465328" y="275335"/>
                  </a:lnTo>
                  <a:lnTo>
                    <a:pt x="522732" y="260222"/>
                  </a:lnTo>
                  <a:lnTo>
                    <a:pt x="517779" y="241045"/>
                  </a:lnTo>
                  <a:close/>
                </a:path>
                <a:path w="1442720" h="417195">
                  <a:moveTo>
                    <a:pt x="441071" y="261111"/>
                  </a:moveTo>
                  <a:lnTo>
                    <a:pt x="383540" y="276225"/>
                  </a:lnTo>
                  <a:lnTo>
                    <a:pt x="388620" y="295401"/>
                  </a:lnTo>
                  <a:lnTo>
                    <a:pt x="446151" y="280288"/>
                  </a:lnTo>
                  <a:lnTo>
                    <a:pt x="441071" y="261111"/>
                  </a:lnTo>
                  <a:close/>
                </a:path>
                <a:path w="1442720" h="417195">
                  <a:moveTo>
                    <a:pt x="364490" y="281304"/>
                  </a:moveTo>
                  <a:lnTo>
                    <a:pt x="306959" y="296290"/>
                  </a:lnTo>
                  <a:lnTo>
                    <a:pt x="311912" y="315467"/>
                  </a:lnTo>
                  <a:lnTo>
                    <a:pt x="369443" y="300354"/>
                  </a:lnTo>
                  <a:lnTo>
                    <a:pt x="364490" y="281304"/>
                  </a:lnTo>
                  <a:close/>
                </a:path>
                <a:path w="1442720" h="417195">
                  <a:moveTo>
                    <a:pt x="287782" y="301370"/>
                  </a:moveTo>
                  <a:lnTo>
                    <a:pt x="230251" y="316356"/>
                  </a:lnTo>
                  <a:lnTo>
                    <a:pt x="235331" y="335533"/>
                  </a:lnTo>
                  <a:lnTo>
                    <a:pt x="292735" y="320547"/>
                  </a:lnTo>
                  <a:lnTo>
                    <a:pt x="287782" y="301370"/>
                  </a:lnTo>
                  <a:close/>
                </a:path>
                <a:path w="1442720" h="417195">
                  <a:moveTo>
                    <a:pt x="211074" y="321436"/>
                  </a:moveTo>
                  <a:lnTo>
                    <a:pt x="153670" y="336550"/>
                  </a:lnTo>
                  <a:lnTo>
                    <a:pt x="158623" y="355726"/>
                  </a:lnTo>
                  <a:lnTo>
                    <a:pt x="216154" y="340613"/>
                  </a:lnTo>
                  <a:lnTo>
                    <a:pt x="211074" y="321436"/>
                  </a:lnTo>
                  <a:close/>
                </a:path>
                <a:path w="1442720" h="417195">
                  <a:moveTo>
                    <a:pt x="84582" y="308863"/>
                  </a:moveTo>
                  <a:lnTo>
                    <a:pt x="78232" y="308863"/>
                  </a:lnTo>
                  <a:lnTo>
                    <a:pt x="0" y="386969"/>
                  </a:lnTo>
                  <a:lnTo>
                    <a:pt x="101346" y="415289"/>
                  </a:lnTo>
                  <a:lnTo>
                    <a:pt x="106553" y="416686"/>
                  </a:lnTo>
                  <a:lnTo>
                    <a:pt x="112014" y="413638"/>
                  </a:lnTo>
                  <a:lnTo>
                    <a:pt x="113537" y="408431"/>
                  </a:lnTo>
                  <a:lnTo>
                    <a:pt x="114935" y="403097"/>
                  </a:lnTo>
                  <a:lnTo>
                    <a:pt x="111887" y="397636"/>
                  </a:lnTo>
                  <a:lnTo>
                    <a:pt x="90565" y="391667"/>
                  </a:lnTo>
                  <a:lnTo>
                    <a:pt x="21462" y="391667"/>
                  </a:lnTo>
                  <a:lnTo>
                    <a:pt x="16510" y="372490"/>
                  </a:lnTo>
                  <a:lnTo>
                    <a:pt x="51875" y="363132"/>
                  </a:lnTo>
                  <a:lnTo>
                    <a:pt x="92329" y="322833"/>
                  </a:lnTo>
                  <a:lnTo>
                    <a:pt x="92329" y="316610"/>
                  </a:lnTo>
                  <a:lnTo>
                    <a:pt x="84582" y="308863"/>
                  </a:lnTo>
                  <a:close/>
                </a:path>
                <a:path w="1442720" h="417195">
                  <a:moveTo>
                    <a:pt x="51875" y="363132"/>
                  </a:moveTo>
                  <a:lnTo>
                    <a:pt x="16510" y="372490"/>
                  </a:lnTo>
                  <a:lnTo>
                    <a:pt x="21462" y="391667"/>
                  </a:lnTo>
                  <a:lnTo>
                    <a:pt x="31572" y="389000"/>
                  </a:lnTo>
                  <a:lnTo>
                    <a:pt x="25908" y="389000"/>
                  </a:lnTo>
                  <a:lnTo>
                    <a:pt x="21590" y="372490"/>
                  </a:lnTo>
                  <a:lnTo>
                    <a:pt x="42481" y="372490"/>
                  </a:lnTo>
                  <a:lnTo>
                    <a:pt x="51875" y="363132"/>
                  </a:lnTo>
                  <a:close/>
                </a:path>
                <a:path w="1442720" h="417195">
                  <a:moveTo>
                    <a:pt x="56921" y="382314"/>
                  </a:moveTo>
                  <a:lnTo>
                    <a:pt x="21462" y="391667"/>
                  </a:lnTo>
                  <a:lnTo>
                    <a:pt x="90565" y="391667"/>
                  </a:lnTo>
                  <a:lnTo>
                    <a:pt x="56921" y="382314"/>
                  </a:lnTo>
                  <a:close/>
                </a:path>
                <a:path w="1442720" h="417195">
                  <a:moveTo>
                    <a:pt x="21590" y="372490"/>
                  </a:moveTo>
                  <a:lnTo>
                    <a:pt x="25908" y="389000"/>
                  </a:lnTo>
                  <a:lnTo>
                    <a:pt x="37922" y="377031"/>
                  </a:lnTo>
                  <a:lnTo>
                    <a:pt x="21590" y="372490"/>
                  </a:lnTo>
                  <a:close/>
                </a:path>
                <a:path w="1442720" h="417195">
                  <a:moveTo>
                    <a:pt x="37922" y="377031"/>
                  </a:moveTo>
                  <a:lnTo>
                    <a:pt x="25908" y="389000"/>
                  </a:lnTo>
                  <a:lnTo>
                    <a:pt x="31572" y="389000"/>
                  </a:lnTo>
                  <a:lnTo>
                    <a:pt x="56921" y="382314"/>
                  </a:lnTo>
                  <a:lnTo>
                    <a:pt x="37922" y="377031"/>
                  </a:lnTo>
                  <a:close/>
                </a:path>
                <a:path w="1442720" h="417195">
                  <a:moveTo>
                    <a:pt x="57785" y="361569"/>
                  </a:moveTo>
                  <a:lnTo>
                    <a:pt x="51875" y="363132"/>
                  </a:lnTo>
                  <a:lnTo>
                    <a:pt x="37922" y="377031"/>
                  </a:lnTo>
                  <a:lnTo>
                    <a:pt x="56921" y="382314"/>
                  </a:lnTo>
                  <a:lnTo>
                    <a:pt x="62865" y="380745"/>
                  </a:lnTo>
                  <a:lnTo>
                    <a:pt x="57785" y="361569"/>
                  </a:lnTo>
                  <a:close/>
                </a:path>
                <a:path w="1442720" h="417195">
                  <a:moveTo>
                    <a:pt x="42481" y="372490"/>
                  </a:moveTo>
                  <a:lnTo>
                    <a:pt x="21590" y="372490"/>
                  </a:lnTo>
                  <a:lnTo>
                    <a:pt x="37922" y="377031"/>
                  </a:lnTo>
                  <a:lnTo>
                    <a:pt x="42481" y="372490"/>
                  </a:lnTo>
                  <a:close/>
                </a:path>
                <a:path w="1442720" h="417195">
                  <a:moveTo>
                    <a:pt x="134493" y="341502"/>
                  </a:moveTo>
                  <a:lnTo>
                    <a:pt x="76962" y="356615"/>
                  </a:lnTo>
                  <a:lnTo>
                    <a:pt x="82042" y="375792"/>
                  </a:lnTo>
                  <a:lnTo>
                    <a:pt x="139446" y="360679"/>
                  </a:lnTo>
                  <a:lnTo>
                    <a:pt x="134493" y="34150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499347" y="4698491"/>
            <a:ext cx="1306195" cy="1035050"/>
            <a:chOff x="6975347" y="4698491"/>
            <a:chExt cx="1306195" cy="1035050"/>
          </a:xfrm>
        </p:grpSpPr>
        <p:sp>
          <p:nvSpPr>
            <p:cNvPr id="50" name="object 50"/>
            <p:cNvSpPr/>
            <p:nvPr/>
          </p:nvSpPr>
          <p:spPr>
            <a:xfrm>
              <a:off x="6975347" y="4698491"/>
              <a:ext cx="1306068" cy="10347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116317" y="4721351"/>
              <a:ext cx="1123315" cy="907415"/>
            </a:xfrm>
            <a:custGeom>
              <a:avLst/>
              <a:gdLst/>
              <a:ahLst/>
              <a:cxnLst/>
              <a:rect l="l" t="t" r="r" b="b"/>
              <a:pathLst>
                <a:path w="1123315" h="907414">
                  <a:moveTo>
                    <a:pt x="1028446" y="0"/>
                  </a:moveTo>
                  <a:lnTo>
                    <a:pt x="969009" y="0"/>
                  </a:lnTo>
                  <a:lnTo>
                    <a:pt x="969009" y="19812"/>
                  </a:lnTo>
                  <a:lnTo>
                    <a:pt x="1028446" y="19812"/>
                  </a:lnTo>
                  <a:lnTo>
                    <a:pt x="1028446" y="0"/>
                  </a:lnTo>
                  <a:close/>
                </a:path>
                <a:path w="1123315" h="907414">
                  <a:moveTo>
                    <a:pt x="1107693" y="0"/>
                  </a:moveTo>
                  <a:lnTo>
                    <a:pt x="1048257" y="0"/>
                  </a:lnTo>
                  <a:lnTo>
                    <a:pt x="1048257" y="19812"/>
                  </a:lnTo>
                  <a:lnTo>
                    <a:pt x="1107693" y="19812"/>
                  </a:lnTo>
                  <a:lnTo>
                    <a:pt x="1107693" y="0"/>
                  </a:lnTo>
                  <a:close/>
                </a:path>
                <a:path w="1123315" h="907414">
                  <a:moveTo>
                    <a:pt x="1123060" y="24256"/>
                  </a:moveTo>
                  <a:lnTo>
                    <a:pt x="1103249" y="24256"/>
                  </a:lnTo>
                  <a:lnTo>
                    <a:pt x="1103249" y="83693"/>
                  </a:lnTo>
                  <a:lnTo>
                    <a:pt x="1123060" y="83693"/>
                  </a:lnTo>
                  <a:lnTo>
                    <a:pt x="1123060" y="24256"/>
                  </a:lnTo>
                  <a:close/>
                </a:path>
                <a:path w="1123315" h="907414">
                  <a:moveTo>
                    <a:pt x="1123060" y="103505"/>
                  </a:moveTo>
                  <a:lnTo>
                    <a:pt x="1103249" y="103505"/>
                  </a:lnTo>
                  <a:lnTo>
                    <a:pt x="1103249" y="162941"/>
                  </a:lnTo>
                  <a:lnTo>
                    <a:pt x="1123060" y="162941"/>
                  </a:lnTo>
                  <a:lnTo>
                    <a:pt x="1123060" y="103505"/>
                  </a:lnTo>
                  <a:close/>
                </a:path>
                <a:path w="1123315" h="907414">
                  <a:moveTo>
                    <a:pt x="1123060" y="182753"/>
                  </a:moveTo>
                  <a:lnTo>
                    <a:pt x="1103249" y="182753"/>
                  </a:lnTo>
                  <a:lnTo>
                    <a:pt x="1103249" y="242189"/>
                  </a:lnTo>
                  <a:lnTo>
                    <a:pt x="1123060" y="242189"/>
                  </a:lnTo>
                  <a:lnTo>
                    <a:pt x="1123060" y="182753"/>
                  </a:lnTo>
                  <a:close/>
                </a:path>
                <a:path w="1123315" h="907414">
                  <a:moveTo>
                    <a:pt x="1123060" y="262000"/>
                  </a:moveTo>
                  <a:lnTo>
                    <a:pt x="1103249" y="262000"/>
                  </a:lnTo>
                  <a:lnTo>
                    <a:pt x="1103249" y="321437"/>
                  </a:lnTo>
                  <a:lnTo>
                    <a:pt x="1123060" y="321437"/>
                  </a:lnTo>
                  <a:lnTo>
                    <a:pt x="1123060" y="262000"/>
                  </a:lnTo>
                  <a:close/>
                </a:path>
                <a:path w="1123315" h="907414">
                  <a:moveTo>
                    <a:pt x="1123060" y="341249"/>
                  </a:moveTo>
                  <a:lnTo>
                    <a:pt x="1103249" y="341249"/>
                  </a:lnTo>
                  <a:lnTo>
                    <a:pt x="1103249" y="400685"/>
                  </a:lnTo>
                  <a:lnTo>
                    <a:pt x="1123060" y="400685"/>
                  </a:lnTo>
                  <a:lnTo>
                    <a:pt x="1123060" y="341249"/>
                  </a:lnTo>
                  <a:close/>
                </a:path>
                <a:path w="1123315" h="907414">
                  <a:moveTo>
                    <a:pt x="1123060" y="420497"/>
                  </a:moveTo>
                  <a:lnTo>
                    <a:pt x="1103249" y="420497"/>
                  </a:lnTo>
                  <a:lnTo>
                    <a:pt x="1103249" y="479933"/>
                  </a:lnTo>
                  <a:lnTo>
                    <a:pt x="1123060" y="479933"/>
                  </a:lnTo>
                  <a:lnTo>
                    <a:pt x="1123060" y="420497"/>
                  </a:lnTo>
                  <a:close/>
                </a:path>
                <a:path w="1123315" h="907414">
                  <a:moveTo>
                    <a:pt x="1123060" y="499745"/>
                  </a:moveTo>
                  <a:lnTo>
                    <a:pt x="1103249" y="499745"/>
                  </a:lnTo>
                  <a:lnTo>
                    <a:pt x="1103249" y="559181"/>
                  </a:lnTo>
                  <a:lnTo>
                    <a:pt x="1123060" y="559181"/>
                  </a:lnTo>
                  <a:lnTo>
                    <a:pt x="1123060" y="499745"/>
                  </a:lnTo>
                  <a:close/>
                </a:path>
                <a:path w="1123315" h="907414">
                  <a:moveTo>
                    <a:pt x="1123060" y="578993"/>
                  </a:moveTo>
                  <a:lnTo>
                    <a:pt x="1103249" y="578993"/>
                  </a:lnTo>
                  <a:lnTo>
                    <a:pt x="1103249" y="638429"/>
                  </a:lnTo>
                  <a:lnTo>
                    <a:pt x="1123060" y="638429"/>
                  </a:lnTo>
                  <a:lnTo>
                    <a:pt x="1123060" y="578993"/>
                  </a:lnTo>
                  <a:close/>
                </a:path>
                <a:path w="1123315" h="907414">
                  <a:moveTo>
                    <a:pt x="1123060" y="658241"/>
                  </a:moveTo>
                  <a:lnTo>
                    <a:pt x="1103249" y="658241"/>
                  </a:lnTo>
                  <a:lnTo>
                    <a:pt x="1103249" y="717677"/>
                  </a:lnTo>
                  <a:lnTo>
                    <a:pt x="1123060" y="717677"/>
                  </a:lnTo>
                  <a:lnTo>
                    <a:pt x="1123060" y="658241"/>
                  </a:lnTo>
                  <a:close/>
                </a:path>
                <a:path w="1123315" h="907414">
                  <a:moveTo>
                    <a:pt x="1123060" y="737489"/>
                  </a:moveTo>
                  <a:lnTo>
                    <a:pt x="1103249" y="737489"/>
                  </a:lnTo>
                  <a:lnTo>
                    <a:pt x="1103249" y="796925"/>
                  </a:lnTo>
                  <a:lnTo>
                    <a:pt x="1123060" y="796925"/>
                  </a:lnTo>
                  <a:lnTo>
                    <a:pt x="1123060" y="737489"/>
                  </a:lnTo>
                  <a:close/>
                </a:path>
                <a:path w="1123315" h="907414">
                  <a:moveTo>
                    <a:pt x="1103249" y="841248"/>
                  </a:moveTo>
                  <a:lnTo>
                    <a:pt x="1088135" y="841248"/>
                  </a:lnTo>
                  <a:lnTo>
                    <a:pt x="1088135" y="861060"/>
                  </a:lnTo>
                  <a:lnTo>
                    <a:pt x="1118615" y="861060"/>
                  </a:lnTo>
                  <a:lnTo>
                    <a:pt x="1123060" y="856615"/>
                  </a:lnTo>
                  <a:lnTo>
                    <a:pt x="1123060" y="851154"/>
                  </a:lnTo>
                  <a:lnTo>
                    <a:pt x="1103249" y="851154"/>
                  </a:lnTo>
                  <a:lnTo>
                    <a:pt x="1103249" y="841248"/>
                  </a:lnTo>
                  <a:close/>
                </a:path>
                <a:path w="1123315" h="907414">
                  <a:moveTo>
                    <a:pt x="1123060" y="816737"/>
                  </a:moveTo>
                  <a:lnTo>
                    <a:pt x="1103249" y="816737"/>
                  </a:lnTo>
                  <a:lnTo>
                    <a:pt x="1103249" y="851154"/>
                  </a:lnTo>
                  <a:lnTo>
                    <a:pt x="1113154" y="841248"/>
                  </a:lnTo>
                  <a:lnTo>
                    <a:pt x="1123060" y="841248"/>
                  </a:lnTo>
                  <a:lnTo>
                    <a:pt x="1123060" y="816737"/>
                  </a:lnTo>
                  <a:close/>
                </a:path>
                <a:path w="1123315" h="907414">
                  <a:moveTo>
                    <a:pt x="1123060" y="841248"/>
                  </a:moveTo>
                  <a:lnTo>
                    <a:pt x="1113154" y="841248"/>
                  </a:lnTo>
                  <a:lnTo>
                    <a:pt x="1103249" y="851154"/>
                  </a:lnTo>
                  <a:lnTo>
                    <a:pt x="1123060" y="851154"/>
                  </a:lnTo>
                  <a:lnTo>
                    <a:pt x="1123060" y="841248"/>
                  </a:lnTo>
                  <a:close/>
                </a:path>
                <a:path w="1123315" h="907414">
                  <a:moveTo>
                    <a:pt x="1068324" y="841248"/>
                  </a:moveTo>
                  <a:lnTo>
                    <a:pt x="1008887" y="841248"/>
                  </a:lnTo>
                  <a:lnTo>
                    <a:pt x="1008887" y="861060"/>
                  </a:lnTo>
                  <a:lnTo>
                    <a:pt x="1068324" y="861060"/>
                  </a:lnTo>
                  <a:lnTo>
                    <a:pt x="1068324" y="841248"/>
                  </a:lnTo>
                  <a:close/>
                </a:path>
                <a:path w="1123315" h="907414">
                  <a:moveTo>
                    <a:pt x="989076" y="841248"/>
                  </a:moveTo>
                  <a:lnTo>
                    <a:pt x="929639" y="841248"/>
                  </a:lnTo>
                  <a:lnTo>
                    <a:pt x="929639" y="861060"/>
                  </a:lnTo>
                  <a:lnTo>
                    <a:pt x="989076" y="861060"/>
                  </a:lnTo>
                  <a:lnTo>
                    <a:pt x="989076" y="841248"/>
                  </a:lnTo>
                  <a:close/>
                </a:path>
                <a:path w="1123315" h="907414">
                  <a:moveTo>
                    <a:pt x="909827" y="841248"/>
                  </a:moveTo>
                  <a:lnTo>
                    <a:pt x="850391" y="841248"/>
                  </a:lnTo>
                  <a:lnTo>
                    <a:pt x="850391" y="861060"/>
                  </a:lnTo>
                  <a:lnTo>
                    <a:pt x="909827" y="861060"/>
                  </a:lnTo>
                  <a:lnTo>
                    <a:pt x="909827" y="841248"/>
                  </a:lnTo>
                  <a:close/>
                </a:path>
                <a:path w="1123315" h="907414">
                  <a:moveTo>
                    <a:pt x="830579" y="841248"/>
                  </a:moveTo>
                  <a:lnTo>
                    <a:pt x="771143" y="841248"/>
                  </a:lnTo>
                  <a:lnTo>
                    <a:pt x="771143" y="861060"/>
                  </a:lnTo>
                  <a:lnTo>
                    <a:pt x="830579" y="861060"/>
                  </a:lnTo>
                  <a:lnTo>
                    <a:pt x="830579" y="841248"/>
                  </a:lnTo>
                  <a:close/>
                </a:path>
                <a:path w="1123315" h="907414">
                  <a:moveTo>
                    <a:pt x="751331" y="841248"/>
                  </a:moveTo>
                  <a:lnTo>
                    <a:pt x="691896" y="841248"/>
                  </a:lnTo>
                  <a:lnTo>
                    <a:pt x="691896" y="861060"/>
                  </a:lnTo>
                  <a:lnTo>
                    <a:pt x="751331" y="861060"/>
                  </a:lnTo>
                  <a:lnTo>
                    <a:pt x="751331" y="841248"/>
                  </a:lnTo>
                  <a:close/>
                </a:path>
                <a:path w="1123315" h="907414">
                  <a:moveTo>
                    <a:pt x="672083" y="841248"/>
                  </a:moveTo>
                  <a:lnTo>
                    <a:pt x="612648" y="841248"/>
                  </a:lnTo>
                  <a:lnTo>
                    <a:pt x="612648" y="861060"/>
                  </a:lnTo>
                  <a:lnTo>
                    <a:pt x="672083" y="861060"/>
                  </a:lnTo>
                  <a:lnTo>
                    <a:pt x="672083" y="841248"/>
                  </a:lnTo>
                  <a:close/>
                </a:path>
                <a:path w="1123315" h="907414">
                  <a:moveTo>
                    <a:pt x="592835" y="841248"/>
                  </a:moveTo>
                  <a:lnTo>
                    <a:pt x="533400" y="841248"/>
                  </a:lnTo>
                  <a:lnTo>
                    <a:pt x="533400" y="861060"/>
                  </a:lnTo>
                  <a:lnTo>
                    <a:pt x="592835" y="861060"/>
                  </a:lnTo>
                  <a:lnTo>
                    <a:pt x="592835" y="841248"/>
                  </a:lnTo>
                  <a:close/>
                </a:path>
                <a:path w="1123315" h="907414">
                  <a:moveTo>
                    <a:pt x="513587" y="841248"/>
                  </a:moveTo>
                  <a:lnTo>
                    <a:pt x="454151" y="841248"/>
                  </a:lnTo>
                  <a:lnTo>
                    <a:pt x="454151" y="861060"/>
                  </a:lnTo>
                  <a:lnTo>
                    <a:pt x="513587" y="861060"/>
                  </a:lnTo>
                  <a:lnTo>
                    <a:pt x="513587" y="841248"/>
                  </a:lnTo>
                  <a:close/>
                </a:path>
                <a:path w="1123315" h="907414">
                  <a:moveTo>
                    <a:pt x="434339" y="841248"/>
                  </a:moveTo>
                  <a:lnTo>
                    <a:pt x="374903" y="841248"/>
                  </a:lnTo>
                  <a:lnTo>
                    <a:pt x="374903" y="861060"/>
                  </a:lnTo>
                  <a:lnTo>
                    <a:pt x="434339" y="861060"/>
                  </a:lnTo>
                  <a:lnTo>
                    <a:pt x="434339" y="841248"/>
                  </a:lnTo>
                  <a:close/>
                </a:path>
                <a:path w="1123315" h="907414">
                  <a:moveTo>
                    <a:pt x="355091" y="841248"/>
                  </a:moveTo>
                  <a:lnTo>
                    <a:pt x="295655" y="841248"/>
                  </a:lnTo>
                  <a:lnTo>
                    <a:pt x="295655" y="861060"/>
                  </a:lnTo>
                  <a:lnTo>
                    <a:pt x="355091" y="861060"/>
                  </a:lnTo>
                  <a:lnTo>
                    <a:pt x="355091" y="841248"/>
                  </a:lnTo>
                  <a:close/>
                </a:path>
                <a:path w="1123315" h="907414">
                  <a:moveTo>
                    <a:pt x="275843" y="841248"/>
                  </a:moveTo>
                  <a:lnTo>
                    <a:pt x="216407" y="841248"/>
                  </a:lnTo>
                  <a:lnTo>
                    <a:pt x="216407" y="861060"/>
                  </a:lnTo>
                  <a:lnTo>
                    <a:pt x="275843" y="861060"/>
                  </a:lnTo>
                  <a:lnTo>
                    <a:pt x="275843" y="841248"/>
                  </a:lnTo>
                  <a:close/>
                </a:path>
                <a:path w="1123315" h="907414">
                  <a:moveTo>
                    <a:pt x="196596" y="841248"/>
                  </a:moveTo>
                  <a:lnTo>
                    <a:pt x="137159" y="841248"/>
                  </a:lnTo>
                  <a:lnTo>
                    <a:pt x="137159" y="861060"/>
                  </a:lnTo>
                  <a:lnTo>
                    <a:pt x="196596" y="861060"/>
                  </a:lnTo>
                  <a:lnTo>
                    <a:pt x="196596" y="841248"/>
                  </a:lnTo>
                  <a:close/>
                </a:path>
                <a:path w="1123315" h="907414">
                  <a:moveTo>
                    <a:pt x="95503" y="795401"/>
                  </a:moveTo>
                  <a:lnTo>
                    <a:pt x="90804" y="798068"/>
                  </a:lnTo>
                  <a:lnTo>
                    <a:pt x="0" y="851154"/>
                  </a:lnTo>
                  <a:lnTo>
                    <a:pt x="95503" y="906881"/>
                  </a:lnTo>
                  <a:lnTo>
                    <a:pt x="101600" y="905281"/>
                  </a:lnTo>
                  <a:lnTo>
                    <a:pt x="107187" y="895832"/>
                  </a:lnTo>
                  <a:lnTo>
                    <a:pt x="105536" y="889762"/>
                  </a:lnTo>
                  <a:lnTo>
                    <a:pt x="56388" y="861060"/>
                  </a:lnTo>
                  <a:lnTo>
                    <a:pt x="19557" y="861060"/>
                  </a:lnTo>
                  <a:lnTo>
                    <a:pt x="19557" y="841248"/>
                  </a:lnTo>
                  <a:lnTo>
                    <a:pt x="56206" y="841248"/>
                  </a:lnTo>
                  <a:lnTo>
                    <a:pt x="100837" y="815213"/>
                  </a:lnTo>
                  <a:lnTo>
                    <a:pt x="105536" y="812419"/>
                  </a:lnTo>
                  <a:lnTo>
                    <a:pt x="107187" y="806450"/>
                  </a:lnTo>
                  <a:lnTo>
                    <a:pt x="104393" y="801624"/>
                  </a:lnTo>
                  <a:lnTo>
                    <a:pt x="101600" y="796925"/>
                  </a:lnTo>
                  <a:lnTo>
                    <a:pt x="95503" y="795401"/>
                  </a:lnTo>
                  <a:close/>
                </a:path>
                <a:path w="1123315" h="907414">
                  <a:moveTo>
                    <a:pt x="38100" y="841248"/>
                  </a:moveTo>
                  <a:lnTo>
                    <a:pt x="19557" y="841248"/>
                  </a:lnTo>
                  <a:lnTo>
                    <a:pt x="19557" y="861060"/>
                  </a:lnTo>
                  <a:lnTo>
                    <a:pt x="38100" y="861060"/>
                  </a:lnTo>
                  <a:lnTo>
                    <a:pt x="38100" y="859663"/>
                  </a:lnTo>
                  <a:lnTo>
                    <a:pt x="24637" y="859663"/>
                  </a:lnTo>
                  <a:lnTo>
                    <a:pt x="24637" y="842518"/>
                  </a:lnTo>
                  <a:lnTo>
                    <a:pt x="38100" y="842518"/>
                  </a:lnTo>
                  <a:lnTo>
                    <a:pt x="38100" y="841248"/>
                  </a:lnTo>
                  <a:close/>
                </a:path>
                <a:path w="1123315" h="907414">
                  <a:moveTo>
                    <a:pt x="39325" y="851095"/>
                  </a:moveTo>
                  <a:lnTo>
                    <a:pt x="38100" y="851810"/>
                  </a:lnTo>
                  <a:lnTo>
                    <a:pt x="38100" y="861060"/>
                  </a:lnTo>
                  <a:lnTo>
                    <a:pt x="56388" y="861060"/>
                  </a:lnTo>
                  <a:lnTo>
                    <a:pt x="39325" y="851095"/>
                  </a:lnTo>
                  <a:close/>
                </a:path>
                <a:path w="1123315" h="907414">
                  <a:moveTo>
                    <a:pt x="117348" y="841248"/>
                  </a:moveTo>
                  <a:lnTo>
                    <a:pt x="57911" y="841248"/>
                  </a:lnTo>
                  <a:lnTo>
                    <a:pt x="57911" y="861060"/>
                  </a:lnTo>
                  <a:lnTo>
                    <a:pt x="117348" y="861060"/>
                  </a:lnTo>
                  <a:lnTo>
                    <a:pt x="117348" y="841248"/>
                  </a:lnTo>
                  <a:close/>
                </a:path>
                <a:path w="1123315" h="907414">
                  <a:moveTo>
                    <a:pt x="24637" y="842518"/>
                  </a:moveTo>
                  <a:lnTo>
                    <a:pt x="24637" y="859663"/>
                  </a:lnTo>
                  <a:lnTo>
                    <a:pt x="38100" y="851810"/>
                  </a:lnTo>
                  <a:lnTo>
                    <a:pt x="38100" y="850379"/>
                  </a:lnTo>
                  <a:lnTo>
                    <a:pt x="24637" y="842518"/>
                  </a:lnTo>
                  <a:close/>
                </a:path>
                <a:path w="1123315" h="907414">
                  <a:moveTo>
                    <a:pt x="38100" y="851810"/>
                  </a:moveTo>
                  <a:lnTo>
                    <a:pt x="24637" y="859663"/>
                  </a:lnTo>
                  <a:lnTo>
                    <a:pt x="38100" y="859663"/>
                  </a:lnTo>
                  <a:lnTo>
                    <a:pt x="38100" y="851810"/>
                  </a:lnTo>
                  <a:close/>
                </a:path>
                <a:path w="1123315" h="907414">
                  <a:moveTo>
                    <a:pt x="38100" y="850379"/>
                  </a:moveTo>
                  <a:lnTo>
                    <a:pt x="38100" y="851810"/>
                  </a:lnTo>
                  <a:lnTo>
                    <a:pt x="39325" y="851095"/>
                  </a:lnTo>
                  <a:lnTo>
                    <a:pt x="38100" y="850379"/>
                  </a:lnTo>
                  <a:close/>
                </a:path>
                <a:path w="1123315" h="907414">
                  <a:moveTo>
                    <a:pt x="56206" y="841248"/>
                  </a:moveTo>
                  <a:lnTo>
                    <a:pt x="38100" y="841248"/>
                  </a:lnTo>
                  <a:lnTo>
                    <a:pt x="38100" y="850379"/>
                  </a:lnTo>
                  <a:lnTo>
                    <a:pt x="39325" y="851095"/>
                  </a:lnTo>
                  <a:lnTo>
                    <a:pt x="56206" y="841248"/>
                  </a:lnTo>
                  <a:close/>
                </a:path>
                <a:path w="1123315" h="907414">
                  <a:moveTo>
                    <a:pt x="38100" y="842518"/>
                  </a:moveTo>
                  <a:lnTo>
                    <a:pt x="24637" y="842518"/>
                  </a:lnTo>
                  <a:lnTo>
                    <a:pt x="38100" y="850379"/>
                  </a:lnTo>
                  <a:lnTo>
                    <a:pt x="38100" y="84251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400">
                <a:solidFill>
                  <a:schemeClr val="bg1"/>
                </a:solidFill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6"/>
          <p:cNvSpPr/>
          <p:nvPr/>
        </p:nvSpPr>
        <p:spPr>
          <a:xfrm>
            <a:off x="6006592" y="1755774"/>
            <a:ext cx="1514855" cy="4678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844550" y="3134995"/>
            <a:ext cx="6260465" cy="3331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82385" y="1732280"/>
            <a:ext cx="770890" cy="405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450850" y="320675"/>
            <a:ext cx="926528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solidFill>
                  <a:srgbClr val="FFFF00"/>
                </a:solidFill>
              </a:rPr>
              <a:t>Estrutura de decisão (if-else-if)</a:t>
            </a:r>
            <a:endParaRPr spc="-5" dirty="0"/>
          </a:p>
        </p:txBody>
      </p:sp>
      <p:sp>
        <p:nvSpPr>
          <p:cNvPr id="9" name="object 9"/>
          <p:cNvSpPr txBox="true"/>
          <p:nvPr/>
        </p:nvSpPr>
        <p:spPr>
          <a:xfrm>
            <a:off x="6503034" y="1931670"/>
            <a:ext cx="5283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tes</a:t>
            </a:r>
            <a:r>
              <a:rPr sz="1200" b="1" dirty="0">
                <a:solidFill>
                  <a:schemeClr val="tx1"/>
                </a:solidFill>
                <a:cs typeface="+mn-lt"/>
              </a:rPr>
              <a:t>t-1?</a:t>
            </a:r>
            <a:endParaRPr sz="1200" b="1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39915" y="1411174"/>
            <a:ext cx="252095" cy="264160"/>
            <a:chOff x="5115915" y="1411174"/>
            <a:chExt cx="252095" cy="264160"/>
          </a:xfrm>
        </p:grpSpPr>
        <p:sp>
          <p:nvSpPr>
            <p:cNvPr id="11" name="object 11"/>
            <p:cNvSpPr/>
            <p:nvPr/>
          </p:nvSpPr>
          <p:spPr>
            <a:xfrm>
              <a:off x="5115915" y="1411174"/>
              <a:ext cx="251764" cy="263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154168" y="1429511"/>
              <a:ext cx="175260" cy="1874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149596" y="1424939"/>
              <a:ext cx="184404" cy="1965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14" name="object 14"/>
          <p:cNvSpPr txBox="true"/>
          <p:nvPr/>
        </p:nvSpPr>
        <p:spPr>
          <a:xfrm>
            <a:off x="7469251" y="1813686"/>
            <a:ext cx="13970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tx1"/>
                </a:solidFill>
                <a:cs typeface="+mn-lt"/>
              </a:rPr>
              <a:t>F</a:t>
            </a:r>
            <a:endParaRPr sz="1500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53900" y="2651819"/>
            <a:ext cx="1224280" cy="451484"/>
            <a:chOff x="4629900" y="2651819"/>
            <a:chExt cx="1224280" cy="451484"/>
          </a:xfrm>
        </p:grpSpPr>
        <p:sp>
          <p:nvSpPr>
            <p:cNvPr id="16" name="object 16"/>
            <p:cNvSpPr/>
            <p:nvPr/>
          </p:nvSpPr>
          <p:spPr>
            <a:xfrm>
              <a:off x="4629900" y="2651819"/>
              <a:ext cx="1223794" cy="4509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829555" y="2697479"/>
              <a:ext cx="826008" cy="4053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68011" y="2670047"/>
              <a:ext cx="1147572" cy="3749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668011" y="2670047"/>
              <a:ext cx="1148080" cy="375285"/>
            </a:xfrm>
            <a:custGeom>
              <a:avLst/>
              <a:gdLst/>
              <a:ahLst/>
              <a:cxnLst/>
              <a:rect l="l" t="t" r="r" b="b"/>
              <a:pathLst>
                <a:path w="1148079" h="375285">
                  <a:moveTo>
                    <a:pt x="0" y="374903"/>
                  </a:moveTo>
                  <a:lnTo>
                    <a:pt x="1147572" y="374903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20" name="object 20"/>
          <p:cNvSpPr txBox="true"/>
          <p:nvPr/>
        </p:nvSpPr>
        <p:spPr>
          <a:xfrm>
            <a:off x="6192011" y="2670048"/>
            <a:ext cx="1148080" cy="27559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block-1</a:t>
            </a:r>
            <a:endParaRPr sz="1200" b="1" spc="-5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76744" y="2177795"/>
            <a:ext cx="1609725" cy="563880"/>
            <a:chOff x="5952744" y="2177795"/>
            <a:chExt cx="1609725" cy="563880"/>
          </a:xfrm>
        </p:grpSpPr>
        <p:sp>
          <p:nvSpPr>
            <p:cNvPr id="22" name="object 22"/>
            <p:cNvSpPr/>
            <p:nvPr/>
          </p:nvSpPr>
          <p:spPr>
            <a:xfrm>
              <a:off x="5952744" y="2177795"/>
              <a:ext cx="1609344" cy="5638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361176" y="2279903"/>
              <a:ext cx="792479" cy="405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999988" y="2205227"/>
              <a:ext cx="1514856" cy="4693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999988" y="2205227"/>
              <a:ext cx="1515110" cy="469900"/>
            </a:xfrm>
            <a:custGeom>
              <a:avLst/>
              <a:gdLst/>
              <a:ahLst/>
              <a:cxnLst/>
              <a:rect l="l" t="t" r="r" b="b"/>
              <a:pathLst>
                <a:path w="1515109" h="469900">
                  <a:moveTo>
                    <a:pt x="0" y="234696"/>
                  </a:moveTo>
                  <a:lnTo>
                    <a:pt x="757428" y="0"/>
                  </a:lnTo>
                  <a:lnTo>
                    <a:pt x="1514856" y="234696"/>
                  </a:lnTo>
                  <a:lnTo>
                    <a:pt x="757428" y="469392"/>
                  </a:lnTo>
                  <a:lnTo>
                    <a:pt x="0" y="23469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26" name="object 26"/>
          <p:cNvSpPr txBox="true"/>
          <p:nvPr/>
        </p:nvSpPr>
        <p:spPr>
          <a:xfrm>
            <a:off x="8007222" y="2332101"/>
            <a:ext cx="55054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test-2?</a:t>
            </a:r>
            <a:endParaRPr sz="1200" b="1" spc="-5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59623" y="2919983"/>
            <a:ext cx="1242060" cy="469900"/>
            <a:chOff x="6135623" y="2919983"/>
            <a:chExt cx="1242060" cy="469900"/>
          </a:xfrm>
        </p:grpSpPr>
        <p:sp>
          <p:nvSpPr>
            <p:cNvPr id="28" name="object 28"/>
            <p:cNvSpPr/>
            <p:nvPr/>
          </p:nvSpPr>
          <p:spPr>
            <a:xfrm>
              <a:off x="6135623" y="2919983"/>
              <a:ext cx="1242059" cy="4693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323075" y="2974847"/>
              <a:ext cx="864107" cy="40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182867" y="2947415"/>
              <a:ext cx="1147571" cy="3749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182867" y="2947415"/>
              <a:ext cx="1148080" cy="375285"/>
            </a:xfrm>
            <a:custGeom>
              <a:avLst/>
              <a:gdLst/>
              <a:ahLst/>
              <a:cxnLst/>
              <a:rect l="l" t="t" r="r" b="b"/>
              <a:pathLst>
                <a:path w="1148079" h="375285">
                  <a:moveTo>
                    <a:pt x="0" y="374903"/>
                  </a:moveTo>
                  <a:lnTo>
                    <a:pt x="1147571" y="374903"/>
                  </a:lnTo>
                  <a:lnTo>
                    <a:pt x="1147571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32" name="object 32"/>
          <p:cNvSpPr txBox="true"/>
          <p:nvPr/>
        </p:nvSpPr>
        <p:spPr>
          <a:xfrm>
            <a:off x="7970011" y="3027426"/>
            <a:ext cx="6210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Bl</a:t>
            </a:r>
            <a:r>
              <a:rPr sz="1200" b="1" dirty="0">
                <a:solidFill>
                  <a:schemeClr val="tx1"/>
                </a:solidFill>
                <a:cs typeface="+mn-lt"/>
              </a:rPr>
              <a:t>o</a:t>
            </a:r>
            <a:r>
              <a:rPr sz="1200" b="1" spc="-5" dirty="0">
                <a:solidFill>
                  <a:schemeClr val="tx1"/>
                </a:solidFill>
                <a:cs typeface="+mn-lt"/>
              </a:rPr>
              <a:t>c</a:t>
            </a:r>
            <a:r>
              <a:rPr sz="1200" b="1" dirty="0">
                <a:solidFill>
                  <a:schemeClr val="tx1"/>
                </a:solidFill>
                <a:cs typeface="+mn-lt"/>
              </a:rPr>
              <a:t>k-2</a:t>
            </a:r>
            <a:endParaRPr sz="1200" b="1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54844" y="3940914"/>
            <a:ext cx="236377" cy="2487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true"/>
          <p:nvPr/>
        </p:nvSpPr>
        <p:spPr>
          <a:xfrm>
            <a:off x="6545071" y="2382392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tx1"/>
                </a:solidFill>
                <a:cs typeface="+mn-lt"/>
              </a:rPr>
              <a:t>T</a:t>
            </a:r>
            <a:endParaRPr sz="1500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609588" y="1595627"/>
            <a:ext cx="3782695" cy="1972310"/>
            <a:chOff x="5085588" y="1595627"/>
            <a:chExt cx="3782695" cy="1972310"/>
          </a:xfrm>
        </p:grpSpPr>
        <p:sp>
          <p:nvSpPr>
            <p:cNvPr id="36" name="object 36"/>
            <p:cNvSpPr/>
            <p:nvPr/>
          </p:nvSpPr>
          <p:spPr>
            <a:xfrm>
              <a:off x="5085588" y="1595627"/>
              <a:ext cx="315467" cy="3886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183251" y="1617725"/>
              <a:ext cx="120141" cy="1884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645885" y="3116639"/>
              <a:ext cx="1222292" cy="4509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717536" y="3162300"/>
              <a:ext cx="1077468" cy="4053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684008" y="3134867"/>
              <a:ext cx="1146048" cy="3749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684008" y="3134867"/>
              <a:ext cx="1146175" cy="375285"/>
            </a:xfrm>
            <a:custGeom>
              <a:avLst/>
              <a:gdLst/>
              <a:ahLst/>
              <a:cxnLst/>
              <a:rect l="l" t="t" r="r" b="b"/>
              <a:pathLst>
                <a:path w="1146175" h="375285">
                  <a:moveTo>
                    <a:pt x="0" y="374903"/>
                  </a:moveTo>
                  <a:lnTo>
                    <a:pt x="1146048" y="374903"/>
                  </a:lnTo>
                  <a:lnTo>
                    <a:pt x="1146048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42" name="object 42"/>
          <p:cNvSpPr txBox="true"/>
          <p:nvPr/>
        </p:nvSpPr>
        <p:spPr>
          <a:xfrm>
            <a:off x="9208007" y="3134867"/>
            <a:ext cx="1146175" cy="27686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73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Else-block</a:t>
            </a:r>
            <a:endParaRPr sz="1200" b="1" spc="-5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609588" y="2004060"/>
            <a:ext cx="3331845" cy="2123440"/>
            <a:chOff x="5085588" y="2004060"/>
            <a:chExt cx="3331845" cy="2123440"/>
          </a:xfrm>
        </p:grpSpPr>
        <p:sp>
          <p:nvSpPr>
            <p:cNvPr id="44" name="object 44"/>
            <p:cNvSpPr/>
            <p:nvPr/>
          </p:nvSpPr>
          <p:spPr>
            <a:xfrm>
              <a:off x="5958840" y="2004060"/>
              <a:ext cx="957071" cy="3794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000750" y="2026920"/>
              <a:ext cx="817880" cy="179070"/>
            </a:xfrm>
            <a:custGeom>
              <a:avLst/>
              <a:gdLst/>
              <a:ahLst/>
              <a:cxnLst/>
              <a:rect l="l" t="t" r="r" b="b"/>
              <a:pathLst>
                <a:path w="817879" h="179069">
                  <a:moveTo>
                    <a:pt x="711580" y="60832"/>
                  </a:moveTo>
                  <a:lnTo>
                    <a:pt x="699261" y="68071"/>
                  </a:lnTo>
                  <a:lnTo>
                    <a:pt x="697102" y="75945"/>
                  </a:lnTo>
                  <a:lnTo>
                    <a:pt x="700785" y="82168"/>
                  </a:lnTo>
                  <a:lnTo>
                    <a:pt x="757301" y="179069"/>
                  </a:lnTo>
                  <a:lnTo>
                    <a:pt x="772263" y="153415"/>
                  </a:lnTo>
                  <a:lnTo>
                    <a:pt x="744347" y="153415"/>
                  </a:lnTo>
                  <a:lnTo>
                    <a:pt x="744347" y="105446"/>
                  </a:lnTo>
                  <a:lnTo>
                    <a:pt x="723138" y="69087"/>
                  </a:lnTo>
                  <a:lnTo>
                    <a:pt x="719454" y="62991"/>
                  </a:lnTo>
                  <a:lnTo>
                    <a:pt x="711580" y="60832"/>
                  </a:lnTo>
                  <a:close/>
                </a:path>
                <a:path w="817879" h="179069">
                  <a:moveTo>
                    <a:pt x="744347" y="105446"/>
                  </a:moveTo>
                  <a:lnTo>
                    <a:pt x="744347" y="153415"/>
                  </a:lnTo>
                  <a:lnTo>
                    <a:pt x="770254" y="153415"/>
                  </a:lnTo>
                  <a:lnTo>
                    <a:pt x="770254" y="146812"/>
                  </a:lnTo>
                  <a:lnTo>
                    <a:pt x="746125" y="146812"/>
                  </a:lnTo>
                  <a:lnTo>
                    <a:pt x="757301" y="127653"/>
                  </a:lnTo>
                  <a:lnTo>
                    <a:pt x="744347" y="105446"/>
                  </a:lnTo>
                  <a:close/>
                </a:path>
                <a:path w="817879" h="179069">
                  <a:moveTo>
                    <a:pt x="802894" y="60832"/>
                  </a:moveTo>
                  <a:lnTo>
                    <a:pt x="795020" y="62991"/>
                  </a:lnTo>
                  <a:lnTo>
                    <a:pt x="770254" y="105446"/>
                  </a:lnTo>
                  <a:lnTo>
                    <a:pt x="770254" y="153415"/>
                  </a:lnTo>
                  <a:lnTo>
                    <a:pt x="772263" y="153415"/>
                  </a:lnTo>
                  <a:lnTo>
                    <a:pt x="813816" y="82168"/>
                  </a:lnTo>
                  <a:lnTo>
                    <a:pt x="817372" y="75945"/>
                  </a:lnTo>
                  <a:lnTo>
                    <a:pt x="815340" y="68071"/>
                  </a:lnTo>
                  <a:lnTo>
                    <a:pt x="809117" y="64515"/>
                  </a:lnTo>
                  <a:lnTo>
                    <a:pt x="802894" y="60832"/>
                  </a:lnTo>
                  <a:close/>
                </a:path>
                <a:path w="817879" h="179069">
                  <a:moveTo>
                    <a:pt x="757301" y="127653"/>
                  </a:moveTo>
                  <a:lnTo>
                    <a:pt x="746125" y="146812"/>
                  </a:lnTo>
                  <a:lnTo>
                    <a:pt x="768476" y="146812"/>
                  </a:lnTo>
                  <a:lnTo>
                    <a:pt x="757301" y="127653"/>
                  </a:lnTo>
                  <a:close/>
                </a:path>
                <a:path w="817879" h="179069">
                  <a:moveTo>
                    <a:pt x="770254" y="105446"/>
                  </a:moveTo>
                  <a:lnTo>
                    <a:pt x="757301" y="127653"/>
                  </a:lnTo>
                  <a:lnTo>
                    <a:pt x="768476" y="146812"/>
                  </a:lnTo>
                  <a:lnTo>
                    <a:pt x="770254" y="146812"/>
                  </a:lnTo>
                  <a:lnTo>
                    <a:pt x="770254" y="105446"/>
                  </a:lnTo>
                  <a:close/>
                </a:path>
                <a:path w="817879" h="179069">
                  <a:moveTo>
                    <a:pt x="744347" y="12953"/>
                  </a:moveTo>
                  <a:lnTo>
                    <a:pt x="744347" y="105446"/>
                  </a:lnTo>
                  <a:lnTo>
                    <a:pt x="757301" y="127653"/>
                  </a:lnTo>
                  <a:lnTo>
                    <a:pt x="770254" y="105446"/>
                  </a:lnTo>
                  <a:lnTo>
                    <a:pt x="770254" y="25907"/>
                  </a:lnTo>
                  <a:lnTo>
                    <a:pt x="757301" y="25907"/>
                  </a:lnTo>
                  <a:lnTo>
                    <a:pt x="744347" y="12953"/>
                  </a:lnTo>
                  <a:close/>
                </a:path>
                <a:path w="817879" h="179069">
                  <a:moveTo>
                    <a:pt x="764413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44347" y="25907"/>
                  </a:lnTo>
                  <a:lnTo>
                    <a:pt x="744347" y="12953"/>
                  </a:lnTo>
                  <a:lnTo>
                    <a:pt x="770254" y="12953"/>
                  </a:lnTo>
                  <a:lnTo>
                    <a:pt x="770254" y="5841"/>
                  </a:lnTo>
                  <a:lnTo>
                    <a:pt x="764413" y="0"/>
                  </a:lnTo>
                  <a:close/>
                </a:path>
                <a:path w="817879" h="179069">
                  <a:moveTo>
                    <a:pt x="770254" y="12953"/>
                  </a:moveTo>
                  <a:lnTo>
                    <a:pt x="744347" y="12953"/>
                  </a:lnTo>
                  <a:lnTo>
                    <a:pt x="757301" y="25907"/>
                  </a:lnTo>
                  <a:lnTo>
                    <a:pt x="770254" y="25907"/>
                  </a:lnTo>
                  <a:lnTo>
                    <a:pt x="770254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473695" y="2404872"/>
              <a:ext cx="943355" cy="9098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515605" y="2427732"/>
              <a:ext cx="803275" cy="708660"/>
            </a:xfrm>
            <a:custGeom>
              <a:avLst/>
              <a:gdLst/>
              <a:ahLst/>
              <a:cxnLst/>
              <a:rect l="l" t="t" r="r" b="b"/>
              <a:pathLst>
                <a:path w="803275" h="708660">
                  <a:moveTo>
                    <a:pt x="77724" y="0"/>
                  </a:moveTo>
                  <a:lnTo>
                    <a:pt x="0" y="0"/>
                  </a:lnTo>
                  <a:lnTo>
                    <a:pt x="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803275" h="708660">
                  <a:moveTo>
                    <a:pt x="181355" y="0"/>
                  </a:moveTo>
                  <a:lnTo>
                    <a:pt x="103632" y="0"/>
                  </a:lnTo>
                  <a:lnTo>
                    <a:pt x="103632" y="25907"/>
                  </a:lnTo>
                  <a:lnTo>
                    <a:pt x="181355" y="25907"/>
                  </a:lnTo>
                  <a:lnTo>
                    <a:pt x="181355" y="0"/>
                  </a:lnTo>
                  <a:close/>
                </a:path>
                <a:path w="803275" h="708660">
                  <a:moveTo>
                    <a:pt x="284988" y="0"/>
                  </a:moveTo>
                  <a:lnTo>
                    <a:pt x="207264" y="0"/>
                  </a:lnTo>
                  <a:lnTo>
                    <a:pt x="207264" y="25907"/>
                  </a:lnTo>
                  <a:lnTo>
                    <a:pt x="284988" y="25907"/>
                  </a:lnTo>
                  <a:lnTo>
                    <a:pt x="284988" y="0"/>
                  </a:lnTo>
                  <a:close/>
                </a:path>
                <a:path w="803275" h="708660">
                  <a:moveTo>
                    <a:pt x="388620" y="0"/>
                  </a:moveTo>
                  <a:lnTo>
                    <a:pt x="310896" y="0"/>
                  </a:lnTo>
                  <a:lnTo>
                    <a:pt x="310896" y="25907"/>
                  </a:lnTo>
                  <a:lnTo>
                    <a:pt x="388620" y="25907"/>
                  </a:lnTo>
                  <a:lnTo>
                    <a:pt x="388620" y="0"/>
                  </a:lnTo>
                  <a:close/>
                </a:path>
                <a:path w="803275" h="708660">
                  <a:moveTo>
                    <a:pt x="492251" y="0"/>
                  </a:moveTo>
                  <a:lnTo>
                    <a:pt x="414527" y="0"/>
                  </a:lnTo>
                  <a:lnTo>
                    <a:pt x="414527" y="25907"/>
                  </a:lnTo>
                  <a:lnTo>
                    <a:pt x="492251" y="25907"/>
                  </a:lnTo>
                  <a:lnTo>
                    <a:pt x="492251" y="0"/>
                  </a:lnTo>
                  <a:close/>
                </a:path>
                <a:path w="803275" h="708660">
                  <a:moveTo>
                    <a:pt x="595884" y="0"/>
                  </a:moveTo>
                  <a:lnTo>
                    <a:pt x="518160" y="0"/>
                  </a:lnTo>
                  <a:lnTo>
                    <a:pt x="518160" y="25907"/>
                  </a:lnTo>
                  <a:lnTo>
                    <a:pt x="595884" y="25907"/>
                  </a:lnTo>
                  <a:lnTo>
                    <a:pt x="595884" y="0"/>
                  </a:lnTo>
                  <a:close/>
                </a:path>
                <a:path w="803275" h="708660">
                  <a:moveTo>
                    <a:pt x="699516" y="0"/>
                  </a:moveTo>
                  <a:lnTo>
                    <a:pt x="621792" y="0"/>
                  </a:lnTo>
                  <a:lnTo>
                    <a:pt x="621792" y="25907"/>
                  </a:lnTo>
                  <a:lnTo>
                    <a:pt x="699516" y="25907"/>
                  </a:lnTo>
                  <a:lnTo>
                    <a:pt x="699516" y="0"/>
                  </a:lnTo>
                  <a:close/>
                </a:path>
                <a:path w="803275" h="708660">
                  <a:moveTo>
                    <a:pt x="729996" y="12953"/>
                  </a:moveTo>
                  <a:lnTo>
                    <a:pt x="729996" y="73151"/>
                  </a:lnTo>
                  <a:lnTo>
                    <a:pt x="755903" y="73151"/>
                  </a:lnTo>
                  <a:lnTo>
                    <a:pt x="755903" y="25907"/>
                  </a:lnTo>
                  <a:lnTo>
                    <a:pt x="742950" y="25907"/>
                  </a:lnTo>
                  <a:lnTo>
                    <a:pt x="729996" y="12953"/>
                  </a:lnTo>
                  <a:close/>
                </a:path>
                <a:path w="803275" h="708660">
                  <a:moveTo>
                    <a:pt x="750062" y="0"/>
                  </a:moveTo>
                  <a:lnTo>
                    <a:pt x="725424" y="0"/>
                  </a:lnTo>
                  <a:lnTo>
                    <a:pt x="725424" y="25907"/>
                  </a:lnTo>
                  <a:lnTo>
                    <a:pt x="729996" y="25907"/>
                  </a:lnTo>
                  <a:lnTo>
                    <a:pt x="729996" y="12953"/>
                  </a:lnTo>
                  <a:lnTo>
                    <a:pt x="755903" y="12953"/>
                  </a:lnTo>
                  <a:lnTo>
                    <a:pt x="755903" y="5841"/>
                  </a:lnTo>
                  <a:lnTo>
                    <a:pt x="750062" y="0"/>
                  </a:lnTo>
                  <a:close/>
                </a:path>
                <a:path w="803275" h="708660">
                  <a:moveTo>
                    <a:pt x="755903" y="12953"/>
                  </a:moveTo>
                  <a:lnTo>
                    <a:pt x="729996" y="12953"/>
                  </a:lnTo>
                  <a:lnTo>
                    <a:pt x="742950" y="25907"/>
                  </a:lnTo>
                  <a:lnTo>
                    <a:pt x="755903" y="25907"/>
                  </a:lnTo>
                  <a:lnTo>
                    <a:pt x="755903" y="12953"/>
                  </a:lnTo>
                  <a:close/>
                </a:path>
                <a:path w="803275" h="708660">
                  <a:moveTo>
                    <a:pt x="755903" y="99059"/>
                  </a:moveTo>
                  <a:lnTo>
                    <a:pt x="729996" y="99059"/>
                  </a:lnTo>
                  <a:lnTo>
                    <a:pt x="729996" y="176783"/>
                  </a:lnTo>
                  <a:lnTo>
                    <a:pt x="755903" y="176783"/>
                  </a:lnTo>
                  <a:lnTo>
                    <a:pt x="755903" y="99059"/>
                  </a:lnTo>
                  <a:close/>
                </a:path>
                <a:path w="803275" h="708660">
                  <a:moveTo>
                    <a:pt x="755903" y="202691"/>
                  </a:moveTo>
                  <a:lnTo>
                    <a:pt x="729996" y="202691"/>
                  </a:lnTo>
                  <a:lnTo>
                    <a:pt x="729996" y="280415"/>
                  </a:lnTo>
                  <a:lnTo>
                    <a:pt x="755903" y="280415"/>
                  </a:lnTo>
                  <a:lnTo>
                    <a:pt x="755903" y="202691"/>
                  </a:lnTo>
                  <a:close/>
                </a:path>
                <a:path w="803275" h="708660">
                  <a:moveTo>
                    <a:pt x="755903" y="306323"/>
                  </a:moveTo>
                  <a:lnTo>
                    <a:pt x="729996" y="306323"/>
                  </a:lnTo>
                  <a:lnTo>
                    <a:pt x="729996" y="384047"/>
                  </a:lnTo>
                  <a:lnTo>
                    <a:pt x="755903" y="384047"/>
                  </a:lnTo>
                  <a:lnTo>
                    <a:pt x="755903" y="306323"/>
                  </a:lnTo>
                  <a:close/>
                </a:path>
                <a:path w="803275" h="708660">
                  <a:moveTo>
                    <a:pt x="755903" y="409955"/>
                  </a:moveTo>
                  <a:lnTo>
                    <a:pt x="729996" y="409955"/>
                  </a:lnTo>
                  <a:lnTo>
                    <a:pt x="729996" y="487679"/>
                  </a:lnTo>
                  <a:lnTo>
                    <a:pt x="755903" y="487679"/>
                  </a:lnTo>
                  <a:lnTo>
                    <a:pt x="755903" y="409955"/>
                  </a:lnTo>
                  <a:close/>
                </a:path>
                <a:path w="803275" h="708660">
                  <a:moveTo>
                    <a:pt x="697229" y="589914"/>
                  </a:moveTo>
                  <a:lnTo>
                    <a:pt x="691134" y="593597"/>
                  </a:lnTo>
                  <a:lnTo>
                    <a:pt x="684911" y="597153"/>
                  </a:lnTo>
                  <a:lnTo>
                    <a:pt x="682751" y="605027"/>
                  </a:lnTo>
                  <a:lnTo>
                    <a:pt x="686435" y="611251"/>
                  </a:lnTo>
                  <a:lnTo>
                    <a:pt x="742950" y="708151"/>
                  </a:lnTo>
                  <a:lnTo>
                    <a:pt x="757912" y="682497"/>
                  </a:lnTo>
                  <a:lnTo>
                    <a:pt x="729996" y="682497"/>
                  </a:lnTo>
                  <a:lnTo>
                    <a:pt x="729996" y="634528"/>
                  </a:lnTo>
                  <a:lnTo>
                    <a:pt x="705230" y="592073"/>
                  </a:lnTo>
                  <a:lnTo>
                    <a:pt x="697229" y="589914"/>
                  </a:lnTo>
                  <a:close/>
                </a:path>
                <a:path w="803275" h="708660">
                  <a:moveTo>
                    <a:pt x="729996" y="634528"/>
                  </a:moveTo>
                  <a:lnTo>
                    <a:pt x="729996" y="682497"/>
                  </a:lnTo>
                  <a:lnTo>
                    <a:pt x="755903" y="682497"/>
                  </a:lnTo>
                  <a:lnTo>
                    <a:pt x="755903" y="675893"/>
                  </a:lnTo>
                  <a:lnTo>
                    <a:pt x="731774" y="675893"/>
                  </a:lnTo>
                  <a:lnTo>
                    <a:pt x="742950" y="656735"/>
                  </a:lnTo>
                  <a:lnTo>
                    <a:pt x="729996" y="634528"/>
                  </a:lnTo>
                  <a:close/>
                </a:path>
                <a:path w="803275" h="708660">
                  <a:moveTo>
                    <a:pt x="788670" y="589914"/>
                  </a:moveTo>
                  <a:lnTo>
                    <a:pt x="780669" y="592073"/>
                  </a:lnTo>
                  <a:lnTo>
                    <a:pt x="755903" y="634528"/>
                  </a:lnTo>
                  <a:lnTo>
                    <a:pt x="755903" y="682497"/>
                  </a:lnTo>
                  <a:lnTo>
                    <a:pt x="757912" y="682497"/>
                  </a:lnTo>
                  <a:lnTo>
                    <a:pt x="799465" y="611251"/>
                  </a:lnTo>
                  <a:lnTo>
                    <a:pt x="803021" y="605027"/>
                  </a:lnTo>
                  <a:lnTo>
                    <a:pt x="800989" y="597153"/>
                  </a:lnTo>
                  <a:lnTo>
                    <a:pt x="794766" y="593597"/>
                  </a:lnTo>
                  <a:lnTo>
                    <a:pt x="788670" y="589914"/>
                  </a:lnTo>
                  <a:close/>
                </a:path>
                <a:path w="803275" h="708660">
                  <a:moveTo>
                    <a:pt x="742950" y="656735"/>
                  </a:moveTo>
                  <a:lnTo>
                    <a:pt x="731774" y="675893"/>
                  </a:lnTo>
                  <a:lnTo>
                    <a:pt x="754126" y="675893"/>
                  </a:lnTo>
                  <a:lnTo>
                    <a:pt x="742950" y="656735"/>
                  </a:lnTo>
                  <a:close/>
                </a:path>
                <a:path w="803275" h="708660">
                  <a:moveTo>
                    <a:pt x="755903" y="634528"/>
                  </a:moveTo>
                  <a:lnTo>
                    <a:pt x="742950" y="656735"/>
                  </a:lnTo>
                  <a:lnTo>
                    <a:pt x="754126" y="675893"/>
                  </a:lnTo>
                  <a:lnTo>
                    <a:pt x="755903" y="675893"/>
                  </a:lnTo>
                  <a:lnTo>
                    <a:pt x="755903" y="634528"/>
                  </a:lnTo>
                  <a:close/>
                </a:path>
                <a:path w="803275" h="708660">
                  <a:moveTo>
                    <a:pt x="755903" y="617219"/>
                  </a:moveTo>
                  <a:lnTo>
                    <a:pt x="729996" y="617219"/>
                  </a:lnTo>
                  <a:lnTo>
                    <a:pt x="729996" y="634528"/>
                  </a:lnTo>
                  <a:lnTo>
                    <a:pt x="742950" y="656735"/>
                  </a:lnTo>
                  <a:lnTo>
                    <a:pt x="755903" y="634528"/>
                  </a:lnTo>
                  <a:lnTo>
                    <a:pt x="755903" y="617219"/>
                  </a:lnTo>
                  <a:close/>
                </a:path>
                <a:path w="803275" h="708660">
                  <a:moveTo>
                    <a:pt x="755903" y="513588"/>
                  </a:moveTo>
                  <a:lnTo>
                    <a:pt x="729996" y="513588"/>
                  </a:lnTo>
                  <a:lnTo>
                    <a:pt x="729996" y="591312"/>
                  </a:lnTo>
                  <a:lnTo>
                    <a:pt x="755903" y="591312"/>
                  </a:lnTo>
                  <a:lnTo>
                    <a:pt x="755903" y="513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598920" y="2653284"/>
              <a:ext cx="315468" cy="4739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696583" y="2675382"/>
              <a:ext cx="120650" cy="273685"/>
            </a:xfrm>
            <a:custGeom>
              <a:avLst/>
              <a:gdLst/>
              <a:ahLst/>
              <a:cxnLst/>
              <a:rect l="l" t="t" r="r" b="b"/>
              <a:pathLst>
                <a:path w="120650" h="273685">
                  <a:moveTo>
                    <a:pt x="14477" y="155066"/>
                  </a:moveTo>
                  <a:lnTo>
                    <a:pt x="8382" y="158622"/>
                  </a:lnTo>
                  <a:lnTo>
                    <a:pt x="2159" y="162178"/>
                  </a:lnTo>
                  <a:lnTo>
                    <a:pt x="0" y="170179"/>
                  </a:lnTo>
                  <a:lnTo>
                    <a:pt x="3683" y="176275"/>
                  </a:lnTo>
                  <a:lnTo>
                    <a:pt x="60071" y="273303"/>
                  </a:lnTo>
                  <a:lnTo>
                    <a:pt x="75064" y="247650"/>
                  </a:lnTo>
                  <a:lnTo>
                    <a:pt x="47117" y="247522"/>
                  </a:lnTo>
                  <a:lnTo>
                    <a:pt x="47166" y="199648"/>
                  </a:lnTo>
                  <a:lnTo>
                    <a:pt x="25381" y="162178"/>
                  </a:lnTo>
                  <a:lnTo>
                    <a:pt x="22478" y="157098"/>
                  </a:lnTo>
                  <a:lnTo>
                    <a:pt x="14477" y="155066"/>
                  </a:lnTo>
                  <a:close/>
                </a:path>
                <a:path w="120650" h="273685">
                  <a:moveTo>
                    <a:pt x="47166" y="199648"/>
                  </a:moveTo>
                  <a:lnTo>
                    <a:pt x="47117" y="247522"/>
                  </a:lnTo>
                  <a:lnTo>
                    <a:pt x="73025" y="247650"/>
                  </a:lnTo>
                  <a:lnTo>
                    <a:pt x="73031" y="241045"/>
                  </a:lnTo>
                  <a:lnTo>
                    <a:pt x="48895" y="241045"/>
                  </a:lnTo>
                  <a:lnTo>
                    <a:pt x="60101" y="221885"/>
                  </a:lnTo>
                  <a:lnTo>
                    <a:pt x="47166" y="199648"/>
                  </a:lnTo>
                  <a:close/>
                </a:path>
                <a:path w="120650" h="273685">
                  <a:moveTo>
                    <a:pt x="105918" y="155066"/>
                  </a:moveTo>
                  <a:lnTo>
                    <a:pt x="97917" y="157225"/>
                  </a:lnTo>
                  <a:lnTo>
                    <a:pt x="73106" y="199648"/>
                  </a:lnTo>
                  <a:lnTo>
                    <a:pt x="73025" y="247650"/>
                  </a:lnTo>
                  <a:lnTo>
                    <a:pt x="75064" y="247650"/>
                  </a:lnTo>
                  <a:lnTo>
                    <a:pt x="120269" y="170306"/>
                  </a:lnTo>
                  <a:lnTo>
                    <a:pt x="118237" y="162305"/>
                  </a:lnTo>
                  <a:lnTo>
                    <a:pt x="112014" y="158750"/>
                  </a:lnTo>
                  <a:lnTo>
                    <a:pt x="105918" y="155066"/>
                  </a:lnTo>
                  <a:close/>
                </a:path>
                <a:path w="120650" h="273685">
                  <a:moveTo>
                    <a:pt x="60101" y="221885"/>
                  </a:moveTo>
                  <a:lnTo>
                    <a:pt x="48895" y="241045"/>
                  </a:lnTo>
                  <a:lnTo>
                    <a:pt x="71247" y="241045"/>
                  </a:lnTo>
                  <a:lnTo>
                    <a:pt x="60101" y="221885"/>
                  </a:lnTo>
                  <a:close/>
                </a:path>
                <a:path w="120650" h="273685">
                  <a:moveTo>
                    <a:pt x="73074" y="199703"/>
                  </a:moveTo>
                  <a:lnTo>
                    <a:pt x="60101" y="221885"/>
                  </a:lnTo>
                  <a:lnTo>
                    <a:pt x="71247" y="241045"/>
                  </a:lnTo>
                  <a:lnTo>
                    <a:pt x="73031" y="241045"/>
                  </a:lnTo>
                  <a:lnTo>
                    <a:pt x="73074" y="199703"/>
                  </a:lnTo>
                  <a:close/>
                </a:path>
                <a:path w="120650" h="273685">
                  <a:moveTo>
                    <a:pt x="73278" y="0"/>
                  </a:moveTo>
                  <a:lnTo>
                    <a:pt x="47371" y="0"/>
                  </a:lnTo>
                  <a:lnTo>
                    <a:pt x="47211" y="155066"/>
                  </a:lnTo>
                  <a:lnTo>
                    <a:pt x="47198" y="199703"/>
                  </a:lnTo>
                  <a:lnTo>
                    <a:pt x="60101" y="221885"/>
                  </a:lnTo>
                  <a:lnTo>
                    <a:pt x="73074" y="199703"/>
                  </a:lnTo>
                  <a:lnTo>
                    <a:pt x="73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085588" y="2252472"/>
              <a:ext cx="315467" cy="5958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183251" y="2274570"/>
              <a:ext cx="120650" cy="395605"/>
            </a:xfrm>
            <a:custGeom>
              <a:avLst/>
              <a:gdLst/>
              <a:ahLst/>
              <a:cxnLst/>
              <a:rect l="l" t="t" r="r" b="b"/>
              <a:pathLst>
                <a:path w="120650" h="395605">
                  <a:moveTo>
                    <a:pt x="14350" y="277367"/>
                  </a:moveTo>
                  <a:lnTo>
                    <a:pt x="2032" y="284606"/>
                  </a:lnTo>
                  <a:lnTo>
                    <a:pt x="0" y="292480"/>
                  </a:lnTo>
                  <a:lnTo>
                    <a:pt x="3556" y="298703"/>
                  </a:lnTo>
                  <a:lnTo>
                    <a:pt x="60071" y="395604"/>
                  </a:lnTo>
                  <a:lnTo>
                    <a:pt x="75107" y="369824"/>
                  </a:lnTo>
                  <a:lnTo>
                    <a:pt x="47116" y="369824"/>
                  </a:lnTo>
                  <a:lnTo>
                    <a:pt x="47116" y="321981"/>
                  </a:lnTo>
                  <a:lnTo>
                    <a:pt x="25908" y="285622"/>
                  </a:lnTo>
                  <a:lnTo>
                    <a:pt x="22351" y="279400"/>
                  </a:lnTo>
                  <a:lnTo>
                    <a:pt x="14350" y="277367"/>
                  </a:lnTo>
                  <a:close/>
                </a:path>
                <a:path w="120650" h="395605">
                  <a:moveTo>
                    <a:pt x="47117" y="321981"/>
                  </a:moveTo>
                  <a:lnTo>
                    <a:pt x="47116" y="369824"/>
                  </a:lnTo>
                  <a:lnTo>
                    <a:pt x="73025" y="369824"/>
                  </a:lnTo>
                  <a:lnTo>
                    <a:pt x="73025" y="363346"/>
                  </a:lnTo>
                  <a:lnTo>
                    <a:pt x="48895" y="363346"/>
                  </a:lnTo>
                  <a:lnTo>
                    <a:pt x="60071" y="344188"/>
                  </a:lnTo>
                  <a:lnTo>
                    <a:pt x="47117" y="321981"/>
                  </a:lnTo>
                  <a:close/>
                </a:path>
                <a:path w="120650" h="395605">
                  <a:moveTo>
                    <a:pt x="105790" y="277367"/>
                  </a:moveTo>
                  <a:lnTo>
                    <a:pt x="97789" y="279400"/>
                  </a:lnTo>
                  <a:lnTo>
                    <a:pt x="94234" y="285622"/>
                  </a:lnTo>
                  <a:lnTo>
                    <a:pt x="73025" y="321981"/>
                  </a:lnTo>
                  <a:lnTo>
                    <a:pt x="73025" y="369824"/>
                  </a:lnTo>
                  <a:lnTo>
                    <a:pt x="75107" y="369824"/>
                  </a:lnTo>
                  <a:lnTo>
                    <a:pt x="116586" y="298703"/>
                  </a:lnTo>
                  <a:lnTo>
                    <a:pt x="120141" y="292480"/>
                  </a:lnTo>
                  <a:lnTo>
                    <a:pt x="118110" y="284606"/>
                  </a:lnTo>
                  <a:lnTo>
                    <a:pt x="105790" y="277367"/>
                  </a:lnTo>
                  <a:close/>
                </a:path>
                <a:path w="120650" h="395605">
                  <a:moveTo>
                    <a:pt x="60071" y="344188"/>
                  </a:moveTo>
                  <a:lnTo>
                    <a:pt x="48895" y="363346"/>
                  </a:lnTo>
                  <a:lnTo>
                    <a:pt x="71247" y="363346"/>
                  </a:lnTo>
                  <a:lnTo>
                    <a:pt x="60071" y="344188"/>
                  </a:lnTo>
                  <a:close/>
                </a:path>
                <a:path w="120650" h="395605">
                  <a:moveTo>
                    <a:pt x="73025" y="321981"/>
                  </a:moveTo>
                  <a:lnTo>
                    <a:pt x="60071" y="344188"/>
                  </a:lnTo>
                  <a:lnTo>
                    <a:pt x="71247" y="363346"/>
                  </a:lnTo>
                  <a:lnTo>
                    <a:pt x="73025" y="363346"/>
                  </a:lnTo>
                  <a:lnTo>
                    <a:pt x="73025" y="321981"/>
                  </a:lnTo>
                  <a:close/>
                </a:path>
                <a:path w="120650" h="395605">
                  <a:moveTo>
                    <a:pt x="73025" y="0"/>
                  </a:moveTo>
                  <a:lnTo>
                    <a:pt x="47116" y="0"/>
                  </a:lnTo>
                  <a:lnTo>
                    <a:pt x="47117" y="321981"/>
                  </a:lnTo>
                  <a:lnTo>
                    <a:pt x="60071" y="344188"/>
                  </a:lnTo>
                  <a:lnTo>
                    <a:pt x="73025" y="32198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187696" y="3023616"/>
              <a:ext cx="3125724" cy="7619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243322" y="3045713"/>
              <a:ext cx="3014980" cy="664210"/>
            </a:xfrm>
            <a:custGeom>
              <a:avLst/>
              <a:gdLst/>
              <a:ahLst/>
              <a:cxnLst/>
              <a:rect l="l" t="t" r="r" b="b"/>
              <a:pathLst>
                <a:path w="3014979" h="664210">
                  <a:moveTo>
                    <a:pt x="0" y="0"/>
                  </a:moveTo>
                  <a:lnTo>
                    <a:pt x="0" y="664210"/>
                  </a:lnTo>
                  <a:lnTo>
                    <a:pt x="3014979" y="664210"/>
                  </a:lnTo>
                  <a:lnTo>
                    <a:pt x="3014979" y="46570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592824" y="3300984"/>
              <a:ext cx="315468" cy="82600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691630" y="3322955"/>
              <a:ext cx="120650" cy="625475"/>
            </a:xfrm>
            <a:custGeom>
              <a:avLst/>
              <a:gdLst/>
              <a:ahLst/>
              <a:cxnLst/>
              <a:rect l="l" t="t" r="r" b="b"/>
              <a:pathLst>
                <a:path w="120650" h="625475">
                  <a:moveTo>
                    <a:pt x="14604" y="506603"/>
                  </a:moveTo>
                  <a:lnTo>
                    <a:pt x="8381" y="510159"/>
                  </a:lnTo>
                  <a:lnTo>
                    <a:pt x="2159" y="513588"/>
                  </a:lnTo>
                  <a:lnTo>
                    <a:pt x="0" y="521589"/>
                  </a:lnTo>
                  <a:lnTo>
                    <a:pt x="3428" y="527812"/>
                  </a:lnTo>
                  <a:lnTo>
                    <a:pt x="58927" y="625348"/>
                  </a:lnTo>
                  <a:lnTo>
                    <a:pt x="74273" y="599694"/>
                  </a:lnTo>
                  <a:lnTo>
                    <a:pt x="72136" y="599694"/>
                  </a:lnTo>
                  <a:lnTo>
                    <a:pt x="46227" y="599440"/>
                  </a:lnTo>
                  <a:lnTo>
                    <a:pt x="46766" y="551472"/>
                  </a:lnTo>
                  <a:lnTo>
                    <a:pt x="26035" y="514985"/>
                  </a:lnTo>
                  <a:lnTo>
                    <a:pt x="22478" y="508762"/>
                  </a:lnTo>
                  <a:lnTo>
                    <a:pt x="14604" y="506603"/>
                  </a:lnTo>
                  <a:close/>
                </a:path>
                <a:path w="120650" h="625475">
                  <a:moveTo>
                    <a:pt x="46766" y="551472"/>
                  </a:moveTo>
                  <a:lnTo>
                    <a:pt x="46227" y="599440"/>
                  </a:lnTo>
                  <a:lnTo>
                    <a:pt x="72136" y="599694"/>
                  </a:lnTo>
                  <a:lnTo>
                    <a:pt x="72208" y="593217"/>
                  </a:lnTo>
                  <a:lnTo>
                    <a:pt x="70485" y="593217"/>
                  </a:lnTo>
                  <a:lnTo>
                    <a:pt x="48133" y="592963"/>
                  </a:lnTo>
                  <a:lnTo>
                    <a:pt x="59511" y="573904"/>
                  </a:lnTo>
                  <a:lnTo>
                    <a:pt x="46766" y="551472"/>
                  </a:lnTo>
                  <a:close/>
                </a:path>
                <a:path w="120650" h="625475">
                  <a:moveTo>
                    <a:pt x="105918" y="507619"/>
                  </a:moveTo>
                  <a:lnTo>
                    <a:pt x="97917" y="509524"/>
                  </a:lnTo>
                  <a:lnTo>
                    <a:pt x="94234" y="515747"/>
                  </a:lnTo>
                  <a:lnTo>
                    <a:pt x="72673" y="551859"/>
                  </a:lnTo>
                  <a:lnTo>
                    <a:pt x="72136" y="599694"/>
                  </a:lnTo>
                  <a:lnTo>
                    <a:pt x="74273" y="599694"/>
                  </a:lnTo>
                  <a:lnTo>
                    <a:pt x="116586" y="528955"/>
                  </a:lnTo>
                  <a:lnTo>
                    <a:pt x="120142" y="522859"/>
                  </a:lnTo>
                  <a:lnTo>
                    <a:pt x="118237" y="514985"/>
                  </a:lnTo>
                  <a:lnTo>
                    <a:pt x="112014" y="511302"/>
                  </a:lnTo>
                  <a:lnTo>
                    <a:pt x="105918" y="507619"/>
                  </a:lnTo>
                  <a:close/>
                </a:path>
                <a:path w="120650" h="625475">
                  <a:moveTo>
                    <a:pt x="59511" y="573904"/>
                  </a:moveTo>
                  <a:lnTo>
                    <a:pt x="48133" y="592963"/>
                  </a:lnTo>
                  <a:lnTo>
                    <a:pt x="70485" y="593217"/>
                  </a:lnTo>
                  <a:lnTo>
                    <a:pt x="59511" y="573904"/>
                  </a:lnTo>
                  <a:close/>
                </a:path>
                <a:path w="120650" h="625475">
                  <a:moveTo>
                    <a:pt x="72673" y="551859"/>
                  </a:moveTo>
                  <a:lnTo>
                    <a:pt x="59511" y="573904"/>
                  </a:lnTo>
                  <a:lnTo>
                    <a:pt x="70485" y="593217"/>
                  </a:lnTo>
                  <a:lnTo>
                    <a:pt x="72208" y="593217"/>
                  </a:lnTo>
                  <a:lnTo>
                    <a:pt x="72673" y="551859"/>
                  </a:lnTo>
                  <a:close/>
                </a:path>
                <a:path w="120650" h="625475">
                  <a:moveTo>
                    <a:pt x="52959" y="0"/>
                  </a:moveTo>
                  <a:lnTo>
                    <a:pt x="46766" y="551472"/>
                  </a:lnTo>
                  <a:lnTo>
                    <a:pt x="59511" y="573904"/>
                  </a:lnTo>
                  <a:lnTo>
                    <a:pt x="72673" y="551859"/>
                  </a:lnTo>
                  <a:lnTo>
                    <a:pt x="78867" y="254"/>
                  </a:lnTo>
                  <a:lnTo>
                    <a:pt x="52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56" name="object 56"/>
          <p:cNvSpPr txBox="true"/>
          <p:nvPr/>
        </p:nvSpPr>
        <p:spPr>
          <a:xfrm>
            <a:off x="9019158" y="2161413"/>
            <a:ext cx="13970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tx1"/>
                </a:solidFill>
                <a:cs typeface="+mn-lt"/>
              </a:rPr>
              <a:t>F</a:t>
            </a:r>
            <a:endParaRPr sz="15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57" name="object 57"/>
          <p:cNvSpPr txBox="true"/>
          <p:nvPr/>
        </p:nvSpPr>
        <p:spPr>
          <a:xfrm>
            <a:off x="8052307" y="2663697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tx1"/>
                </a:solidFill>
                <a:cs typeface="+mn-lt"/>
              </a:rPr>
              <a:t>T</a:t>
            </a:r>
            <a:endParaRPr sz="1500" dirty="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330452"/>
            <a:ext cx="9144000" cy="5527675"/>
            <a:chOff x="0" y="1330452"/>
            <a:chExt cx="9144000" cy="5527675"/>
          </a:xfrm>
        </p:grpSpPr>
        <p:sp>
          <p:nvSpPr>
            <p:cNvPr id="3" name="object 3"/>
            <p:cNvSpPr/>
            <p:nvPr/>
          </p:nvSpPr>
          <p:spPr>
            <a:xfrm>
              <a:off x="393191" y="1330452"/>
              <a:ext cx="5580888" cy="50596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68011" y="2426208"/>
              <a:ext cx="1776984" cy="5669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02352" y="2529840"/>
              <a:ext cx="905255" cy="40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15255" y="2453640"/>
              <a:ext cx="1682496" cy="472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15255" y="2453640"/>
              <a:ext cx="1682750" cy="472440"/>
            </a:xfrm>
            <a:custGeom>
              <a:avLst/>
              <a:gdLst/>
              <a:ahLst/>
              <a:cxnLst/>
              <a:rect l="l" t="t" r="r" b="b"/>
              <a:pathLst>
                <a:path w="1682750" h="472439">
                  <a:moveTo>
                    <a:pt x="0" y="236220"/>
                  </a:moveTo>
                  <a:lnTo>
                    <a:pt x="841248" y="0"/>
                  </a:lnTo>
                  <a:lnTo>
                    <a:pt x="1682496" y="236220"/>
                  </a:lnTo>
                  <a:lnTo>
                    <a:pt x="841248" y="472439"/>
                  </a:lnTo>
                  <a:lnTo>
                    <a:pt x="0" y="23622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1799742" y="169290"/>
            <a:ext cx="724154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FF00"/>
                </a:solidFill>
              </a:rPr>
              <a:t>Estrutura </a:t>
            </a:r>
            <a:r>
              <a:rPr sz="2800" b="1" spc="-5" dirty="0">
                <a:solidFill>
                  <a:srgbClr val="FFFF00"/>
                </a:solidFill>
              </a:rPr>
              <a:t>de </a:t>
            </a:r>
            <a:r>
              <a:rPr sz="2800" b="1" dirty="0">
                <a:solidFill>
                  <a:srgbClr val="FFFF00"/>
                </a:solidFill>
              </a:rPr>
              <a:t>decisão</a:t>
            </a:r>
            <a:r>
              <a:rPr sz="2800" b="1" spc="-125" dirty="0">
                <a:solidFill>
                  <a:srgbClr val="FFFF00"/>
                </a:solidFill>
              </a:rPr>
              <a:t> </a:t>
            </a:r>
            <a:r>
              <a:rPr sz="2800" b="1" dirty="0">
                <a:solidFill>
                  <a:srgbClr val="FFFF00"/>
                </a:solidFill>
              </a:rPr>
              <a:t>(switch)</a:t>
            </a:r>
            <a:endParaRPr sz="2800" b="1" dirty="0">
              <a:solidFill>
                <a:srgbClr val="FFFF00"/>
              </a:solidFill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6749288" y="2582036"/>
            <a:ext cx="66230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cs typeface="+mn-lt"/>
              </a:rPr>
              <a:t>value-1?</a:t>
            </a:r>
            <a:endParaRPr sz="1200" b="1" spc="-5" dirty="0">
              <a:cs typeface="+mn-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92011" y="1959864"/>
            <a:ext cx="3359150" cy="1713230"/>
            <a:chOff x="4668011" y="1959864"/>
            <a:chExt cx="3359150" cy="1713230"/>
          </a:xfrm>
        </p:grpSpPr>
        <p:sp>
          <p:nvSpPr>
            <p:cNvPr id="11" name="object 11"/>
            <p:cNvSpPr/>
            <p:nvPr/>
          </p:nvSpPr>
          <p:spPr>
            <a:xfrm>
              <a:off x="5411723" y="1959864"/>
              <a:ext cx="289560" cy="283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58967" y="1987296"/>
              <a:ext cx="195072" cy="188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454395" y="1982724"/>
              <a:ext cx="204216" cy="198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678137" y="2482537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678137" y="3162241"/>
              <a:ext cx="1348800" cy="454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668011" y="3105912"/>
              <a:ext cx="1775460" cy="5669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093207" y="3209544"/>
              <a:ext cx="925067" cy="405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715255" y="3133344"/>
              <a:ext cx="1680972" cy="4724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715255" y="3133344"/>
              <a:ext cx="1681480" cy="472440"/>
            </a:xfrm>
            <a:custGeom>
              <a:avLst/>
              <a:gdLst/>
              <a:ahLst/>
              <a:cxnLst/>
              <a:rect l="l" t="t" r="r" b="b"/>
              <a:pathLst>
                <a:path w="1681479" h="472439">
                  <a:moveTo>
                    <a:pt x="0" y="236219"/>
                  </a:moveTo>
                  <a:lnTo>
                    <a:pt x="840486" y="0"/>
                  </a:lnTo>
                  <a:lnTo>
                    <a:pt x="1680972" y="236219"/>
                  </a:lnTo>
                  <a:lnTo>
                    <a:pt x="840486" y="472439"/>
                  </a:lnTo>
                  <a:lnTo>
                    <a:pt x="0" y="236219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940295" y="2529840"/>
              <a:ext cx="826007" cy="405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716267" y="2500884"/>
              <a:ext cx="1272540" cy="377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929627" y="3209544"/>
              <a:ext cx="847344" cy="40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716267" y="3180588"/>
              <a:ext cx="1272540" cy="377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sp>
        <p:nvSpPr>
          <p:cNvPr id="24" name="object 24"/>
          <p:cNvSpPr txBox="true"/>
          <p:nvPr/>
        </p:nvSpPr>
        <p:spPr>
          <a:xfrm>
            <a:off x="8000491" y="2443098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cs typeface="+mn-lt"/>
              </a:rPr>
              <a:t>T</a:t>
            </a:r>
            <a:endParaRPr sz="1500" dirty="0">
              <a:cs typeface="+mn-lt"/>
            </a:endParaRPr>
          </a:p>
        </p:txBody>
      </p:sp>
      <p:sp>
        <p:nvSpPr>
          <p:cNvPr id="25" name="object 25"/>
          <p:cNvSpPr txBox="true"/>
          <p:nvPr/>
        </p:nvSpPr>
        <p:spPr>
          <a:xfrm>
            <a:off x="6739890" y="2838545"/>
            <a:ext cx="684530" cy="6229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99695" algn="r">
              <a:lnSpc>
                <a:spcPct val="100000"/>
              </a:lnSpc>
              <a:spcBef>
                <a:spcPts val="950"/>
              </a:spcBef>
            </a:pPr>
            <a:r>
              <a:rPr sz="1500" dirty="0">
                <a:cs typeface="+mn-lt"/>
              </a:rPr>
              <a:t>F</a:t>
            </a:r>
            <a:endParaRPr sz="1500">
              <a:cs typeface="+mn-l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b="1" spc="-5" dirty="0">
                <a:cs typeface="+mn-lt"/>
              </a:rPr>
              <a:t>value-2?</a:t>
            </a:r>
            <a:endParaRPr sz="1200">
              <a:cs typeface="+mn-l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02137" y="4047714"/>
            <a:ext cx="1349375" cy="455930"/>
            <a:chOff x="6678137" y="4047714"/>
            <a:chExt cx="1349375" cy="455930"/>
          </a:xfrm>
        </p:grpSpPr>
        <p:sp>
          <p:nvSpPr>
            <p:cNvPr id="27" name="object 27"/>
            <p:cNvSpPr/>
            <p:nvPr/>
          </p:nvSpPr>
          <p:spPr>
            <a:xfrm>
              <a:off x="6678137" y="4047714"/>
              <a:ext cx="1348800" cy="45573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941819" y="4096511"/>
              <a:ext cx="822959" cy="40538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716267" y="4066031"/>
              <a:ext cx="1272540" cy="379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879079" y="2552700"/>
            <a:ext cx="521334" cy="315595"/>
            <a:chOff x="6355079" y="2552700"/>
            <a:chExt cx="521334" cy="315595"/>
          </a:xfrm>
        </p:grpSpPr>
        <p:sp>
          <p:nvSpPr>
            <p:cNvPr id="31" name="object 31"/>
            <p:cNvSpPr/>
            <p:nvPr/>
          </p:nvSpPr>
          <p:spPr>
            <a:xfrm>
              <a:off x="6355079" y="2552700"/>
              <a:ext cx="521207" cy="3154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398513" y="2630551"/>
              <a:ext cx="319405" cy="120650"/>
            </a:xfrm>
            <a:custGeom>
              <a:avLst/>
              <a:gdLst/>
              <a:ahLst/>
              <a:cxnLst/>
              <a:rect l="l" t="t" r="r" b="b"/>
              <a:pathLst>
                <a:path w="319404" h="120650">
                  <a:moveTo>
                    <a:pt x="268115" y="60071"/>
                  </a:moveTo>
                  <a:lnTo>
                    <a:pt x="209550" y="94234"/>
                  </a:lnTo>
                  <a:lnTo>
                    <a:pt x="203327" y="97789"/>
                  </a:lnTo>
                  <a:lnTo>
                    <a:pt x="201167" y="105790"/>
                  </a:lnTo>
                  <a:lnTo>
                    <a:pt x="204851" y="111887"/>
                  </a:lnTo>
                  <a:lnTo>
                    <a:pt x="208407" y="118110"/>
                  </a:lnTo>
                  <a:lnTo>
                    <a:pt x="216408" y="120141"/>
                  </a:lnTo>
                  <a:lnTo>
                    <a:pt x="297194" y="73025"/>
                  </a:lnTo>
                  <a:lnTo>
                    <a:pt x="293751" y="73025"/>
                  </a:lnTo>
                  <a:lnTo>
                    <a:pt x="293751" y="71247"/>
                  </a:lnTo>
                  <a:lnTo>
                    <a:pt x="287274" y="71247"/>
                  </a:lnTo>
                  <a:lnTo>
                    <a:pt x="268115" y="60071"/>
                  </a:lnTo>
                  <a:close/>
                </a:path>
                <a:path w="319404" h="120650">
                  <a:moveTo>
                    <a:pt x="245908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45908" y="73025"/>
                  </a:lnTo>
                  <a:lnTo>
                    <a:pt x="268115" y="60071"/>
                  </a:lnTo>
                  <a:lnTo>
                    <a:pt x="245908" y="47116"/>
                  </a:lnTo>
                  <a:close/>
                </a:path>
                <a:path w="319404" h="120650">
                  <a:moveTo>
                    <a:pt x="297193" y="47116"/>
                  </a:moveTo>
                  <a:lnTo>
                    <a:pt x="293751" y="47116"/>
                  </a:lnTo>
                  <a:lnTo>
                    <a:pt x="293751" y="73025"/>
                  </a:lnTo>
                  <a:lnTo>
                    <a:pt x="297194" y="73025"/>
                  </a:lnTo>
                  <a:lnTo>
                    <a:pt x="319405" y="60071"/>
                  </a:lnTo>
                  <a:lnTo>
                    <a:pt x="297193" y="47116"/>
                  </a:lnTo>
                  <a:close/>
                </a:path>
                <a:path w="319404" h="120650">
                  <a:moveTo>
                    <a:pt x="287274" y="48895"/>
                  </a:moveTo>
                  <a:lnTo>
                    <a:pt x="268115" y="60071"/>
                  </a:lnTo>
                  <a:lnTo>
                    <a:pt x="287274" y="71247"/>
                  </a:lnTo>
                  <a:lnTo>
                    <a:pt x="287274" y="48895"/>
                  </a:lnTo>
                  <a:close/>
                </a:path>
                <a:path w="319404" h="120650">
                  <a:moveTo>
                    <a:pt x="293751" y="48895"/>
                  </a:moveTo>
                  <a:lnTo>
                    <a:pt x="287274" y="48895"/>
                  </a:lnTo>
                  <a:lnTo>
                    <a:pt x="287274" y="71247"/>
                  </a:lnTo>
                  <a:lnTo>
                    <a:pt x="293751" y="71247"/>
                  </a:lnTo>
                  <a:lnTo>
                    <a:pt x="293751" y="48895"/>
                  </a:lnTo>
                  <a:close/>
                </a:path>
                <a:path w="319404" h="120650">
                  <a:moveTo>
                    <a:pt x="216408" y="0"/>
                  </a:moveTo>
                  <a:lnTo>
                    <a:pt x="208407" y="2032"/>
                  </a:lnTo>
                  <a:lnTo>
                    <a:pt x="204851" y="8254"/>
                  </a:lnTo>
                  <a:lnTo>
                    <a:pt x="201167" y="14350"/>
                  </a:lnTo>
                  <a:lnTo>
                    <a:pt x="203327" y="22351"/>
                  </a:lnTo>
                  <a:lnTo>
                    <a:pt x="209550" y="25908"/>
                  </a:lnTo>
                  <a:lnTo>
                    <a:pt x="268115" y="60071"/>
                  </a:lnTo>
                  <a:lnTo>
                    <a:pt x="287274" y="48895"/>
                  </a:lnTo>
                  <a:lnTo>
                    <a:pt x="293751" y="48895"/>
                  </a:lnTo>
                  <a:lnTo>
                    <a:pt x="293751" y="47116"/>
                  </a:lnTo>
                  <a:lnTo>
                    <a:pt x="297193" y="471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923532" y="3232404"/>
            <a:ext cx="1475740" cy="1202690"/>
            <a:chOff x="5399532" y="3232404"/>
            <a:chExt cx="1475740" cy="1202690"/>
          </a:xfrm>
        </p:grpSpPr>
        <p:sp>
          <p:nvSpPr>
            <p:cNvPr id="34" name="object 34"/>
            <p:cNvSpPr/>
            <p:nvPr/>
          </p:nvSpPr>
          <p:spPr>
            <a:xfrm>
              <a:off x="5501640" y="3828288"/>
              <a:ext cx="111251" cy="3931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557266" y="3850386"/>
              <a:ext cx="635" cy="295910"/>
            </a:xfrm>
            <a:custGeom>
              <a:avLst/>
              <a:gdLst/>
              <a:ahLst/>
              <a:cxnLst/>
              <a:rect l="l" t="t" r="r" b="b"/>
              <a:pathLst>
                <a:path w="635" h="295910">
                  <a:moveTo>
                    <a:pt x="0" y="0"/>
                  </a:moveTo>
                  <a:lnTo>
                    <a:pt x="126" y="295528"/>
                  </a:lnTo>
                </a:path>
              </a:pathLst>
            </a:custGeom>
            <a:ln w="2590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399532" y="3584448"/>
              <a:ext cx="315467" cy="4404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501640" y="4110228"/>
              <a:ext cx="1373123" cy="3246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544947" y="4133088"/>
              <a:ext cx="1172845" cy="184150"/>
            </a:xfrm>
            <a:custGeom>
              <a:avLst/>
              <a:gdLst/>
              <a:ahLst/>
              <a:cxnLst/>
              <a:rect l="l" t="t" r="r" b="b"/>
              <a:pathLst>
                <a:path w="1172845" h="184150">
                  <a:moveTo>
                    <a:pt x="1120938" y="123888"/>
                  </a:moveTo>
                  <a:lnTo>
                    <a:pt x="1062481" y="157987"/>
                  </a:lnTo>
                  <a:lnTo>
                    <a:pt x="1056385" y="161670"/>
                  </a:lnTo>
                  <a:lnTo>
                    <a:pt x="1054227" y="169544"/>
                  </a:lnTo>
                  <a:lnTo>
                    <a:pt x="1057909" y="175768"/>
                  </a:lnTo>
                  <a:lnTo>
                    <a:pt x="1061466" y="181991"/>
                  </a:lnTo>
                  <a:lnTo>
                    <a:pt x="1069467" y="184023"/>
                  </a:lnTo>
                  <a:lnTo>
                    <a:pt x="1150253" y="136906"/>
                  </a:lnTo>
                  <a:lnTo>
                    <a:pt x="1146809" y="136906"/>
                  </a:lnTo>
                  <a:lnTo>
                    <a:pt x="1146809" y="135128"/>
                  </a:lnTo>
                  <a:lnTo>
                    <a:pt x="1140205" y="135128"/>
                  </a:lnTo>
                  <a:lnTo>
                    <a:pt x="1120938" y="123888"/>
                  </a:lnTo>
                  <a:close/>
                </a:path>
                <a:path w="1172845" h="184150">
                  <a:moveTo>
                    <a:pt x="0" y="12954"/>
                  </a:moveTo>
                  <a:lnTo>
                    <a:pt x="0" y="131063"/>
                  </a:lnTo>
                  <a:lnTo>
                    <a:pt x="5841" y="136906"/>
                  </a:lnTo>
                  <a:lnTo>
                    <a:pt x="1098622" y="136906"/>
                  </a:lnTo>
                  <a:lnTo>
                    <a:pt x="1120829" y="123951"/>
                  </a:lnTo>
                  <a:lnTo>
                    <a:pt x="25907" y="123951"/>
                  </a:lnTo>
                  <a:lnTo>
                    <a:pt x="12953" y="110998"/>
                  </a:lnTo>
                  <a:lnTo>
                    <a:pt x="25907" y="110998"/>
                  </a:lnTo>
                  <a:lnTo>
                    <a:pt x="25907" y="25907"/>
                  </a:lnTo>
                  <a:lnTo>
                    <a:pt x="12318" y="25907"/>
                  </a:lnTo>
                  <a:lnTo>
                    <a:pt x="12318" y="25272"/>
                  </a:lnTo>
                  <a:lnTo>
                    <a:pt x="0" y="12954"/>
                  </a:lnTo>
                  <a:close/>
                </a:path>
                <a:path w="1172845" h="184150">
                  <a:moveTo>
                    <a:pt x="1150302" y="110998"/>
                  </a:moveTo>
                  <a:lnTo>
                    <a:pt x="1146809" y="110998"/>
                  </a:lnTo>
                  <a:lnTo>
                    <a:pt x="1146809" y="136906"/>
                  </a:lnTo>
                  <a:lnTo>
                    <a:pt x="1150253" y="136906"/>
                  </a:lnTo>
                  <a:lnTo>
                    <a:pt x="1172463" y="123951"/>
                  </a:lnTo>
                  <a:lnTo>
                    <a:pt x="1150302" y="110998"/>
                  </a:lnTo>
                  <a:close/>
                </a:path>
                <a:path w="1172845" h="184150">
                  <a:moveTo>
                    <a:pt x="1140205" y="112649"/>
                  </a:moveTo>
                  <a:lnTo>
                    <a:pt x="1120938" y="123888"/>
                  </a:lnTo>
                  <a:lnTo>
                    <a:pt x="1140205" y="135128"/>
                  </a:lnTo>
                  <a:lnTo>
                    <a:pt x="1140205" y="112649"/>
                  </a:lnTo>
                  <a:close/>
                </a:path>
                <a:path w="1172845" h="184150">
                  <a:moveTo>
                    <a:pt x="1146809" y="112649"/>
                  </a:moveTo>
                  <a:lnTo>
                    <a:pt x="1140205" y="112649"/>
                  </a:lnTo>
                  <a:lnTo>
                    <a:pt x="1140205" y="135128"/>
                  </a:lnTo>
                  <a:lnTo>
                    <a:pt x="1146809" y="135128"/>
                  </a:lnTo>
                  <a:lnTo>
                    <a:pt x="1146809" y="112649"/>
                  </a:lnTo>
                  <a:close/>
                </a:path>
                <a:path w="1172845" h="184150">
                  <a:moveTo>
                    <a:pt x="25907" y="110998"/>
                  </a:moveTo>
                  <a:lnTo>
                    <a:pt x="12953" y="110998"/>
                  </a:lnTo>
                  <a:lnTo>
                    <a:pt x="25907" y="123951"/>
                  </a:lnTo>
                  <a:lnTo>
                    <a:pt x="25907" y="110998"/>
                  </a:lnTo>
                  <a:close/>
                </a:path>
                <a:path w="1172845" h="184150">
                  <a:moveTo>
                    <a:pt x="1098840" y="110998"/>
                  </a:moveTo>
                  <a:lnTo>
                    <a:pt x="25907" y="110998"/>
                  </a:lnTo>
                  <a:lnTo>
                    <a:pt x="25907" y="123951"/>
                  </a:lnTo>
                  <a:lnTo>
                    <a:pt x="1120829" y="123951"/>
                  </a:lnTo>
                  <a:lnTo>
                    <a:pt x="1098840" y="110998"/>
                  </a:lnTo>
                  <a:close/>
                </a:path>
                <a:path w="1172845" h="184150">
                  <a:moveTo>
                    <a:pt x="1069467" y="63754"/>
                  </a:moveTo>
                  <a:lnTo>
                    <a:pt x="1061466" y="65912"/>
                  </a:lnTo>
                  <a:lnTo>
                    <a:pt x="1057909" y="72009"/>
                  </a:lnTo>
                  <a:lnTo>
                    <a:pt x="1054227" y="78231"/>
                  </a:lnTo>
                  <a:lnTo>
                    <a:pt x="1056385" y="86106"/>
                  </a:lnTo>
                  <a:lnTo>
                    <a:pt x="1062481" y="89788"/>
                  </a:lnTo>
                  <a:lnTo>
                    <a:pt x="1120938" y="123888"/>
                  </a:lnTo>
                  <a:lnTo>
                    <a:pt x="1140205" y="112649"/>
                  </a:lnTo>
                  <a:lnTo>
                    <a:pt x="1146809" y="112649"/>
                  </a:lnTo>
                  <a:lnTo>
                    <a:pt x="1146809" y="110998"/>
                  </a:lnTo>
                  <a:lnTo>
                    <a:pt x="1150302" y="110998"/>
                  </a:lnTo>
                  <a:lnTo>
                    <a:pt x="1069467" y="63754"/>
                  </a:lnTo>
                  <a:close/>
                </a:path>
                <a:path w="1172845" h="184150">
                  <a:moveTo>
                    <a:pt x="12318" y="25272"/>
                  </a:moveTo>
                  <a:lnTo>
                    <a:pt x="12318" y="25907"/>
                  </a:lnTo>
                  <a:lnTo>
                    <a:pt x="12953" y="25907"/>
                  </a:lnTo>
                  <a:lnTo>
                    <a:pt x="12318" y="25272"/>
                  </a:lnTo>
                  <a:close/>
                </a:path>
                <a:path w="1172845" h="184150">
                  <a:moveTo>
                    <a:pt x="20192" y="0"/>
                  </a:moveTo>
                  <a:lnTo>
                    <a:pt x="12318" y="0"/>
                  </a:lnTo>
                  <a:lnTo>
                    <a:pt x="12318" y="25272"/>
                  </a:lnTo>
                  <a:lnTo>
                    <a:pt x="12953" y="25907"/>
                  </a:lnTo>
                  <a:lnTo>
                    <a:pt x="25907" y="25907"/>
                  </a:lnTo>
                  <a:lnTo>
                    <a:pt x="25907" y="5842"/>
                  </a:lnTo>
                  <a:lnTo>
                    <a:pt x="20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353556" y="3232404"/>
              <a:ext cx="521207" cy="3154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396990" y="3310255"/>
              <a:ext cx="320040" cy="120650"/>
            </a:xfrm>
            <a:custGeom>
              <a:avLst/>
              <a:gdLst/>
              <a:ahLst/>
              <a:cxnLst/>
              <a:rect l="l" t="t" r="r" b="b"/>
              <a:pathLst>
                <a:path w="320040" h="120650">
                  <a:moveTo>
                    <a:pt x="268369" y="60071"/>
                  </a:moveTo>
                  <a:lnTo>
                    <a:pt x="203708" y="97790"/>
                  </a:lnTo>
                  <a:lnTo>
                    <a:pt x="201549" y="105791"/>
                  </a:lnTo>
                  <a:lnTo>
                    <a:pt x="205232" y="111887"/>
                  </a:lnTo>
                  <a:lnTo>
                    <a:pt x="208787" y="118110"/>
                  </a:lnTo>
                  <a:lnTo>
                    <a:pt x="216662" y="120142"/>
                  </a:lnTo>
                  <a:lnTo>
                    <a:pt x="222885" y="116586"/>
                  </a:lnTo>
                  <a:lnTo>
                    <a:pt x="297574" y="73025"/>
                  </a:lnTo>
                  <a:lnTo>
                    <a:pt x="294132" y="73025"/>
                  </a:lnTo>
                  <a:lnTo>
                    <a:pt x="294132" y="71247"/>
                  </a:lnTo>
                  <a:lnTo>
                    <a:pt x="287528" y="71247"/>
                  </a:lnTo>
                  <a:lnTo>
                    <a:pt x="268369" y="60071"/>
                  </a:lnTo>
                  <a:close/>
                </a:path>
                <a:path w="320040" h="120650">
                  <a:moveTo>
                    <a:pt x="246162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46162" y="73025"/>
                  </a:lnTo>
                  <a:lnTo>
                    <a:pt x="268369" y="60071"/>
                  </a:lnTo>
                  <a:lnTo>
                    <a:pt x="246162" y="47117"/>
                  </a:lnTo>
                  <a:close/>
                </a:path>
                <a:path w="320040" h="120650">
                  <a:moveTo>
                    <a:pt x="297574" y="47117"/>
                  </a:moveTo>
                  <a:lnTo>
                    <a:pt x="294132" y="47117"/>
                  </a:lnTo>
                  <a:lnTo>
                    <a:pt x="294132" y="73025"/>
                  </a:lnTo>
                  <a:lnTo>
                    <a:pt x="297574" y="73025"/>
                  </a:lnTo>
                  <a:lnTo>
                    <a:pt x="319786" y="60071"/>
                  </a:lnTo>
                  <a:lnTo>
                    <a:pt x="297574" y="47117"/>
                  </a:lnTo>
                  <a:close/>
                </a:path>
                <a:path w="320040" h="120650">
                  <a:moveTo>
                    <a:pt x="287528" y="48895"/>
                  </a:moveTo>
                  <a:lnTo>
                    <a:pt x="268369" y="60071"/>
                  </a:lnTo>
                  <a:lnTo>
                    <a:pt x="287528" y="71247"/>
                  </a:lnTo>
                  <a:lnTo>
                    <a:pt x="287528" y="48895"/>
                  </a:lnTo>
                  <a:close/>
                </a:path>
                <a:path w="320040" h="120650">
                  <a:moveTo>
                    <a:pt x="294132" y="48895"/>
                  </a:moveTo>
                  <a:lnTo>
                    <a:pt x="287528" y="48895"/>
                  </a:lnTo>
                  <a:lnTo>
                    <a:pt x="287528" y="71247"/>
                  </a:lnTo>
                  <a:lnTo>
                    <a:pt x="294132" y="71247"/>
                  </a:lnTo>
                  <a:lnTo>
                    <a:pt x="294132" y="48895"/>
                  </a:lnTo>
                  <a:close/>
                </a:path>
                <a:path w="320040" h="120650">
                  <a:moveTo>
                    <a:pt x="216662" y="0"/>
                  </a:moveTo>
                  <a:lnTo>
                    <a:pt x="208787" y="2032"/>
                  </a:lnTo>
                  <a:lnTo>
                    <a:pt x="205232" y="8255"/>
                  </a:lnTo>
                  <a:lnTo>
                    <a:pt x="201549" y="14350"/>
                  </a:lnTo>
                  <a:lnTo>
                    <a:pt x="203708" y="22352"/>
                  </a:lnTo>
                  <a:lnTo>
                    <a:pt x="268369" y="60071"/>
                  </a:lnTo>
                  <a:lnTo>
                    <a:pt x="287528" y="48895"/>
                  </a:lnTo>
                  <a:lnTo>
                    <a:pt x="294132" y="48895"/>
                  </a:lnTo>
                  <a:lnTo>
                    <a:pt x="294132" y="47117"/>
                  </a:lnTo>
                  <a:lnTo>
                    <a:pt x="297574" y="47117"/>
                  </a:lnTo>
                  <a:lnTo>
                    <a:pt x="222885" y="3556"/>
                  </a:lnTo>
                  <a:lnTo>
                    <a:pt x="216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923532" y="2154935"/>
            <a:ext cx="3091180" cy="2533015"/>
            <a:chOff x="5399532" y="2154935"/>
            <a:chExt cx="3091180" cy="2533015"/>
          </a:xfrm>
        </p:grpSpPr>
        <p:sp>
          <p:nvSpPr>
            <p:cNvPr id="42" name="object 42"/>
            <p:cNvSpPr/>
            <p:nvPr/>
          </p:nvSpPr>
          <p:spPr>
            <a:xfrm>
              <a:off x="8235622" y="4437813"/>
              <a:ext cx="254655" cy="2500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947660" y="2654807"/>
              <a:ext cx="472440" cy="16779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399532" y="2154935"/>
              <a:ext cx="315467" cy="477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497195" y="2177033"/>
              <a:ext cx="120650" cy="277495"/>
            </a:xfrm>
            <a:custGeom>
              <a:avLst/>
              <a:gdLst/>
              <a:ahLst/>
              <a:cxnLst/>
              <a:rect l="l" t="t" r="r" b="b"/>
              <a:pathLst>
                <a:path w="120650" h="277494">
                  <a:moveTo>
                    <a:pt x="14350" y="159257"/>
                  </a:moveTo>
                  <a:lnTo>
                    <a:pt x="8254" y="162813"/>
                  </a:lnTo>
                  <a:lnTo>
                    <a:pt x="2031" y="166369"/>
                  </a:lnTo>
                  <a:lnTo>
                    <a:pt x="0" y="174370"/>
                  </a:lnTo>
                  <a:lnTo>
                    <a:pt x="3555" y="180593"/>
                  </a:lnTo>
                  <a:lnTo>
                    <a:pt x="60070" y="277494"/>
                  </a:lnTo>
                  <a:lnTo>
                    <a:pt x="75107" y="251713"/>
                  </a:lnTo>
                  <a:lnTo>
                    <a:pt x="47116" y="251713"/>
                  </a:lnTo>
                  <a:lnTo>
                    <a:pt x="47116" y="203871"/>
                  </a:lnTo>
                  <a:lnTo>
                    <a:pt x="25907" y="167512"/>
                  </a:lnTo>
                  <a:lnTo>
                    <a:pt x="22351" y="161289"/>
                  </a:lnTo>
                  <a:lnTo>
                    <a:pt x="14350" y="159257"/>
                  </a:lnTo>
                  <a:close/>
                </a:path>
                <a:path w="120650" h="277494">
                  <a:moveTo>
                    <a:pt x="47116" y="203871"/>
                  </a:moveTo>
                  <a:lnTo>
                    <a:pt x="47116" y="251713"/>
                  </a:lnTo>
                  <a:lnTo>
                    <a:pt x="73025" y="251713"/>
                  </a:lnTo>
                  <a:lnTo>
                    <a:pt x="73025" y="245237"/>
                  </a:lnTo>
                  <a:lnTo>
                    <a:pt x="48894" y="245237"/>
                  </a:lnTo>
                  <a:lnTo>
                    <a:pt x="60070" y="226078"/>
                  </a:lnTo>
                  <a:lnTo>
                    <a:pt x="47116" y="203871"/>
                  </a:lnTo>
                  <a:close/>
                </a:path>
                <a:path w="120650" h="277494">
                  <a:moveTo>
                    <a:pt x="105790" y="159257"/>
                  </a:moveTo>
                  <a:lnTo>
                    <a:pt x="97789" y="161289"/>
                  </a:lnTo>
                  <a:lnTo>
                    <a:pt x="94233" y="167512"/>
                  </a:lnTo>
                  <a:lnTo>
                    <a:pt x="73025" y="203871"/>
                  </a:lnTo>
                  <a:lnTo>
                    <a:pt x="73025" y="251713"/>
                  </a:lnTo>
                  <a:lnTo>
                    <a:pt x="75107" y="251713"/>
                  </a:lnTo>
                  <a:lnTo>
                    <a:pt x="116585" y="180593"/>
                  </a:lnTo>
                  <a:lnTo>
                    <a:pt x="120141" y="174370"/>
                  </a:lnTo>
                  <a:lnTo>
                    <a:pt x="118109" y="166369"/>
                  </a:lnTo>
                  <a:lnTo>
                    <a:pt x="111887" y="162813"/>
                  </a:lnTo>
                  <a:lnTo>
                    <a:pt x="105790" y="159257"/>
                  </a:lnTo>
                  <a:close/>
                </a:path>
                <a:path w="120650" h="277494">
                  <a:moveTo>
                    <a:pt x="60070" y="226078"/>
                  </a:moveTo>
                  <a:lnTo>
                    <a:pt x="48894" y="245237"/>
                  </a:lnTo>
                  <a:lnTo>
                    <a:pt x="71246" y="245237"/>
                  </a:lnTo>
                  <a:lnTo>
                    <a:pt x="60070" y="226078"/>
                  </a:lnTo>
                  <a:close/>
                </a:path>
                <a:path w="120650" h="277494">
                  <a:moveTo>
                    <a:pt x="73025" y="203871"/>
                  </a:moveTo>
                  <a:lnTo>
                    <a:pt x="60070" y="226078"/>
                  </a:lnTo>
                  <a:lnTo>
                    <a:pt x="71246" y="245237"/>
                  </a:lnTo>
                  <a:lnTo>
                    <a:pt x="73025" y="245237"/>
                  </a:lnTo>
                  <a:lnTo>
                    <a:pt x="73025" y="203871"/>
                  </a:lnTo>
                  <a:close/>
                </a:path>
                <a:path w="120650" h="277494">
                  <a:moveTo>
                    <a:pt x="73025" y="0"/>
                  </a:moveTo>
                  <a:lnTo>
                    <a:pt x="47116" y="0"/>
                  </a:lnTo>
                  <a:lnTo>
                    <a:pt x="47116" y="203871"/>
                  </a:lnTo>
                  <a:lnTo>
                    <a:pt x="60070" y="226078"/>
                  </a:lnTo>
                  <a:lnTo>
                    <a:pt x="73024" y="20387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399532" y="2904743"/>
              <a:ext cx="315467" cy="4069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497195" y="2926841"/>
              <a:ext cx="120268" cy="20637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497195" y="3606545"/>
              <a:ext cx="120268" cy="239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946136" y="3334511"/>
              <a:ext cx="472440" cy="1112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311896" y="4210811"/>
              <a:ext cx="111250" cy="3185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graphicFrame>
        <p:nvGraphicFramePr>
          <p:cNvPr id="51" name="object 51"/>
          <p:cNvGraphicFramePr>
            <a:graphicFrameLocks noGrp="true"/>
          </p:cNvGraphicFramePr>
          <p:nvPr/>
        </p:nvGraphicFramePr>
        <p:xfrm>
          <a:off x="8227314" y="2496311"/>
          <a:ext cx="1687195" cy="1962150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1303020"/>
                <a:gridCol w="384175"/>
              </a:tblGrid>
              <a:tr h="191770">
                <a:tc row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block-1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 vMerge="true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cs typeface="+mn-lt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true">
                  <a:tcPr marL="0" marR="0" marT="0" marB="0"/>
                </a:tc>
              </a:tr>
              <a:tr h="191770">
                <a:tc rowSpan="2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block-2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5">
                <a:tc vMerge="true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24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cs typeface="+mn-lt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true">
                  <a:tcPr marL="0" marR="0" marT="0" marB="0"/>
                </a:tc>
              </a:tr>
              <a:tr h="191770">
                <a:tc rowSpan="2"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default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vMerge="true"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2" name="object 52"/>
          <p:cNvSpPr txBox="true"/>
          <p:nvPr/>
        </p:nvSpPr>
        <p:spPr>
          <a:xfrm>
            <a:off x="7189723" y="3506851"/>
            <a:ext cx="13970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500" dirty="0">
                <a:cs typeface="+mn-lt"/>
              </a:rPr>
              <a:t>F  F</a:t>
            </a:r>
            <a:endParaRPr sz="1500" dirty="0">
              <a:cs typeface="+mn-lt"/>
            </a:endParaRPr>
          </a:p>
        </p:txBody>
      </p:sp>
      <p:sp>
        <p:nvSpPr>
          <p:cNvPr id="53" name="object 53"/>
          <p:cNvSpPr txBox="true"/>
          <p:nvPr/>
        </p:nvSpPr>
        <p:spPr>
          <a:xfrm>
            <a:off x="8000491" y="3114294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cs typeface="+mn-lt"/>
              </a:rPr>
              <a:t>T</a:t>
            </a:r>
            <a:endParaRPr sz="1500" dirty="0"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1799742" y="169290"/>
            <a:ext cx="724154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FF00"/>
                </a:solidFill>
              </a:rPr>
              <a:t>Estrutura </a:t>
            </a:r>
            <a:r>
              <a:rPr sz="2800" b="1" spc="-5" dirty="0">
                <a:solidFill>
                  <a:srgbClr val="FFFF00"/>
                </a:solidFill>
              </a:rPr>
              <a:t>de </a:t>
            </a:r>
            <a:r>
              <a:rPr sz="2800" b="1" dirty="0">
                <a:solidFill>
                  <a:srgbClr val="FFFF00"/>
                </a:solidFill>
              </a:rPr>
              <a:t>decisão</a:t>
            </a:r>
            <a:r>
              <a:rPr sz="2800" b="1" spc="-125" dirty="0">
                <a:solidFill>
                  <a:srgbClr val="FFFF00"/>
                </a:solidFill>
              </a:rPr>
              <a:t> </a:t>
            </a:r>
            <a:r>
              <a:rPr sz="2800" b="1" dirty="0">
                <a:solidFill>
                  <a:srgbClr val="FFFF00"/>
                </a:solidFill>
              </a:rPr>
              <a:t>(switch)</a:t>
            </a:r>
            <a:endParaRPr sz="2800" b="1" dirty="0">
              <a:solidFill>
                <a:srgbClr val="FFFF00"/>
              </a:solidFill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7817358" y="1814956"/>
            <a:ext cx="66230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cs typeface="+mn-lt"/>
              </a:rPr>
              <a:t>value-1?</a:t>
            </a:r>
            <a:endParaRPr sz="1200" b="1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03540" y="1192530"/>
            <a:ext cx="289560" cy="2832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51165" y="1220470"/>
            <a:ext cx="194945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6720" y="1215390"/>
            <a:ext cx="20447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70365" y="1715770"/>
            <a:ext cx="1348740" cy="454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70365" y="2395220"/>
            <a:ext cx="1348740" cy="454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59955" y="2338705"/>
            <a:ext cx="1775460" cy="567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85405" y="2442210"/>
            <a:ext cx="925195" cy="4051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07580" y="2366010"/>
            <a:ext cx="1680845" cy="472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07580" y="2366010"/>
            <a:ext cx="1681480" cy="472440"/>
          </a:xfrm>
          <a:custGeom>
            <a:avLst/>
            <a:gdLst/>
            <a:ahLst/>
            <a:cxnLst/>
            <a:rect l="l" t="t" r="r" b="b"/>
            <a:pathLst>
              <a:path w="1681479" h="472439">
                <a:moveTo>
                  <a:pt x="0" y="236219"/>
                </a:moveTo>
                <a:lnTo>
                  <a:pt x="840486" y="0"/>
                </a:lnTo>
                <a:lnTo>
                  <a:pt x="1680972" y="236219"/>
                </a:lnTo>
                <a:lnTo>
                  <a:pt x="840486" y="472439"/>
                </a:lnTo>
                <a:lnTo>
                  <a:pt x="0" y="23621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32620" y="1762760"/>
            <a:ext cx="826135" cy="4051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08465" y="1733550"/>
            <a:ext cx="1272540" cy="377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21825" y="2442210"/>
            <a:ext cx="847090" cy="4051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08465" y="2413635"/>
            <a:ext cx="1272540" cy="377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4" name="object 24"/>
          <p:cNvSpPr txBox="true"/>
          <p:nvPr/>
        </p:nvSpPr>
        <p:spPr>
          <a:xfrm>
            <a:off x="9068561" y="1676018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T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5" name="object 25"/>
          <p:cNvSpPr txBox="true"/>
          <p:nvPr/>
        </p:nvSpPr>
        <p:spPr>
          <a:xfrm>
            <a:off x="7807960" y="2071465"/>
            <a:ext cx="684530" cy="6229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99695" algn="r">
              <a:lnSpc>
                <a:spcPct val="100000"/>
              </a:lnSpc>
              <a:spcBef>
                <a:spcPts val="95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F</a:t>
            </a:r>
            <a:endParaRPr sz="1500">
              <a:solidFill>
                <a:schemeClr val="bg1"/>
              </a:solidFill>
              <a:cs typeface="+mn-l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value</a:t>
            </a:r>
            <a:r>
              <a:rPr sz="1200" b="1" spc="-5" dirty="0">
                <a:solidFill>
                  <a:schemeClr val="bg1"/>
                </a:solidFill>
                <a:cs typeface="+mn-lt"/>
              </a:rPr>
              <a:t>-2?</a:t>
            </a:r>
            <a:endParaRPr sz="1200" b="1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70365" y="3280410"/>
            <a:ext cx="1348740" cy="4559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33890" y="3329305"/>
            <a:ext cx="822960" cy="4051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08465" y="3298825"/>
            <a:ext cx="1272540" cy="3797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47150" y="1785620"/>
            <a:ext cx="521335" cy="3155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990330" y="1863725"/>
            <a:ext cx="319405" cy="120650"/>
          </a:xfrm>
          <a:custGeom>
            <a:avLst/>
            <a:gdLst/>
            <a:ahLst/>
            <a:cxnLst/>
            <a:rect l="l" t="t" r="r" b="b"/>
            <a:pathLst>
              <a:path w="319404" h="120650">
                <a:moveTo>
                  <a:pt x="268115" y="60071"/>
                </a:moveTo>
                <a:lnTo>
                  <a:pt x="209550" y="94234"/>
                </a:lnTo>
                <a:lnTo>
                  <a:pt x="203327" y="97789"/>
                </a:lnTo>
                <a:lnTo>
                  <a:pt x="201167" y="105790"/>
                </a:lnTo>
                <a:lnTo>
                  <a:pt x="204851" y="111887"/>
                </a:lnTo>
                <a:lnTo>
                  <a:pt x="208407" y="118110"/>
                </a:lnTo>
                <a:lnTo>
                  <a:pt x="216408" y="120141"/>
                </a:lnTo>
                <a:lnTo>
                  <a:pt x="297194" y="73025"/>
                </a:lnTo>
                <a:lnTo>
                  <a:pt x="293751" y="73025"/>
                </a:lnTo>
                <a:lnTo>
                  <a:pt x="293751" y="71247"/>
                </a:lnTo>
                <a:lnTo>
                  <a:pt x="287274" y="71247"/>
                </a:lnTo>
                <a:lnTo>
                  <a:pt x="268115" y="60071"/>
                </a:lnTo>
                <a:close/>
              </a:path>
              <a:path w="319404" h="120650">
                <a:moveTo>
                  <a:pt x="245908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245908" y="73025"/>
                </a:lnTo>
                <a:lnTo>
                  <a:pt x="268115" y="60071"/>
                </a:lnTo>
                <a:lnTo>
                  <a:pt x="245908" y="47116"/>
                </a:lnTo>
                <a:close/>
              </a:path>
              <a:path w="319404" h="120650">
                <a:moveTo>
                  <a:pt x="297193" y="47116"/>
                </a:moveTo>
                <a:lnTo>
                  <a:pt x="293751" y="47116"/>
                </a:lnTo>
                <a:lnTo>
                  <a:pt x="293751" y="73025"/>
                </a:lnTo>
                <a:lnTo>
                  <a:pt x="297194" y="73025"/>
                </a:lnTo>
                <a:lnTo>
                  <a:pt x="319405" y="60071"/>
                </a:lnTo>
                <a:lnTo>
                  <a:pt x="297193" y="47116"/>
                </a:lnTo>
                <a:close/>
              </a:path>
              <a:path w="319404" h="120650">
                <a:moveTo>
                  <a:pt x="287274" y="48895"/>
                </a:moveTo>
                <a:lnTo>
                  <a:pt x="268115" y="60071"/>
                </a:lnTo>
                <a:lnTo>
                  <a:pt x="287274" y="71247"/>
                </a:lnTo>
                <a:lnTo>
                  <a:pt x="287274" y="48895"/>
                </a:lnTo>
                <a:close/>
              </a:path>
              <a:path w="319404" h="120650">
                <a:moveTo>
                  <a:pt x="293751" y="48895"/>
                </a:moveTo>
                <a:lnTo>
                  <a:pt x="287274" y="48895"/>
                </a:lnTo>
                <a:lnTo>
                  <a:pt x="287274" y="71247"/>
                </a:lnTo>
                <a:lnTo>
                  <a:pt x="293751" y="71247"/>
                </a:lnTo>
                <a:lnTo>
                  <a:pt x="293751" y="48895"/>
                </a:lnTo>
                <a:close/>
              </a:path>
              <a:path w="319404" h="120650">
                <a:moveTo>
                  <a:pt x="216408" y="0"/>
                </a:moveTo>
                <a:lnTo>
                  <a:pt x="208407" y="2032"/>
                </a:lnTo>
                <a:lnTo>
                  <a:pt x="204851" y="8254"/>
                </a:lnTo>
                <a:lnTo>
                  <a:pt x="201167" y="14350"/>
                </a:lnTo>
                <a:lnTo>
                  <a:pt x="203327" y="22351"/>
                </a:lnTo>
                <a:lnTo>
                  <a:pt x="209550" y="25908"/>
                </a:lnTo>
                <a:lnTo>
                  <a:pt x="268115" y="60071"/>
                </a:lnTo>
                <a:lnTo>
                  <a:pt x="287274" y="48895"/>
                </a:lnTo>
                <a:lnTo>
                  <a:pt x="293751" y="48895"/>
                </a:lnTo>
                <a:lnTo>
                  <a:pt x="293751" y="47116"/>
                </a:lnTo>
                <a:lnTo>
                  <a:pt x="297193" y="47116"/>
                </a:lnTo>
                <a:lnTo>
                  <a:pt x="216408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93710" y="3061335"/>
            <a:ext cx="111125" cy="3930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49590" y="3083560"/>
            <a:ext cx="635" cy="295910"/>
          </a:xfrm>
          <a:custGeom>
            <a:avLst/>
            <a:gdLst/>
            <a:ahLst/>
            <a:cxnLst/>
            <a:rect l="l" t="t" r="r" b="b"/>
            <a:pathLst>
              <a:path w="635" h="295910">
                <a:moveTo>
                  <a:pt x="0" y="0"/>
                </a:moveTo>
                <a:lnTo>
                  <a:pt x="126" y="295528"/>
                </a:lnTo>
              </a:path>
            </a:pathLst>
          </a:custGeom>
          <a:ln w="2590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91475" y="2817495"/>
            <a:ext cx="315595" cy="4406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93710" y="3343275"/>
            <a:ext cx="1372870" cy="3244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36890" y="3366135"/>
            <a:ext cx="1172845" cy="184150"/>
          </a:xfrm>
          <a:custGeom>
            <a:avLst/>
            <a:gdLst/>
            <a:ahLst/>
            <a:cxnLst/>
            <a:rect l="l" t="t" r="r" b="b"/>
            <a:pathLst>
              <a:path w="1172845" h="184150">
                <a:moveTo>
                  <a:pt x="1120938" y="123888"/>
                </a:moveTo>
                <a:lnTo>
                  <a:pt x="1062481" y="157987"/>
                </a:lnTo>
                <a:lnTo>
                  <a:pt x="1056385" y="161670"/>
                </a:lnTo>
                <a:lnTo>
                  <a:pt x="1054227" y="169544"/>
                </a:lnTo>
                <a:lnTo>
                  <a:pt x="1057909" y="175768"/>
                </a:lnTo>
                <a:lnTo>
                  <a:pt x="1061466" y="181991"/>
                </a:lnTo>
                <a:lnTo>
                  <a:pt x="1069467" y="184023"/>
                </a:lnTo>
                <a:lnTo>
                  <a:pt x="1150253" y="136906"/>
                </a:lnTo>
                <a:lnTo>
                  <a:pt x="1146809" y="136906"/>
                </a:lnTo>
                <a:lnTo>
                  <a:pt x="1146809" y="135128"/>
                </a:lnTo>
                <a:lnTo>
                  <a:pt x="1140205" y="135128"/>
                </a:lnTo>
                <a:lnTo>
                  <a:pt x="1120938" y="123888"/>
                </a:lnTo>
                <a:close/>
              </a:path>
              <a:path w="1172845" h="184150">
                <a:moveTo>
                  <a:pt x="0" y="12954"/>
                </a:moveTo>
                <a:lnTo>
                  <a:pt x="0" y="131063"/>
                </a:lnTo>
                <a:lnTo>
                  <a:pt x="5841" y="136906"/>
                </a:lnTo>
                <a:lnTo>
                  <a:pt x="1098622" y="136906"/>
                </a:lnTo>
                <a:lnTo>
                  <a:pt x="1120829" y="123951"/>
                </a:lnTo>
                <a:lnTo>
                  <a:pt x="25907" y="123951"/>
                </a:lnTo>
                <a:lnTo>
                  <a:pt x="12953" y="110998"/>
                </a:lnTo>
                <a:lnTo>
                  <a:pt x="25907" y="110998"/>
                </a:lnTo>
                <a:lnTo>
                  <a:pt x="25907" y="25907"/>
                </a:lnTo>
                <a:lnTo>
                  <a:pt x="12318" y="25907"/>
                </a:lnTo>
                <a:lnTo>
                  <a:pt x="12318" y="25272"/>
                </a:lnTo>
                <a:lnTo>
                  <a:pt x="0" y="12954"/>
                </a:lnTo>
                <a:close/>
              </a:path>
              <a:path w="1172845" h="184150">
                <a:moveTo>
                  <a:pt x="1150302" y="110998"/>
                </a:moveTo>
                <a:lnTo>
                  <a:pt x="1146809" y="110998"/>
                </a:lnTo>
                <a:lnTo>
                  <a:pt x="1146809" y="136906"/>
                </a:lnTo>
                <a:lnTo>
                  <a:pt x="1150253" y="136906"/>
                </a:lnTo>
                <a:lnTo>
                  <a:pt x="1172463" y="123951"/>
                </a:lnTo>
                <a:lnTo>
                  <a:pt x="1150302" y="110998"/>
                </a:lnTo>
                <a:close/>
              </a:path>
              <a:path w="1172845" h="184150">
                <a:moveTo>
                  <a:pt x="1140205" y="112649"/>
                </a:moveTo>
                <a:lnTo>
                  <a:pt x="1120938" y="123888"/>
                </a:lnTo>
                <a:lnTo>
                  <a:pt x="1140205" y="135128"/>
                </a:lnTo>
                <a:lnTo>
                  <a:pt x="1140205" y="112649"/>
                </a:lnTo>
                <a:close/>
              </a:path>
              <a:path w="1172845" h="184150">
                <a:moveTo>
                  <a:pt x="1146809" y="112649"/>
                </a:moveTo>
                <a:lnTo>
                  <a:pt x="1140205" y="112649"/>
                </a:lnTo>
                <a:lnTo>
                  <a:pt x="1140205" y="135128"/>
                </a:lnTo>
                <a:lnTo>
                  <a:pt x="1146809" y="135128"/>
                </a:lnTo>
                <a:lnTo>
                  <a:pt x="1146809" y="112649"/>
                </a:lnTo>
                <a:close/>
              </a:path>
              <a:path w="1172845" h="184150">
                <a:moveTo>
                  <a:pt x="25907" y="110998"/>
                </a:moveTo>
                <a:lnTo>
                  <a:pt x="12953" y="110998"/>
                </a:lnTo>
                <a:lnTo>
                  <a:pt x="25907" y="123951"/>
                </a:lnTo>
                <a:lnTo>
                  <a:pt x="25907" y="110998"/>
                </a:lnTo>
                <a:close/>
              </a:path>
              <a:path w="1172845" h="184150">
                <a:moveTo>
                  <a:pt x="1098840" y="110998"/>
                </a:moveTo>
                <a:lnTo>
                  <a:pt x="25907" y="110998"/>
                </a:lnTo>
                <a:lnTo>
                  <a:pt x="25907" y="123951"/>
                </a:lnTo>
                <a:lnTo>
                  <a:pt x="1120829" y="123951"/>
                </a:lnTo>
                <a:lnTo>
                  <a:pt x="1098840" y="110998"/>
                </a:lnTo>
                <a:close/>
              </a:path>
              <a:path w="1172845" h="184150">
                <a:moveTo>
                  <a:pt x="1069467" y="63754"/>
                </a:moveTo>
                <a:lnTo>
                  <a:pt x="1061466" y="65912"/>
                </a:lnTo>
                <a:lnTo>
                  <a:pt x="1057909" y="72009"/>
                </a:lnTo>
                <a:lnTo>
                  <a:pt x="1054227" y="78231"/>
                </a:lnTo>
                <a:lnTo>
                  <a:pt x="1056385" y="86106"/>
                </a:lnTo>
                <a:lnTo>
                  <a:pt x="1062481" y="89788"/>
                </a:lnTo>
                <a:lnTo>
                  <a:pt x="1120938" y="123888"/>
                </a:lnTo>
                <a:lnTo>
                  <a:pt x="1140205" y="112649"/>
                </a:lnTo>
                <a:lnTo>
                  <a:pt x="1146809" y="112649"/>
                </a:lnTo>
                <a:lnTo>
                  <a:pt x="1146809" y="110998"/>
                </a:lnTo>
                <a:lnTo>
                  <a:pt x="1150302" y="110998"/>
                </a:lnTo>
                <a:lnTo>
                  <a:pt x="1069467" y="63754"/>
                </a:lnTo>
                <a:close/>
              </a:path>
              <a:path w="1172845" h="184150">
                <a:moveTo>
                  <a:pt x="12318" y="25272"/>
                </a:moveTo>
                <a:lnTo>
                  <a:pt x="12318" y="25907"/>
                </a:lnTo>
                <a:lnTo>
                  <a:pt x="12953" y="25907"/>
                </a:lnTo>
                <a:lnTo>
                  <a:pt x="12318" y="25272"/>
                </a:lnTo>
                <a:close/>
              </a:path>
              <a:path w="1172845" h="184150">
                <a:moveTo>
                  <a:pt x="20192" y="0"/>
                </a:moveTo>
                <a:lnTo>
                  <a:pt x="12318" y="0"/>
                </a:lnTo>
                <a:lnTo>
                  <a:pt x="12318" y="25272"/>
                </a:lnTo>
                <a:lnTo>
                  <a:pt x="12953" y="25907"/>
                </a:lnTo>
                <a:lnTo>
                  <a:pt x="25907" y="25907"/>
                </a:lnTo>
                <a:lnTo>
                  <a:pt x="25907" y="5842"/>
                </a:lnTo>
                <a:lnTo>
                  <a:pt x="2019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945880" y="2465070"/>
            <a:ext cx="521335" cy="3155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89060" y="2543175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40" h="120650">
                <a:moveTo>
                  <a:pt x="268369" y="60071"/>
                </a:moveTo>
                <a:lnTo>
                  <a:pt x="203708" y="97790"/>
                </a:lnTo>
                <a:lnTo>
                  <a:pt x="201549" y="105791"/>
                </a:lnTo>
                <a:lnTo>
                  <a:pt x="205232" y="111887"/>
                </a:lnTo>
                <a:lnTo>
                  <a:pt x="208787" y="118110"/>
                </a:lnTo>
                <a:lnTo>
                  <a:pt x="216662" y="120142"/>
                </a:lnTo>
                <a:lnTo>
                  <a:pt x="222885" y="116586"/>
                </a:lnTo>
                <a:lnTo>
                  <a:pt x="297574" y="73025"/>
                </a:lnTo>
                <a:lnTo>
                  <a:pt x="294132" y="73025"/>
                </a:lnTo>
                <a:lnTo>
                  <a:pt x="294132" y="71247"/>
                </a:lnTo>
                <a:lnTo>
                  <a:pt x="287528" y="71247"/>
                </a:lnTo>
                <a:lnTo>
                  <a:pt x="268369" y="60071"/>
                </a:lnTo>
                <a:close/>
              </a:path>
              <a:path w="320040" h="120650">
                <a:moveTo>
                  <a:pt x="246162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46162" y="73025"/>
                </a:lnTo>
                <a:lnTo>
                  <a:pt x="268369" y="60071"/>
                </a:lnTo>
                <a:lnTo>
                  <a:pt x="246162" y="47117"/>
                </a:lnTo>
                <a:close/>
              </a:path>
              <a:path w="320040" h="120650">
                <a:moveTo>
                  <a:pt x="297574" y="47117"/>
                </a:moveTo>
                <a:lnTo>
                  <a:pt x="294132" y="47117"/>
                </a:lnTo>
                <a:lnTo>
                  <a:pt x="294132" y="73025"/>
                </a:lnTo>
                <a:lnTo>
                  <a:pt x="297574" y="73025"/>
                </a:lnTo>
                <a:lnTo>
                  <a:pt x="319786" y="60071"/>
                </a:lnTo>
                <a:lnTo>
                  <a:pt x="297574" y="47117"/>
                </a:lnTo>
                <a:close/>
              </a:path>
              <a:path w="320040" h="120650">
                <a:moveTo>
                  <a:pt x="287528" y="48895"/>
                </a:moveTo>
                <a:lnTo>
                  <a:pt x="268369" y="60071"/>
                </a:lnTo>
                <a:lnTo>
                  <a:pt x="287528" y="71247"/>
                </a:lnTo>
                <a:lnTo>
                  <a:pt x="287528" y="48895"/>
                </a:lnTo>
                <a:close/>
              </a:path>
              <a:path w="320040" h="120650">
                <a:moveTo>
                  <a:pt x="294132" y="48895"/>
                </a:moveTo>
                <a:lnTo>
                  <a:pt x="287528" y="48895"/>
                </a:lnTo>
                <a:lnTo>
                  <a:pt x="287528" y="71247"/>
                </a:lnTo>
                <a:lnTo>
                  <a:pt x="294132" y="71247"/>
                </a:lnTo>
                <a:lnTo>
                  <a:pt x="294132" y="48895"/>
                </a:lnTo>
                <a:close/>
              </a:path>
              <a:path w="320040" h="120650">
                <a:moveTo>
                  <a:pt x="216662" y="0"/>
                </a:moveTo>
                <a:lnTo>
                  <a:pt x="208787" y="2032"/>
                </a:lnTo>
                <a:lnTo>
                  <a:pt x="205232" y="8255"/>
                </a:lnTo>
                <a:lnTo>
                  <a:pt x="201549" y="14350"/>
                </a:lnTo>
                <a:lnTo>
                  <a:pt x="203708" y="22352"/>
                </a:lnTo>
                <a:lnTo>
                  <a:pt x="268369" y="60071"/>
                </a:lnTo>
                <a:lnTo>
                  <a:pt x="287528" y="48895"/>
                </a:lnTo>
                <a:lnTo>
                  <a:pt x="294132" y="48895"/>
                </a:lnTo>
                <a:lnTo>
                  <a:pt x="294132" y="47117"/>
                </a:lnTo>
                <a:lnTo>
                  <a:pt x="297574" y="47117"/>
                </a:lnTo>
                <a:lnTo>
                  <a:pt x="222885" y="3556"/>
                </a:lnTo>
                <a:lnTo>
                  <a:pt x="216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827385" y="3670935"/>
            <a:ext cx="254635" cy="2501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539730" y="1887855"/>
            <a:ext cx="472440" cy="16776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91475" y="1388110"/>
            <a:ext cx="315595" cy="4768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89265" y="1409700"/>
            <a:ext cx="120650" cy="277495"/>
          </a:xfrm>
          <a:custGeom>
            <a:avLst/>
            <a:gdLst/>
            <a:ahLst/>
            <a:cxnLst/>
            <a:rect l="l" t="t" r="r" b="b"/>
            <a:pathLst>
              <a:path w="120650" h="277494">
                <a:moveTo>
                  <a:pt x="14350" y="159257"/>
                </a:moveTo>
                <a:lnTo>
                  <a:pt x="8254" y="162813"/>
                </a:lnTo>
                <a:lnTo>
                  <a:pt x="2031" y="166369"/>
                </a:lnTo>
                <a:lnTo>
                  <a:pt x="0" y="174370"/>
                </a:lnTo>
                <a:lnTo>
                  <a:pt x="3555" y="180593"/>
                </a:lnTo>
                <a:lnTo>
                  <a:pt x="60070" y="277494"/>
                </a:lnTo>
                <a:lnTo>
                  <a:pt x="75107" y="251713"/>
                </a:lnTo>
                <a:lnTo>
                  <a:pt x="47116" y="251713"/>
                </a:lnTo>
                <a:lnTo>
                  <a:pt x="47116" y="203871"/>
                </a:lnTo>
                <a:lnTo>
                  <a:pt x="25907" y="167512"/>
                </a:lnTo>
                <a:lnTo>
                  <a:pt x="22351" y="161289"/>
                </a:lnTo>
                <a:lnTo>
                  <a:pt x="14350" y="159257"/>
                </a:lnTo>
                <a:close/>
              </a:path>
              <a:path w="120650" h="277494">
                <a:moveTo>
                  <a:pt x="47116" y="203871"/>
                </a:moveTo>
                <a:lnTo>
                  <a:pt x="47116" y="251713"/>
                </a:lnTo>
                <a:lnTo>
                  <a:pt x="73025" y="251713"/>
                </a:lnTo>
                <a:lnTo>
                  <a:pt x="73025" y="245237"/>
                </a:lnTo>
                <a:lnTo>
                  <a:pt x="48894" y="245237"/>
                </a:lnTo>
                <a:lnTo>
                  <a:pt x="60070" y="226078"/>
                </a:lnTo>
                <a:lnTo>
                  <a:pt x="47116" y="203871"/>
                </a:lnTo>
                <a:close/>
              </a:path>
              <a:path w="120650" h="277494">
                <a:moveTo>
                  <a:pt x="105790" y="159257"/>
                </a:moveTo>
                <a:lnTo>
                  <a:pt x="97789" y="161289"/>
                </a:lnTo>
                <a:lnTo>
                  <a:pt x="94233" y="167512"/>
                </a:lnTo>
                <a:lnTo>
                  <a:pt x="73025" y="203871"/>
                </a:lnTo>
                <a:lnTo>
                  <a:pt x="73025" y="251713"/>
                </a:lnTo>
                <a:lnTo>
                  <a:pt x="75107" y="251713"/>
                </a:lnTo>
                <a:lnTo>
                  <a:pt x="116585" y="180593"/>
                </a:lnTo>
                <a:lnTo>
                  <a:pt x="120141" y="174370"/>
                </a:lnTo>
                <a:lnTo>
                  <a:pt x="118109" y="166369"/>
                </a:lnTo>
                <a:lnTo>
                  <a:pt x="111887" y="162813"/>
                </a:lnTo>
                <a:lnTo>
                  <a:pt x="105790" y="159257"/>
                </a:lnTo>
                <a:close/>
              </a:path>
              <a:path w="120650" h="277494">
                <a:moveTo>
                  <a:pt x="60070" y="226078"/>
                </a:moveTo>
                <a:lnTo>
                  <a:pt x="48894" y="245237"/>
                </a:lnTo>
                <a:lnTo>
                  <a:pt x="71246" y="245237"/>
                </a:lnTo>
                <a:lnTo>
                  <a:pt x="60070" y="226078"/>
                </a:lnTo>
                <a:close/>
              </a:path>
              <a:path w="120650" h="277494">
                <a:moveTo>
                  <a:pt x="73025" y="203871"/>
                </a:moveTo>
                <a:lnTo>
                  <a:pt x="60070" y="226078"/>
                </a:lnTo>
                <a:lnTo>
                  <a:pt x="71246" y="245237"/>
                </a:lnTo>
                <a:lnTo>
                  <a:pt x="73025" y="245237"/>
                </a:lnTo>
                <a:lnTo>
                  <a:pt x="73025" y="203871"/>
                </a:lnTo>
                <a:close/>
              </a:path>
              <a:path w="120650" h="277494">
                <a:moveTo>
                  <a:pt x="73025" y="0"/>
                </a:moveTo>
                <a:lnTo>
                  <a:pt x="47116" y="0"/>
                </a:lnTo>
                <a:lnTo>
                  <a:pt x="47116" y="203871"/>
                </a:lnTo>
                <a:lnTo>
                  <a:pt x="60070" y="226078"/>
                </a:lnTo>
                <a:lnTo>
                  <a:pt x="73024" y="203871"/>
                </a:lnTo>
                <a:lnTo>
                  <a:pt x="730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91475" y="2137410"/>
            <a:ext cx="315595" cy="4070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89265" y="2159635"/>
            <a:ext cx="120015" cy="2063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089265" y="2839720"/>
            <a:ext cx="120015" cy="2393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538460" y="2567305"/>
            <a:ext cx="472440" cy="1111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904220" y="3443605"/>
            <a:ext cx="111125" cy="3187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graphicFrame>
        <p:nvGraphicFramePr>
          <p:cNvPr id="51" name="object 51"/>
          <p:cNvGraphicFramePr>
            <a:graphicFrameLocks noGrp="true"/>
          </p:cNvGraphicFramePr>
          <p:nvPr/>
        </p:nvGraphicFramePr>
        <p:xfrm>
          <a:off x="9295384" y="1729231"/>
          <a:ext cx="1687195" cy="1962150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1303020"/>
                <a:gridCol w="384175"/>
              </a:tblGrid>
              <a:tr h="191770">
                <a:tc row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block-1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 vMerge="true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cs typeface="+mn-lt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true">
                  <a:tcPr marL="0" marR="0" marT="0" marB="0"/>
                </a:tc>
              </a:tr>
              <a:tr h="191770">
                <a:tc rowSpan="2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block-2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5">
                <a:tc vMerge="true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24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cs typeface="+mn-lt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true">
                  <a:tcPr marL="0" marR="0" marT="0" marB="0"/>
                </a:tc>
              </a:tr>
              <a:tr h="191770">
                <a:tc rowSpan="2"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default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vMerge="true"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2" name="object 52"/>
          <p:cNvSpPr txBox="true"/>
          <p:nvPr/>
        </p:nvSpPr>
        <p:spPr>
          <a:xfrm>
            <a:off x="8257793" y="2739771"/>
            <a:ext cx="13970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F  F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53" name="object 53"/>
          <p:cNvSpPr txBox="true"/>
          <p:nvPr/>
        </p:nvSpPr>
        <p:spPr>
          <a:xfrm>
            <a:off x="9068561" y="2347214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T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35940" y="1192530"/>
            <a:ext cx="650621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• A constant expression of type char, byte, short, or int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An enumerated constant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• Starting with Java 7, a string literal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For example,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String input = . . .;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switch (input.toLowerCase())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{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case "yes": // OK since Java 7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. . 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break;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. . 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1799742" y="169290"/>
            <a:ext cx="724154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FF00"/>
                </a:solidFill>
              </a:rPr>
              <a:t>Estrutura </a:t>
            </a:r>
            <a:r>
              <a:rPr sz="2800" b="1" spc="-5" dirty="0">
                <a:solidFill>
                  <a:srgbClr val="FFFF00"/>
                </a:solidFill>
              </a:rPr>
              <a:t>de </a:t>
            </a:r>
            <a:r>
              <a:rPr sz="2800" b="1" dirty="0">
                <a:solidFill>
                  <a:srgbClr val="FFFF00"/>
                </a:solidFill>
              </a:rPr>
              <a:t>decisão</a:t>
            </a:r>
            <a:r>
              <a:rPr sz="2800" b="1" spc="-125" dirty="0">
                <a:solidFill>
                  <a:srgbClr val="FFFF00"/>
                </a:solidFill>
              </a:rPr>
              <a:t> </a:t>
            </a:r>
            <a:r>
              <a:rPr sz="2800" b="1" dirty="0">
                <a:solidFill>
                  <a:srgbClr val="FFFF00"/>
                </a:solidFill>
              </a:rPr>
              <a:t>(switch)</a:t>
            </a:r>
            <a:endParaRPr sz="2800" b="1" dirty="0">
              <a:solidFill>
                <a:srgbClr val="FFFF00"/>
              </a:solidFill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7817358" y="4043806"/>
            <a:ext cx="66230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cs typeface="+mn-lt"/>
              </a:rPr>
              <a:t>value-1?</a:t>
            </a:r>
            <a:endParaRPr sz="1200" b="1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03540" y="3421380"/>
            <a:ext cx="289560" cy="2832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51165" y="3449320"/>
            <a:ext cx="194945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6720" y="3444240"/>
            <a:ext cx="20447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70365" y="3944620"/>
            <a:ext cx="1348740" cy="454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70365" y="4624070"/>
            <a:ext cx="1348740" cy="454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59955" y="4567555"/>
            <a:ext cx="1775460" cy="567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85405" y="4671060"/>
            <a:ext cx="925195" cy="4051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07580" y="4594860"/>
            <a:ext cx="1680845" cy="472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07580" y="4594860"/>
            <a:ext cx="1681480" cy="472440"/>
          </a:xfrm>
          <a:custGeom>
            <a:avLst/>
            <a:gdLst/>
            <a:ahLst/>
            <a:cxnLst/>
            <a:rect l="l" t="t" r="r" b="b"/>
            <a:pathLst>
              <a:path w="1681479" h="472439">
                <a:moveTo>
                  <a:pt x="0" y="236219"/>
                </a:moveTo>
                <a:lnTo>
                  <a:pt x="840486" y="0"/>
                </a:lnTo>
                <a:lnTo>
                  <a:pt x="1680972" y="236219"/>
                </a:lnTo>
                <a:lnTo>
                  <a:pt x="840486" y="472439"/>
                </a:lnTo>
                <a:lnTo>
                  <a:pt x="0" y="23621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32620" y="3991610"/>
            <a:ext cx="826135" cy="4051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08465" y="3962400"/>
            <a:ext cx="1272540" cy="377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21825" y="4671060"/>
            <a:ext cx="847090" cy="4051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08465" y="4642485"/>
            <a:ext cx="1272540" cy="377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4" name="object 24"/>
          <p:cNvSpPr txBox="true"/>
          <p:nvPr/>
        </p:nvSpPr>
        <p:spPr>
          <a:xfrm>
            <a:off x="9068561" y="3904868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T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5" name="object 25"/>
          <p:cNvSpPr txBox="true"/>
          <p:nvPr/>
        </p:nvSpPr>
        <p:spPr>
          <a:xfrm>
            <a:off x="7807960" y="4300315"/>
            <a:ext cx="684530" cy="6229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99695" algn="r">
              <a:lnSpc>
                <a:spcPct val="100000"/>
              </a:lnSpc>
              <a:spcBef>
                <a:spcPts val="95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F</a:t>
            </a:r>
            <a:endParaRPr sz="1500">
              <a:solidFill>
                <a:schemeClr val="bg1"/>
              </a:solidFill>
              <a:cs typeface="+mn-l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200" b="1" spc="-5" dirty="0">
                <a:solidFill>
                  <a:schemeClr val="tx1"/>
                </a:solidFill>
                <a:cs typeface="+mn-lt"/>
              </a:rPr>
              <a:t>value</a:t>
            </a:r>
            <a:r>
              <a:rPr sz="1200" b="1" spc="-5" dirty="0">
                <a:solidFill>
                  <a:schemeClr val="bg1"/>
                </a:solidFill>
                <a:cs typeface="+mn-lt"/>
              </a:rPr>
              <a:t>-2?</a:t>
            </a:r>
            <a:endParaRPr sz="1200" b="1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70365" y="5509260"/>
            <a:ext cx="1348740" cy="4559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33890" y="5558155"/>
            <a:ext cx="822960" cy="4051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308465" y="5527675"/>
            <a:ext cx="1272540" cy="3797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47150" y="4014470"/>
            <a:ext cx="521335" cy="3155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990330" y="4092575"/>
            <a:ext cx="319405" cy="120650"/>
          </a:xfrm>
          <a:custGeom>
            <a:avLst/>
            <a:gdLst/>
            <a:ahLst/>
            <a:cxnLst/>
            <a:rect l="l" t="t" r="r" b="b"/>
            <a:pathLst>
              <a:path w="319404" h="120650">
                <a:moveTo>
                  <a:pt x="268115" y="60071"/>
                </a:moveTo>
                <a:lnTo>
                  <a:pt x="209550" y="94234"/>
                </a:lnTo>
                <a:lnTo>
                  <a:pt x="203327" y="97789"/>
                </a:lnTo>
                <a:lnTo>
                  <a:pt x="201167" y="105790"/>
                </a:lnTo>
                <a:lnTo>
                  <a:pt x="204851" y="111887"/>
                </a:lnTo>
                <a:lnTo>
                  <a:pt x="208407" y="118110"/>
                </a:lnTo>
                <a:lnTo>
                  <a:pt x="216408" y="120141"/>
                </a:lnTo>
                <a:lnTo>
                  <a:pt x="297194" y="73025"/>
                </a:lnTo>
                <a:lnTo>
                  <a:pt x="293751" y="73025"/>
                </a:lnTo>
                <a:lnTo>
                  <a:pt x="293751" y="71247"/>
                </a:lnTo>
                <a:lnTo>
                  <a:pt x="287274" y="71247"/>
                </a:lnTo>
                <a:lnTo>
                  <a:pt x="268115" y="60071"/>
                </a:lnTo>
                <a:close/>
              </a:path>
              <a:path w="319404" h="120650">
                <a:moveTo>
                  <a:pt x="245908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245908" y="73025"/>
                </a:lnTo>
                <a:lnTo>
                  <a:pt x="268115" y="60071"/>
                </a:lnTo>
                <a:lnTo>
                  <a:pt x="245908" y="47116"/>
                </a:lnTo>
                <a:close/>
              </a:path>
              <a:path w="319404" h="120650">
                <a:moveTo>
                  <a:pt x="297193" y="47116"/>
                </a:moveTo>
                <a:lnTo>
                  <a:pt x="293751" y="47116"/>
                </a:lnTo>
                <a:lnTo>
                  <a:pt x="293751" y="73025"/>
                </a:lnTo>
                <a:lnTo>
                  <a:pt x="297194" y="73025"/>
                </a:lnTo>
                <a:lnTo>
                  <a:pt x="319405" y="60071"/>
                </a:lnTo>
                <a:lnTo>
                  <a:pt x="297193" y="47116"/>
                </a:lnTo>
                <a:close/>
              </a:path>
              <a:path w="319404" h="120650">
                <a:moveTo>
                  <a:pt x="287274" y="48895"/>
                </a:moveTo>
                <a:lnTo>
                  <a:pt x="268115" y="60071"/>
                </a:lnTo>
                <a:lnTo>
                  <a:pt x="287274" y="71247"/>
                </a:lnTo>
                <a:lnTo>
                  <a:pt x="287274" y="48895"/>
                </a:lnTo>
                <a:close/>
              </a:path>
              <a:path w="319404" h="120650">
                <a:moveTo>
                  <a:pt x="293751" y="48895"/>
                </a:moveTo>
                <a:lnTo>
                  <a:pt x="287274" y="48895"/>
                </a:lnTo>
                <a:lnTo>
                  <a:pt x="287274" y="71247"/>
                </a:lnTo>
                <a:lnTo>
                  <a:pt x="293751" y="71247"/>
                </a:lnTo>
                <a:lnTo>
                  <a:pt x="293751" y="48895"/>
                </a:lnTo>
                <a:close/>
              </a:path>
              <a:path w="319404" h="120650">
                <a:moveTo>
                  <a:pt x="216408" y="0"/>
                </a:moveTo>
                <a:lnTo>
                  <a:pt x="208407" y="2032"/>
                </a:lnTo>
                <a:lnTo>
                  <a:pt x="204851" y="8254"/>
                </a:lnTo>
                <a:lnTo>
                  <a:pt x="201167" y="14350"/>
                </a:lnTo>
                <a:lnTo>
                  <a:pt x="203327" y="22351"/>
                </a:lnTo>
                <a:lnTo>
                  <a:pt x="209550" y="25908"/>
                </a:lnTo>
                <a:lnTo>
                  <a:pt x="268115" y="60071"/>
                </a:lnTo>
                <a:lnTo>
                  <a:pt x="287274" y="48895"/>
                </a:lnTo>
                <a:lnTo>
                  <a:pt x="293751" y="48895"/>
                </a:lnTo>
                <a:lnTo>
                  <a:pt x="293751" y="47116"/>
                </a:lnTo>
                <a:lnTo>
                  <a:pt x="297193" y="47116"/>
                </a:lnTo>
                <a:lnTo>
                  <a:pt x="216408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93710" y="5290185"/>
            <a:ext cx="111125" cy="39306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49590" y="5312410"/>
            <a:ext cx="635" cy="295910"/>
          </a:xfrm>
          <a:custGeom>
            <a:avLst/>
            <a:gdLst/>
            <a:ahLst/>
            <a:cxnLst/>
            <a:rect l="l" t="t" r="r" b="b"/>
            <a:pathLst>
              <a:path w="635" h="295910">
                <a:moveTo>
                  <a:pt x="0" y="0"/>
                </a:moveTo>
                <a:lnTo>
                  <a:pt x="126" y="295528"/>
                </a:lnTo>
              </a:path>
            </a:pathLst>
          </a:custGeom>
          <a:ln w="2590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91475" y="5046345"/>
            <a:ext cx="315595" cy="4406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93710" y="5572125"/>
            <a:ext cx="1372870" cy="3244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36890" y="5594985"/>
            <a:ext cx="1172845" cy="184150"/>
          </a:xfrm>
          <a:custGeom>
            <a:avLst/>
            <a:gdLst/>
            <a:ahLst/>
            <a:cxnLst/>
            <a:rect l="l" t="t" r="r" b="b"/>
            <a:pathLst>
              <a:path w="1172845" h="184150">
                <a:moveTo>
                  <a:pt x="1120938" y="123888"/>
                </a:moveTo>
                <a:lnTo>
                  <a:pt x="1062481" y="157987"/>
                </a:lnTo>
                <a:lnTo>
                  <a:pt x="1056385" y="161670"/>
                </a:lnTo>
                <a:lnTo>
                  <a:pt x="1054227" y="169544"/>
                </a:lnTo>
                <a:lnTo>
                  <a:pt x="1057909" y="175768"/>
                </a:lnTo>
                <a:lnTo>
                  <a:pt x="1061466" y="181991"/>
                </a:lnTo>
                <a:lnTo>
                  <a:pt x="1069467" y="184023"/>
                </a:lnTo>
                <a:lnTo>
                  <a:pt x="1150253" y="136906"/>
                </a:lnTo>
                <a:lnTo>
                  <a:pt x="1146809" y="136906"/>
                </a:lnTo>
                <a:lnTo>
                  <a:pt x="1146809" y="135128"/>
                </a:lnTo>
                <a:lnTo>
                  <a:pt x="1140205" y="135128"/>
                </a:lnTo>
                <a:lnTo>
                  <a:pt x="1120938" y="123888"/>
                </a:lnTo>
                <a:close/>
              </a:path>
              <a:path w="1172845" h="184150">
                <a:moveTo>
                  <a:pt x="0" y="12954"/>
                </a:moveTo>
                <a:lnTo>
                  <a:pt x="0" y="131063"/>
                </a:lnTo>
                <a:lnTo>
                  <a:pt x="5841" y="136906"/>
                </a:lnTo>
                <a:lnTo>
                  <a:pt x="1098622" y="136906"/>
                </a:lnTo>
                <a:lnTo>
                  <a:pt x="1120829" y="123951"/>
                </a:lnTo>
                <a:lnTo>
                  <a:pt x="25907" y="123951"/>
                </a:lnTo>
                <a:lnTo>
                  <a:pt x="12953" y="110998"/>
                </a:lnTo>
                <a:lnTo>
                  <a:pt x="25907" y="110998"/>
                </a:lnTo>
                <a:lnTo>
                  <a:pt x="25907" y="25907"/>
                </a:lnTo>
                <a:lnTo>
                  <a:pt x="12318" y="25907"/>
                </a:lnTo>
                <a:lnTo>
                  <a:pt x="12318" y="25272"/>
                </a:lnTo>
                <a:lnTo>
                  <a:pt x="0" y="12954"/>
                </a:lnTo>
                <a:close/>
              </a:path>
              <a:path w="1172845" h="184150">
                <a:moveTo>
                  <a:pt x="1150302" y="110998"/>
                </a:moveTo>
                <a:lnTo>
                  <a:pt x="1146809" y="110998"/>
                </a:lnTo>
                <a:lnTo>
                  <a:pt x="1146809" y="136906"/>
                </a:lnTo>
                <a:lnTo>
                  <a:pt x="1150253" y="136906"/>
                </a:lnTo>
                <a:lnTo>
                  <a:pt x="1172463" y="123951"/>
                </a:lnTo>
                <a:lnTo>
                  <a:pt x="1150302" y="110998"/>
                </a:lnTo>
                <a:close/>
              </a:path>
              <a:path w="1172845" h="184150">
                <a:moveTo>
                  <a:pt x="1140205" y="112649"/>
                </a:moveTo>
                <a:lnTo>
                  <a:pt x="1120938" y="123888"/>
                </a:lnTo>
                <a:lnTo>
                  <a:pt x="1140205" y="135128"/>
                </a:lnTo>
                <a:lnTo>
                  <a:pt x="1140205" y="112649"/>
                </a:lnTo>
                <a:close/>
              </a:path>
              <a:path w="1172845" h="184150">
                <a:moveTo>
                  <a:pt x="1146809" y="112649"/>
                </a:moveTo>
                <a:lnTo>
                  <a:pt x="1140205" y="112649"/>
                </a:lnTo>
                <a:lnTo>
                  <a:pt x="1140205" y="135128"/>
                </a:lnTo>
                <a:lnTo>
                  <a:pt x="1146809" y="135128"/>
                </a:lnTo>
                <a:lnTo>
                  <a:pt x="1146809" y="112649"/>
                </a:lnTo>
                <a:close/>
              </a:path>
              <a:path w="1172845" h="184150">
                <a:moveTo>
                  <a:pt x="25907" y="110998"/>
                </a:moveTo>
                <a:lnTo>
                  <a:pt x="12953" y="110998"/>
                </a:lnTo>
                <a:lnTo>
                  <a:pt x="25907" y="123951"/>
                </a:lnTo>
                <a:lnTo>
                  <a:pt x="25907" y="110998"/>
                </a:lnTo>
                <a:close/>
              </a:path>
              <a:path w="1172845" h="184150">
                <a:moveTo>
                  <a:pt x="1098840" y="110998"/>
                </a:moveTo>
                <a:lnTo>
                  <a:pt x="25907" y="110998"/>
                </a:lnTo>
                <a:lnTo>
                  <a:pt x="25907" y="123951"/>
                </a:lnTo>
                <a:lnTo>
                  <a:pt x="1120829" y="123951"/>
                </a:lnTo>
                <a:lnTo>
                  <a:pt x="1098840" y="110998"/>
                </a:lnTo>
                <a:close/>
              </a:path>
              <a:path w="1172845" h="184150">
                <a:moveTo>
                  <a:pt x="1069467" y="63754"/>
                </a:moveTo>
                <a:lnTo>
                  <a:pt x="1061466" y="65912"/>
                </a:lnTo>
                <a:lnTo>
                  <a:pt x="1057909" y="72009"/>
                </a:lnTo>
                <a:lnTo>
                  <a:pt x="1054227" y="78231"/>
                </a:lnTo>
                <a:lnTo>
                  <a:pt x="1056385" y="86106"/>
                </a:lnTo>
                <a:lnTo>
                  <a:pt x="1062481" y="89788"/>
                </a:lnTo>
                <a:lnTo>
                  <a:pt x="1120938" y="123888"/>
                </a:lnTo>
                <a:lnTo>
                  <a:pt x="1140205" y="112649"/>
                </a:lnTo>
                <a:lnTo>
                  <a:pt x="1146809" y="112649"/>
                </a:lnTo>
                <a:lnTo>
                  <a:pt x="1146809" y="110998"/>
                </a:lnTo>
                <a:lnTo>
                  <a:pt x="1150302" y="110998"/>
                </a:lnTo>
                <a:lnTo>
                  <a:pt x="1069467" y="63754"/>
                </a:lnTo>
                <a:close/>
              </a:path>
              <a:path w="1172845" h="184150">
                <a:moveTo>
                  <a:pt x="12318" y="25272"/>
                </a:moveTo>
                <a:lnTo>
                  <a:pt x="12318" y="25907"/>
                </a:lnTo>
                <a:lnTo>
                  <a:pt x="12953" y="25907"/>
                </a:lnTo>
                <a:lnTo>
                  <a:pt x="12318" y="25272"/>
                </a:lnTo>
                <a:close/>
              </a:path>
              <a:path w="1172845" h="184150">
                <a:moveTo>
                  <a:pt x="20192" y="0"/>
                </a:moveTo>
                <a:lnTo>
                  <a:pt x="12318" y="0"/>
                </a:lnTo>
                <a:lnTo>
                  <a:pt x="12318" y="25272"/>
                </a:lnTo>
                <a:lnTo>
                  <a:pt x="12953" y="25907"/>
                </a:lnTo>
                <a:lnTo>
                  <a:pt x="25907" y="25907"/>
                </a:lnTo>
                <a:lnTo>
                  <a:pt x="25907" y="5842"/>
                </a:lnTo>
                <a:lnTo>
                  <a:pt x="2019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945880" y="4693920"/>
            <a:ext cx="521335" cy="3155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89060" y="4772025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40" h="120650">
                <a:moveTo>
                  <a:pt x="268369" y="60071"/>
                </a:moveTo>
                <a:lnTo>
                  <a:pt x="203708" y="97790"/>
                </a:lnTo>
                <a:lnTo>
                  <a:pt x="201549" y="105791"/>
                </a:lnTo>
                <a:lnTo>
                  <a:pt x="205232" y="111887"/>
                </a:lnTo>
                <a:lnTo>
                  <a:pt x="208787" y="118110"/>
                </a:lnTo>
                <a:lnTo>
                  <a:pt x="216662" y="120142"/>
                </a:lnTo>
                <a:lnTo>
                  <a:pt x="222885" y="116586"/>
                </a:lnTo>
                <a:lnTo>
                  <a:pt x="297574" y="73025"/>
                </a:lnTo>
                <a:lnTo>
                  <a:pt x="294132" y="73025"/>
                </a:lnTo>
                <a:lnTo>
                  <a:pt x="294132" y="71247"/>
                </a:lnTo>
                <a:lnTo>
                  <a:pt x="287528" y="71247"/>
                </a:lnTo>
                <a:lnTo>
                  <a:pt x="268369" y="60071"/>
                </a:lnTo>
                <a:close/>
              </a:path>
              <a:path w="320040" h="120650">
                <a:moveTo>
                  <a:pt x="246162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246162" y="73025"/>
                </a:lnTo>
                <a:lnTo>
                  <a:pt x="268369" y="60071"/>
                </a:lnTo>
                <a:lnTo>
                  <a:pt x="246162" y="47117"/>
                </a:lnTo>
                <a:close/>
              </a:path>
              <a:path w="320040" h="120650">
                <a:moveTo>
                  <a:pt x="297574" y="47117"/>
                </a:moveTo>
                <a:lnTo>
                  <a:pt x="294132" y="47117"/>
                </a:lnTo>
                <a:lnTo>
                  <a:pt x="294132" y="73025"/>
                </a:lnTo>
                <a:lnTo>
                  <a:pt x="297574" y="73025"/>
                </a:lnTo>
                <a:lnTo>
                  <a:pt x="319786" y="60071"/>
                </a:lnTo>
                <a:lnTo>
                  <a:pt x="297574" y="47117"/>
                </a:lnTo>
                <a:close/>
              </a:path>
              <a:path w="320040" h="120650">
                <a:moveTo>
                  <a:pt x="287528" y="48895"/>
                </a:moveTo>
                <a:lnTo>
                  <a:pt x="268369" y="60071"/>
                </a:lnTo>
                <a:lnTo>
                  <a:pt x="287528" y="71247"/>
                </a:lnTo>
                <a:lnTo>
                  <a:pt x="287528" y="48895"/>
                </a:lnTo>
                <a:close/>
              </a:path>
              <a:path w="320040" h="120650">
                <a:moveTo>
                  <a:pt x="294132" y="48895"/>
                </a:moveTo>
                <a:lnTo>
                  <a:pt x="287528" y="48895"/>
                </a:lnTo>
                <a:lnTo>
                  <a:pt x="287528" y="71247"/>
                </a:lnTo>
                <a:lnTo>
                  <a:pt x="294132" y="71247"/>
                </a:lnTo>
                <a:lnTo>
                  <a:pt x="294132" y="48895"/>
                </a:lnTo>
                <a:close/>
              </a:path>
              <a:path w="320040" h="120650">
                <a:moveTo>
                  <a:pt x="216662" y="0"/>
                </a:moveTo>
                <a:lnTo>
                  <a:pt x="208787" y="2032"/>
                </a:lnTo>
                <a:lnTo>
                  <a:pt x="205232" y="8255"/>
                </a:lnTo>
                <a:lnTo>
                  <a:pt x="201549" y="14350"/>
                </a:lnTo>
                <a:lnTo>
                  <a:pt x="203708" y="22352"/>
                </a:lnTo>
                <a:lnTo>
                  <a:pt x="268369" y="60071"/>
                </a:lnTo>
                <a:lnTo>
                  <a:pt x="287528" y="48895"/>
                </a:lnTo>
                <a:lnTo>
                  <a:pt x="294132" y="48895"/>
                </a:lnTo>
                <a:lnTo>
                  <a:pt x="294132" y="47117"/>
                </a:lnTo>
                <a:lnTo>
                  <a:pt x="297574" y="47117"/>
                </a:lnTo>
                <a:lnTo>
                  <a:pt x="222885" y="3556"/>
                </a:lnTo>
                <a:lnTo>
                  <a:pt x="216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827385" y="5899785"/>
            <a:ext cx="254635" cy="2501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539730" y="4116705"/>
            <a:ext cx="472440" cy="16776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91475" y="3616960"/>
            <a:ext cx="315595" cy="4768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89265" y="3638550"/>
            <a:ext cx="120650" cy="277495"/>
          </a:xfrm>
          <a:custGeom>
            <a:avLst/>
            <a:gdLst/>
            <a:ahLst/>
            <a:cxnLst/>
            <a:rect l="l" t="t" r="r" b="b"/>
            <a:pathLst>
              <a:path w="120650" h="277494">
                <a:moveTo>
                  <a:pt x="14350" y="159257"/>
                </a:moveTo>
                <a:lnTo>
                  <a:pt x="8254" y="162813"/>
                </a:lnTo>
                <a:lnTo>
                  <a:pt x="2031" y="166369"/>
                </a:lnTo>
                <a:lnTo>
                  <a:pt x="0" y="174370"/>
                </a:lnTo>
                <a:lnTo>
                  <a:pt x="3555" y="180593"/>
                </a:lnTo>
                <a:lnTo>
                  <a:pt x="60070" y="277494"/>
                </a:lnTo>
                <a:lnTo>
                  <a:pt x="75107" y="251713"/>
                </a:lnTo>
                <a:lnTo>
                  <a:pt x="47116" y="251713"/>
                </a:lnTo>
                <a:lnTo>
                  <a:pt x="47116" y="203871"/>
                </a:lnTo>
                <a:lnTo>
                  <a:pt x="25907" y="167512"/>
                </a:lnTo>
                <a:lnTo>
                  <a:pt x="22351" y="161289"/>
                </a:lnTo>
                <a:lnTo>
                  <a:pt x="14350" y="159257"/>
                </a:lnTo>
                <a:close/>
              </a:path>
              <a:path w="120650" h="277494">
                <a:moveTo>
                  <a:pt x="47116" y="203871"/>
                </a:moveTo>
                <a:lnTo>
                  <a:pt x="47116" y="251713"/>
                </a:lnTo>
                <a:lnTo>
                  <a:pt x="73025" y="251713"/>
                </a:lnTo>
                <a:lnTo>
                  <a:pt x="73025" y="245237"/>
                </a:lnTo>
                <a:lnTo>
                  <a:pt x="48894" y="245237"/>
                </a:lnTo>
                <a:lnTo>
                  <a:pt x="60070" y="226078"/>
                </a:lnTo>
                <a:lnTo>
                  <a:pt x="47116" y="203871"/>
                </a:lnTo>
                <a:close/>
              </a:path>
              <a:path w="120650" h="277494">
                <a:moveTo>
                  <a:pt x="105790" y="159257"/>
                </a:moveTo>
                <a:lnTo>
                  <a:pt x="97789" y="161289"/>
                </a:lnTo>
                <a:lnTo>
                  <a:pt x="94233" y="167512"/>
                </a:lnTo>
                <a:lnTo>
                  <a:pt x="73025" y="203871"/>
                </a:lnTo>
                <a:lnTo>
                  <a:pt x="73025" y="251713"/>
                </a:lnTo>
                <a:lnTo>
                  <a:pt x="75107" y="251713"/>
                </a:lnTo>
                <a:lnTo>
                  <a:pt x="116585" y="180593"/>
                </a:lnTo>
                <a:lnTo>
                  <a:pt x="120141" y="174370"/>
                </a:lnTo>
                <a:lnTo>
                  <a:pt x="118109" y="166369"/>
                </a:lnTo>
                <a:lnTo>
                  <a:pt x="111887" y="162813"/>
                </a:lnTo>
                <a:lnTo>
                  <a:pt x="105790" y="159257"/>
                </a:lnTo>
                <a:close/>
              </a:path>
              <a:path w="120650" h="277494">
                <a:moveTo>
                  <a:pt x="60070" y="226078"/>
                </a:moveTo>
                <a:lnTo>
                  <a:pt x="48894" y="245237"/>
                </a:lnTo>
                <a:lnTo>
                  <a:pt x="71246" y="245237"/>
                </a:lnTo>
                <a:lnTo>
                  <a:pt x="60070" y="226078"/>
                </a:lnTo>
                <a:close/>
              </a:path>
              <a:path w="120650" h="277494">
                <a:moveTo>
                  <a:pt x="73025" y="203871"/>
                </a:moveTo>
                <a:lnTo>
                  <a:pt x="60070" y="226078"/>
                </a:lnTo>
                <a:lnTo>
                  <a:pt x="71246" y="245237"/>
                </a:lnTo>
                <a:lnTo>
                  <a:pt x="73025" y="245237"/>
                </a:lnTo>
                <a:lnTo>
                  <a:pt x="73025" y="203871"/>
                </a:lnTo>
                <a:close/>
              </a:path>
              <a:path w="120650" h="277494">
                <a:moveTo>
                  <a:pt x="73025" y="0"/>
                </a:moveTo>
                <a:lnTo>
                  <a:pt x="47116" y="0"/>
                </a:lnTo>
                <a:lnTo>
                  <a:pt x="47116" y="203871"/>
                </a:lnTo>
                <a:lnTo>
                  <a:pt x="60070" y="226078"/>
                </a:lnTo>
                <a:lnTo>
                  <a:pt x="73024" y="203871"/>
                </a:lnTo>
                <a:lnTo>
                  <a:pt x="730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91475" y="4366260"/>
            <a:ext cx="315595" cy="4070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89265" y="4388485"/>
            <a:ext cx="120015" cy="2063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089265" y="5068570"/>
            <a:ext cx="120015" cy="2393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538460" y="4796155"/>
            <a:ext cx="472440" cy="1111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904220" y="5672455"/>
            <a:ext cx="111125" cy="3187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cs typeface="+mn-lt"/>
            </a:endParaRPr>
          </a:p>
        </p:txBody>
      </p:sp>
      <p:graphicFrame>
        <p:nvGraphicFramePr>
          <p:cNvPr id="51" name="object 51"/>
          <p:cNvGraphicFramePr>
            <a:graphicFrameLocks noGrp="true"/>
          </p:cNvGraphicFramePr>
          <p:nvPr/>
        </p:nvGraphicFramePr>
        <p:xfrm>
          <a:off x="9295384" y="3958081"/>
          <a:ext cx="1687195" cy="1962150"/>
        </p:xfrm>
        <a:graphic>
          <a:graphicData uri="http://schemas.openxmlformats.org/drawingml/2006/table">
            <a:tbl>
              <a:tblPr firstRow="true" bandRow="true">
                <a:tableStyleId>{2D5ABB26-0587-4C30-8999-92F81FD0307C}</a:tableStyleId>
              </a:tblPr>
              <a:tblGrid>
                <a:gridCol w="1303020"/>
                <a:gridCol w="384175"/>
              </a:tblGrid>
              <a:tr h="191770">
                <a:tc row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block-1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230">
                <a:tc vMerge="true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cs typeface="+mn-lt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true">
                  <a:tcPr marL="0" marR="0" marT="0" marB="0"/>
                </a:tc>
              </a:tr>
              <a:tr h="191770">
                <a:tc rowSpan="2"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block-2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9865">
                <a:tc vMerge="true">
                  <a:tcPr marL="0" marR="0" marT="933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124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cs typeface="+mn-lt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true">
                  <a:tcPr marL="0" marR="0" marT="0" marB="0"/>
                </a:tc>
              </a:tr>
              <a:tr h="191770">
                <a:tc rowSpan="2"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cs typeface="+mn-lt"/>
                        </a:rPr>
                        <a:t>default</a:t>
                      </a:r>
                      <a:endParaRPr sz="1200" b="1" spc="-5" dirty="0">
                        <a:cs typeface="+mn-lt"/>
                      </a:endParaRPr>
                    </a:p>
                  </a:txBody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vMerge="true">
                  <a:tcPr marL="0" marR="0" marT="9461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cs typeface="+mn-lt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2" name="object 52"/>
          <p:cNvSpPr txBox="true"/>
          <p:nvPr/>
        </p:nvSpPr>
        <p:spPr>
          <a:xfrm>
            <a:off x="8257793" y="4968621"/>
            <a:ext cx="13970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F  F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53" name="object 53"/>
          <p:cNvSpPr txBox="true"/>
          <p:nvPr/>
        </p:nvSpPr>
        <p:spPr>
          <a:xfrm>
            <a:off x="9068561" y="4576064"/>
            <a:ext cx="14351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chemeClr val="bg1"/>
                </a:solidFill>
                <a:cs typeface="+mn-lt"/>
              </a:rPr>
              <a:t>T</a:t>
            </a:r>
            <a:endParaRPr sz="15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831215" y="1555750"/>
            <a:ext cx="917765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When you use the switch statement with enumerated constants, you need not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supply the name of the enumeration in each label—it is deduced from the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switch value. For example: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Size sz = . . .;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switch (sz)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{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case SMALL: // no need to use Size.SMALL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. . 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break;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. . 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WPS Presentation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微软雅黑</vt:lpstr>
      <vt:lpstr>Droid Sans Fallback</vt:lpstr>
      <vt:lpstr>Arial Unicode MS</vt:lpstr>
      <vt:lpstr>Standard Symbols PS</vt:lpstr>
      <vt:lpstr>Tema do Office</vt:lpstr>
      <vt:lpstr>Control Flow</vt:lpstr>
      <vt:lpstr>Block Scope</vt:lpstr>
      <vt:lpstr>Estrutura de decisão (if)</vt:lpstr>
      <vt:lpstr>Estrutura de decisão (if-else)</vt:lpstr>
      <vt:lpstr>Estrutura de decisão (if-else-if)</vt:lpstr>
      <vt:lpstr>Estrutura de decisão (switch)</vt:lpstr>
      <vt:lpstr>Estrutura de decisão (switch)</vt:lpstr>
      <vt:lpstr>Estrutura de decisão (switch)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 (if)</dc:title>
  <dc:creator>weder</dc:creator>
  <cp:lastModifiedBy>weder</cp:lastModifiedBy>
  <cp:revision>11</cp:revision>
  <dcterms:created xsi:type="dcterms:W3CDTF">2021-03-17T13:05:39Z</dcterms:created>
  <dcterms:modified xsi:type="dcterms:W3CDTF">2021-03-17T13:05:39Z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