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69" r:id="rId5"/>
    <p:sldId id="270" r:id="rId6"/>
    <p:sldId id="281" r:id="rId7"/>
    <p:sldId id="271" r:id="rId8"/>
    <p:sldId id="283" r:id="rId9"/>
    <p:sldId id="284" r:id="rId10"/>
    <p:sldId id="285" r:id="rId11"/>
    <p:sldId id="286" r:id="rId12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5"/>
        <p:guide pos="2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4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4.png"/><Relationship Id="rId24" Type="http://schemas.openxmlformats.org/officeDocument/2006/relationships/slideLayout" Target="../slideLayouts/slideLayout15.xml"/><Relationship Id="rId23" Type="http://schemas.openxmlformats.org/officeDocument/2006/relationships/image" Target="../media/image52.png"/><Relationship Id="rId22" Type="http://schemas.openxmlformats.org/officeDocument/2006/relationships/image" Target="../media/image51.png"/><Relationship Id="rId21" Type="http://schemas.openxmlformats.org/officeDocument/2006/relationships/image" Target="../media/image50.png"/><Relationship Id="rId20" Type="http://schemas.openxmlformats.org/officeDocument/2006/relationships/image" Target="../media/image49.png"/><Relationship Id="rId2" Type="http://schemas.openxmlformats.org/officeDocument/2006/relationships/image" Target="../media/image3.png"/><Relationship Id="rId19" Type="http://schemas.openxmlformats.org/officeDocument/2006/relationships/image" Target="../media/image48.png"/><Relationship Id="rId18" Type="http://schemas.openxmlformats.org/officeDocument/2006/relationships/image" Target="../media/image47.png"/><Relationship Id="rId17" Type="http://schemas.openxmlformats.org/officeDocument/2006/relationships/image" Target="../media/image46.png"/><Relationship Id="rId16" Type="http://schemas.openxmlformats.org/officeDocument/2006/relationships/image" Target="../media/image45.png"/><Relationship Id="rId15" Type="http://schemas.openxmlformats.org/officeDocument/2006/relationships/image" Target="../media/image44.png"/><Relationship Id="rId14" Type="http://schemas.openxmlformats.org/officeDocument/2006/relationships/image" Target="../media/image30.png"/><Relationship Id="rId13" Type="http://schemas.openxmlformats.org/officeDocument/2006/relationships/image" Target="../media/image43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42.png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1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52088"/>
            <a:ext cx="9144000" cy="3106420"/>
            <a:chOff x="0" y="3752088"/>
            <a:chExt cx="9144000" cy="3106420"/>
          </a:xfrm>
        </p:grpSpPr>
        <p:sp>
          <p:nvSpPr>
            <p:cNvPr id="3" name="object 3"/>
            <p:cNvSpPr/>
            <p:nvPr/>
          </p:nvSpPr>
          <p:spPr>
            <a:xfrm>
              <a:off x="1307591" y="3752088"/>
              <a:ext cx="4552188" cy="195681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3332" y="4738116"/>
              <a:ext cx="309372" cy="5410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65241" y="4770882"/>
              <a:ext cx="215265" cy="436245"/>
            </a:xfrm>
            <a:custGeom>
              <a:avLst/>
              <a:gdLst/>
              <a:ahLst/>
              <a:cxnLst/>
              <a:rect l="l" t="t" r="r" b="b"/>
              <a:pathLst>
                <a:path w="215264" h="436245">
                  <a:moveTo>
                    <a:pt x="0" y="0"/>
                  </a:moveTo>
                  <a:lnTo>
                    <a:pt x="41808" y="1404"/>
                  </a:lnTo>
                  <a:lnTo>
                    <a:pt x="75961" y="5238"/>
                  </a:lnTo>
                  <a:lnTo>
                    <a:pt x="98994" y="10929"/>
                  </a:lnTo>
                  <a:lnTo>
                    <a:pt x="107442" y="17907"/>
                  </a:lnTo>
                  <a:lnTo>
                    <a:pt x="107442" y="200025"/>
                  </a:lnTo>
                  <a:lnTo>
                    <a:pt x="115889" y="207002"/>
                  </a:lnTo>
                  <a:lnTo>
                    <a:pt x="138922" y="212693"/>
                  </a:lnTo>
                  <a:lnTo>
                    <a:pt x="173075" y="216527"/>
                  </a:lnTo>
                  <a:lnTo>
                    <a:pt x="214884" y="217932"/>
                  </a:lnTo>
                  <a:lnTo>
                    <a:pt x="173075" y="219336"/>
                  </a:lnTo>
                  <a:lnTo>
                    <a:pt x="138922" y="223170"/>
                  </a:lnTo>
                  <a:lnTo>
                    <a:pt x="115889" y="228861"/>
                  </a:lnTo>
                  <a:lnTo>
                    <a:pt x="107442" y="235839"/>
                  </a:lnTo>
                  <a:lnTo>
                    <a:pt x="107442" y="417957"/>
                  </a:lnTo>
                  <a:lnTo>
                    <a:pt x="98994" y="424934"/>
                  </a:lnTo>
                  <a:lnTo>
                    <a:pt x="75961" y="430625"/>
                  </a:lnTo>
                  <a:lnTo>
                    <a:pt x="41808" y="434459"/>
                  </a:lnTo>
                  <a:lnTo>
                    <a:pt x="0" y="435864"/>
                  </a:lnTo>
                </a:path>
              </a:pathLst>
            </a:custGeom>
            <a:ln w="198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true">
            <a:spLocks noGrp="true"/>
          </p:cNvSpPr>
          <p:nvPr>
            <p:ph type="title"/>
          </p:nvPr>
        </p:nvSpPr>
        <p:spPr>
          <a:xfrm>
            <a:off x="303174" y="172465"/>
            <a:ext cx="7430134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FFFF00"/>
                </a:solidFill>
              </a:rPr>
              <a:t>Estrutura de repetição (while)</a:t>
            </a:r>
            <a:endParaRPr spc="-5" dirty="0"/>
          </a:p>
        </p:txBody>
      </p:sp>
      <p:grpSp>
        <p:nvGrpSpPr>
          <p:cNvPr id="7" name="object 7"/>
          <p:cNvGrpSpPr/>
          <p:nvPr/>
        </p:nvGrpSpPr>
        <p:grpSpPr>
          <a:xfrm>
            <a:off x="2514615" y="2228088"/>
            <a:ext cx="1739264" cy="548640"/>
            <a:chOff x="2514615" y="2228088"/>
            <a:chExt cx="1739264" cy="548640"/>
          </a:xfrm>
        </p:grpSpPr>
        <p:sp>
          <p:nvSpPr>
            <p:cNvPr id="8" name="object 8"/>
            <p:cNvSpPr/>
            <p:nvPr/>
          </p:nvSpPr>
          <p:spPr>
            <a:xfrm>
              <a:off x="2514615" y="2228088"/>
              <a:ext cx="1738852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04387" y="2322576"/>
              <a:ext cx="554736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543555" y="2246376"/>
              <a:ext cx="1680971" cy="472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543555" y="2246376"/>
              <a:ext cx="1681480" cy="472440"/>
            </a:xfrm>
            <a:custGeom>
              <a:avLst/>
              <a:gdLst/>
              <a:ahLst/>
              <a:cxnLst/>
              <a:rect l="l" t="t" r="r" b="b"/>
              <a:pathLst>
                <a:path w="1681479" h="472439">
                  <a:moveTo>
                    <a:pt x="0" y="236220"/>
                  </a:moveTo>
                  <a:lnTo>
                    <a:pt x="840485" y="0"/>
                  </a:lnTo>
                  <a:lnTo>
                    <a:pt x="1680971" y="236220"/>
                  </a:lnTo>
                  <a:lnTo>
                    <a:pt x="840485" y="472439"/>
                  </a:lnTo>
                  <a:lnTo>
                    <a:pt x="0" y="23622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</p:grpSp>
      <p:sp>
        <p:nvSpPr>
          <p:cNvPr id="12" name="object 12"/>
          <p:cNvSpPr txBox="true"/>
          <p:nvPr/>
        </p:nvSpPr>
        <p:spPr>
          <a:xfrm>
            <a:off x="3227070" y="2374772"/>
            <a:ext cx="311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cs typeface="+mn-lt"/>
              </a:rPr>
              <a:t>test</a:t>
            </a:r>
            <a:endParaRPr sz="1200" b="1" spc="-5" dirty="0">
              <a:cs typeface="+mn-l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47548" y="1511857"/>
            <a:ext cx="2694940" cy="1207135"/>
            <a:chOff x="3247548" y="1511857"/>
            <a:chExt cx="2694940" cy="1207135"/>
          </a:xfrm>
        </p:grpSpPr>
        <p:sp>
          <p:nvSpPr>
            <p:cNvPr id="14" name="object 14"/>
            <p:cNvSpPr/>
            <p:nvPr/>
          </p:nvSpPr>
          <p:spPr>
            <a:xfrm>
              <a:off x="4593305" y="2263110"/>
              <a:ext cx="1348800" cy="4557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42331" y="2310383"/>
              <a:ext cx="650748" cy="4053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31435" y="2281427"/>
              <a:ext cx="1272539" cy="3794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31435" y="2281427"/>
              <a:ext cx="1272540" cy="379730"/>
            </a:xfrm>
            <a:custGeom>
              <a:avLst/>
              <a:gdLst/>
              <a:ahLst/>
              <a:cxnLst/>
              <a:rect l="l" t="t" r="r" b="b"/>
              <a:pathLst>
                <a:path w="1272539" h="379730">
                  <a:moveTo>
                    <a:pt x="0" y="379475"/>
                  </a:moveTo>
                  <a:lnTo>
                    <a:pt x="1272539" y="379475"/>
                  </a:lnTo>
                  <a:lnTo>
                    <a:pt x="1272539" y="0"/>
                  </a:lnTo>
                  <a:lnTo>
                    <a:pt x="0" y="0"/>
                  </a:lnTo>
                  <a:lnTo>
                    <a:pt x="0" y="37947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47548" y="1511857"/>
              <a:ext cx="271462" cy="2666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285743" y="1530095"/>
              <a:ext cx="195071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81171" y="1525523"/>
              <a:ext cx="204215" cy="1996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true"/>
          <p:nvPr/>
        </p:nvSpPr>
        <p:spPr>
          <a:xfrm>
            <a:off x="4790440" y="2362835"/>
            <a:ext cx="6832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cs typeface="+mn-lt"/>
              </a:rPr>
              <a:t>bo</a:t>
            </a:r>
            <a:r>
              <a:rPr sz="1200" b="1" spc="-5" dirty="0">
                <a:cs typeface="+mn-lt"/>
              </a:rPr>
              <a:t>dy</a:t>
            </a:r>
            <a:endParaRPr sz="1200">
              <a:cs typeface="+mn-lt"/>
            </a:endParaRPr>
          </a:p>
        </p:txBody>
      </p:sp>
      <p:sp>
        <p:nvSpPr>
          <p:cNvPr id="22" name="object 22"/>
          <p:cNvSpPr txBox="true"/>
          <p:nvPr/>
        </p:nvSpPr>
        <p:spPr>
          <a:xfrm>
            <a:off x="4303014" y="2235834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cs typeface="+mn-lt"/>
              </a:rPr>
              <a:t>T</a:t>
            </a:r>
            <a:endParaRPr sz="1500" dirty="0">
              <a:cs typeface="+mn-lt"/>
            </a:endParaRPr>
          </a:p>
        </p:txBody>
      </p:sp>
      <p:sp>
        <p:nvSpPr>
          <p:cNvPr id="23" name="object 23"/>
          <p:cNvSpPr txBox="true"/>
          <p:nvPr/>
        </p:nvSpPr>
        <p:spPr>
          <a:xfrm>
            <a:off x="3492500" y="2739390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cs typeface="+mn-lt"/>
              </a:rPr>
              <a:t>F</a:t>
            </a:r>
            <a:endParaRPr sz="1500" dirty="0">
              <a:cs typeface="+mn-l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24783" y="1699260"/>
            <a:ext cx="2966085" cy="1681480"/>
            <a:chOff x="3224783" y="1699260"/>
            <a:chExt cx="2966085" cy="1681480"/>
          </a:xfrm>
        </p:grpSpPr>
        <p:sp>
          <p:nvSpPr>
            <p:cNvPr id="25" name="object 25"/>
            <p:cNvSpPr/>
            <p:nvPr/>
          </p:nvSpPr>
          <p:spPr>
            <a:xfrm>
              <a:off x="4181855" y="2333244"/>
              <a:ext cx="608076" cy="3154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224908" y="2414016"/>
              <a:ext cx="407670" cy="120650"/>
            </a:xfrm>
            <a:custGeom>
              <a:avLst/>
              <a:gdLst/>
              <a:ahLst/>
              <a:cxnLst/>
              <a:rect l="l" t="t" r="r" b="b"/>
              <a:pathLst>
                <a:path w="407670" h="120650">
                  <a:moveTo>
                    <a:pt x="385176" y="44958"/>
                  </a:moveTo>
                  <a:lnTo>
                    <a:pt x="381507" y="44958"/>
                  </a:lnTo>
                  <a:lnTo>
                    <a:pt x="382269" y="70866"/>
                  </a:lnTo>
                  <a:lnTo>
                    <a:pt x="334315" y="72270"/>
                  </a:lnTo>
                  <a:lnTo>
                    <a:pt x="292607" y="98298"/>
                  </a:lnTo>
                  <a:lnTo>
                    <a:pt x="290702" y="106299"/>
                  </a:lnTo>
                  <a:lnTo>
                    <a:pt x="294513" y="112395"/>
                  </a:lnTo>
                  <a:lnTo>
                    <a:pt x="298323" y="118363"/>
                  </a:lnTo>
                  <a:lnTo>
                    <a:pt x="306324" y="120269"/>
                  </a:lnTo>
                  <a:lnTo>
                    <a:pt x="312292" y="116459"/>
                  </a:lnTo>
                  <a:lnTo>
                    <a:pt x="407542" y="57150"/>
                  </a:lnTo>
                  <a:lnTo>
                    <a:pt x="385176" y="44958"/>
                  </a:lnTo>
                  <a:close/>
                </a:path>
                <a:path w="407670" h="120650">
                  <a:moveTo>
                    <a:pt x="333609" y="46361"/>
                  </a:moveTo>
                  <a:lnTo>
                    <a:pt x="0" y="56134"/>
                  </a:lnTo>
                  <a:lnTo>
                    <a:pt x="762" y="82042"/>
                  </a:lnTo>
                  <a:lnTo>
                    <a:pt x="334315" y="72270"/>
                  </a:lnTo>
                  <a:lnTo>
                    <a:pt x="356180" y="58626"/>
                  </a:lnTo>
                  <a:lnTo>
                    <a:pt x="333609" y="46361"/>
                  </a:lnTo>
                  <a:close/>
                </a:path>
                <a:path w="407670" h="120650">
                  <a:moveTo>
                    <a:pt x="356180" y="58626"/>
                  </a:moveTo>
                  <a:lnTo>
                    <a:pt x="334315" y="72270"/>
                  </a:lnTo>
                  <a:lnTo>
                    <a:pt x="382269" y="70866"/>
                  </a:lnTo>
                  <a:lnTo>
                    <a:pt x="382221" y="69214"/>
                  </a:lnTo>
                  <a:lnTo>
                    <a:pt x="375665" y="69214"/>
                  </a:lnTo>
                  <a:lnTo>
                    <a:pt x="356180" y="58626"/>
                  </a:lnTo>
                  <a:close/>
                </a:path>
                <a:path w="407670" h="120650">
                  <a:moveTo>
                    <a:pt x="375030" y="46862"/>
                  </a:moveTo>
                  <a:lnTo>
                    <a:pt x="356180" y="58626"/>
                  </a:lnTo>
                  <a:lnTo>
                    <a:pt x="375665" y="69214"/>
                  </a:lnTo>
                  <a:lnTo>
                    <a:pt x="375030" y="46862"/>
                  </a:lnTo>
                  <a:close/>
                </a:path>
                <a:path w="407670" h="120650">
                  <a:moveTo>
                    <a:pt x="381564" y="46862"/>
                  </a:moveTo>
                  <a:lnTo>
                    <a:pt x="375030" y="46862"/>
                  </a:lnTo>
                  <a:lnTo>
                    <a:pt x="375665" y="69214"/>
                  </a:lnTo>
                  <a:lnTo>
                    <a:pt x="382221" y="69214"/>
                  </a:lnTo>
                  <a:lnTo>
                    <a:pt x="381564" y="46862"/>
                  </a:lnTo>
                  <a:close/>
                </a:path>
                <a:path w="407670" h="120650">
                  <a:moveTo>
                    <a:pt x="381507" y="44958"/>
                  </a:moveTo>
                  <a:lnTo>
                    <a:pt x="333609" y="46361"/>
                  </a:lnTo>
                  <a:lnTo>
                    <a:pt x="356180" y="58626"/>
                  </a:lnTo>
                  <a:lnTo>
                    <a:pt x="375030" y="46862"/>
                  </a:lnTo>
                  <a:lnTo>
                    <a:pt x="381564" y="46862"/>
                  </a:lnTo>
                  <a:lnTo>
                    <a:pt x="381507" y="44958"/>
                  </a:lnTo>
                  <a:close/>
                </a:path>
                <a:path w="407670" h="120650">
                  <a:moveTo>
                    <a:pt x="302767" y="0"/>
                  </a:moveTo>
                  <a:lnTo>
                    <a:pt x="294893" y="2412"/>
                  </a:lnTo>
                  <a:lnTo>
                    <a:pt x="291464" y="8636"/>
                  </a:lnTo>
                  <a:lnTo>
                    <a:pt x="288036" y="14986"/>
                  </a:lnTo>
                  <a:lnTo>
                    <a:pt x="290321" y="22860"/>
                  </a:lnTo>
                  <a:lnTo>
                    <a:pt x="333609" y="46361"/>
                  </a:lnTo>
                  <a:lnTo>
                    <a:pt x="381507" y="44958"/>
                  </a:lnTo>
                  <a:lnTo>
                    <a:pt x="385176" y="44958"/>
                  </a:lnTo>
                  <a:lnTo>
                    <a:pt x="302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226307" y="1699260"/>
              <a:ext cx="315468" cy="7269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324097" y="1721358"/>
              <a:ext cx="120650" cy="526415"/>
            </a:xfrm>
            <a:custGeom>
              <a:avLst/>
              <a:gdLst/>
              <a:ahLst/>
              <a:cxnLst/>
              <a:rect l="l" t="t" r="r" b="b"/>
              <a:pathLst>
                <a:path w="120650" h="526414">
                  <a:moveTo>
                    <a:pt x="14350" y="408050"/>
                  </a:moveTo>
                  <a:lnTo>
                    <a:pt x="2031" y="415289"/>
                  </a:lnTo>
                  <a:lnTo>
                    <a:pt x="0" y="423163"/>
                  </a:lnTo>
                  <a:lnTo>
                    <a:pt x="3555" y="429387"/>
                  </a:lnTo>
                  <a:lnTo>
                    <a:pt x="60071" y="526288"/>
                  </a:lnTo>
                  <a:lnTo>
                    <a:pt x="75087" y="500506"/>
                  </a:lnTo>
                  <a:lnTo>
                    <a:pt x="47116" y="500506"/>
                  </a:lnTo>
                  <a:lnTo>
                    <a:pt x="47104" y="452643"/>
                  </a:lnTo>
                  <a:lnTo>
                    <a:pt x="25254" y="415163"/>
                  </a:lnTo>
                  <a:lnTo>
                    <a:pt x="22351" y="410082"/>
                  </a:lnTo>
                  <a:lnTo>
                    <a:pt x="14350" y="408050"/>
                  </a:lnTo>
                  <a:close/>
                </a:path>
                <a:path w="120650" h="526414">
                  <a:moveTo>
                    <a:pt x="47104" y="452643"/>
                  </a:moveTo>
                  <a:lnTo>
                    <a:pt x="47116" y="500506"/>
                  </a:lnTo>
                  <a:lnTo>
                    <a:pt x="73025" y="500506"/>
                  </a:lnTo>
                  <a:lnTo>
                    <a:pt x="73023" y="494029"/>
                  </a:lnTo>
                  <a:lnTo>
                    <a:pt x="48894" y="494029"/>
                  </a:lnTo>
                  <a:lnTo>
                    <a:pt x="60070" y="474871"/>
                  </a:lnTo>
                  <a:lnTo>
                    <a:pt x="47104" y="452643"/>
                  </a:lnTo>
                  <a:close/>
                </a:path>
                <a:path w="120650" h="526414">
                  <a:moveTo>
                    <a:pt x="105790" y="408050"/>
                  </a:moveTo>
                  <a:lnTo>
                    <a:pt x="97789" y="410082"/>
                  </a:lnTo>
                  <a:lnTo>
                    <a:pt x="94234" y="416305"/>
                  </a:lnTo>
                  <a:lnTo>
                    <a:pt x="73037" y="452643"/>
                  </a:lnTo>
                  <a:lnTo>
                    <a:pt x="73025" y="500506"/>
                  </a:lnTo>
                  <a:lnTo>
                    <a:pt x="75087" y="500506"/>
                  </a:lnTo>
                  <a:lnTo>
                    <a:pt x="116586" y="429259"/>
                  </a:lnTo>
                  <a:lnTo>
                    <a:pt x="120268" y="423163"/>
                  </a:lnTo>
                  <a:lnTo>
                    <a:pt x="118110" y="415163"/>
                  </a:lnTo>
                  <a:lnTo>
                    <a:pt x="111887" y="411606"/>
                  </a:lnTo>
                  <a:lnTo>
                    <a:pt x="105790" y="408050"/>
                  </a:lnTo>
                  <a:close/>
                </a:path>
                <a:path w="120650" h="526414">
                  <a:moveTo>
                    <a:pt x="60071" y="474871"/>
                  </a:moveTo>
                  <a:lnTo>
                    <a:pt x="48894" y="494029"/>
                  </a:lnTo>
                  <a:lnTo>
                    <a:pt x="71247" y="494029"/>
                  </a:lnTo>
                  <a:lnTo>
                    <a:pt x="60071" y="474871"/>
                  </a:lnTo>
                  <a:close/>
                </a:path>
                <a:path w="120650" h="526414">
                  <a:moveTo>
                    <a:pt x="73012" y="452685"/>
                  </a:moveTo>
                  <a:lnTo>
                    <a:pt x="60071" y="474871"/>
                  </a:lnTo>
                  <a:lnTo>
                    <a:pt x="71247" y="494029"/>
                  </a:lnTo>
                  <a:lnTo>
                    <a:pt x="73023" y="494029"/>
                  </a:lnTo>
                  <a:lnTo>
                    <a:pt x="73012" y="452685"/>
                  </a:lnTo>
                  <a:close/>
                </a:path>
                <a:path w="120650" h="526414">
                  <a:moveTo>
                    <a:pt x="72898" y="0"/>
                  </a:moveTo>
                  <a:lnTo>
                    <a:pt x="46989" y="0"/>
                  </a:lnTo>
                  <a:lnTo>
                    <a:pt x="47093" y="408050"/>
                  </a:lnTo>
                  <a:lnTo>
                    <a:pt x="47129" y="452685"/>
                  </a:lnTo>
                  <a:lnTo>
                    <a:pt x="60071" y="474871"/>
                  </a:lnTo>
                  <a:lnTo>
                    <a:pt x="73012" y="452685"/>
                  </a:lnTo>
                  <a:lnTo>
                    <a:pt x="728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253739" y="3130221"/>
              <a:ext cx="256032" cy="25008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224783" y="2697480"/>
              <a:ext cx="315468" cy="6187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322700" y="2719577"/>
              <a:ext cx="120650" cy="418465"/>
            </a:xfrm>
            <a:custGeom>
              <a:avLst/>
              <a:gdLst/>
              <a:ahLst/>
              <a:cxnLst/>
              <a:rect l="l" t="t" r="r" b="b"/>
              <a:pathLst>
                <a:path w="120650" h="418464">
                  <a:moveTo>
                    <a:pt x="14477" y="299847"/>
                  </a:moveTo>
                  <a:lnTo>
                    <a:pt x="8382" y="303530"/>
                  </a:lnTo>
                  <a:lnTo>
                    <a:pt x="2159" y="307086"/>
                  </a:lnTo>
                  <a:lnTo>
                    <a:pt x="0" y="314960"/>
                  </a:lnTo>
                  <a:lnTo>
                    <a:pt x="3556" y="321183"/>
                  </a:lnTo>
                  <a:lnTo>
                    <a:pt x="59816" y="418338"/>
                  </a:lnTo>
                  <a:lnTo>
                    <a:pt x="74974" y="392557"/>
                  </a:lnTo>
                  <a:lnTo>
                    <a:pt x="46989" y="392557"/>
                  </a:lnTo>
                  <a:lnTo>
                    <a:pt x="47144" y="344680"/>
                  </a:lnTo>
                  <a:lnTo>
                    <a:pt x="26035" y="308229"/>
                  </a:lnTo>
                  <a:lnTo>
                    <a:pt x="22478" y="302006"/>
                  </a:lnTo>
                  <a:lnTo>
                    <a:pt x="14477" y="299847"/>
                  </a:lnTo>
                  <a:close/>
                </a:path>
                <a:path w="120650" h="418464">
                  <a:moveTo>
                    <a:pt x="47144" y="344680"/>
                  </a:moveTo>
                  <a:lnTo>
                    <a:pt x="46989" y="392557"/>
                  </a:lnTo>
                  <a:lnTo>
                    <a:pt x="72898" y="392557"/>
                  </a:lnTo>
                  <a:lnTo>
                    <a:pt x="72918" y="386080"/>
                  </a:lnTo>
                  <a:lnTo>
                    <a:pt x="48768" y="385952"/>
                  </a:lnTo>
                  <a:lnTo>
                    <a:pt x="59996" y="366873"/>
                  </a:lnTo>
                  <a:lnTo>
                    <a:pt x="47144" y="344680"/>
                  </a:lnTo>
                  <a:close/>
                </a:path>
                <a:path w="120650" h="418464">
                  <a:moveTo>
                    <a:pt x="105918" y="300227"/>
                  </a:moveTo>
                  <a:lnTo>
                    <a:pt x="97916" y="302260"/>
                  </a:lnTo>
                  <a:lnTo>
                    <a:pt x="94361" y="308483"/>
                  </a:lnTo>
                  <a:lnTo>
                    <a:pt x="73057" y="344680"/>
                  </a:lnTo>
                  <a:lnTo>
                    <a:pt x="72898" y="392557"/>
                  </a:lnTo>
                  <a:lnTo>
                    <a:pt x="74974" y="392557"/>
                  </a:lnTo>
                  <a:lnTo>
                    <a:pt x="116712" y="321563"/>
                  </a:lnTo>
                  <a:lnTo>
                    <a:pt x="120269" y="315341"/>
                  </a:lnTo>
                  <a:lnTo>
                    <a:pt x="118237" y="307467"/>
                  </a:lnTo>
                  <a:lnTo>
                    <a:pt x="105918" y="300227"/>
                  </a:lnTo>
                  <a:close/>
                </a:path>
                <a:path w="120650" h="418464">
                  <a:moveTo>
                    <a:pt x="59996" y="366873"/>
                  </a:moveTo>
                  <a:lnTo>
                    <a:pt x="48768" y="385952"/>
                  </a:lnTo>
                  <a:lnTo>
                    <a:pt x="71120" y="386080"/>
                  </a:lnTo>
                  <a:lnTo>
                    <a:pt x="59996" y="366873"/>
                  </a:lnTo>
                  <a:close/>
                </a:path>
                <a:path w="120650" h="418464">
                  <a:moveTo>
                    <a:pt x="73052" y="344689"/>
                  </a:moveTo>
                  <a:lnTo>
                    <a:pt x="59996" y="366873"/>
                  </a:lnTo>
                  <a:lnTo>
                    <a:pt x="71120" y="386080"/>
                  </a:lnTo>
                  <a:lnTo>
                    <a:pt x="72918" y="386080"/>
                  </a:lnTo>
                  <a:lnTo>
                    <a:pt x="73052" y="344689"/>
                  </a:lnTo>
                  <a:close/>
                </a:path>
                <a:path w="120650" h="418464">
                  <a:moveTo>
                    <a:pt x="74168" y="0"/>
                  </a:moveTo>
                  <a:lnTo>
                    <a:pt x="48260" y="0"/>
                  </a:lnTo>
                  <a:lnTo>
                    <a:pt x="47149" y="344689"/>
                  </a:lnTo>
                  <a:lnTo>
                    <a:pt x="59996" y="366873"/>
                  </a:lnTo>
                  <a:lnTo>
                    <a:pt x="73052" y="344689"/>
                  </a:lnTo>
                  <a:lnTo>
                    <a:pt x="74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256787" y="1845564"/>
              <a:ext cx="2933700" cy="7010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414521" y="1923415"/>
              <a:ext cx="2733040" cy="560705"/>
            </a:xfrm>
            <a:custGeom>
              <a:avLst/>
              <a:gdLst/>
              <a:ahLst/>
              <a:cxnLst/>
              <a:rect l="l" t="t" r="r" b="b"/>
              <a:pathLst>
                <a:path w="2733040" h="560705">
                  <a:moveTo>
                    <a:pt x="2706751" y="534797"/>
                  </a:moveTo>
                  <a:lnTo>
                    <a:pt x="2491104" y="534797"/>
                  </a:lnTo>
                  <a:lnTo>
                    <a:pt x="2491104" y="560705"/>
                  </a:lnTo>
                  <a:lnTo>
                    <a:pt x="2726943" y="560705"/>
                  </a:lnTo>
                  <a:lnTo>
                    <a:pt x="2732658" y="554989"/>
                  </a:lnTo>
                  <a:lnTo>
                    <a:pt x="2732658" y="547751"/>
                  </a:lnTo>
                  <a:lnTo>
                    <a:pt x="2706751" y="547751"/>
                  </a:lnTo>
                  <a:lnTo>
                    <a:pt x="2706751" y="534797"/>
                  </a:lnTo>
                  <a:close/>
                </a:path>
                <a:path w="2733040" h="560705">
                  <a:moveTo>
                    <a:pt x="2706751" y="60071"/>
                  </a:moveTo>
                  <a:lnTo>
                    <a:pt x="2706751" y="547751"/>
                  </a:lnTo>
                  <a:lnTo>
                    <a:pt x="2719704" y="534797"/>
                  </a:lnTo>
                  <a:lnTo>
                    <a:pt x="2732658" y="534797"/>
                  </a:lnTo>
                  <a:lnTo>
                    <a:pt x="2732658" y="73025"/>
                  </a:lnTo>
                  <a:lnTo>
                    <a:pt x="2719704" y="73025"/>
                  </a:lnTo>
                  <a:lnTo>
                    <a:pt x="2706751" y="60071"/>
                  </a:lnTo>
                  <a:close/>
                </a:path>
                <a:path w="2733040" h="560705">
                  <a:moveTo>
                    <a:pt x="2732658" y="534797"/>
                  </a:moveTo>
                  <a:lnTo>
                    <a:pt x="2719704" y="534797"/>
                  </a:lnTo>
                  <a:lnTo>
                    <a:pt x="2706751" y="547751"/>
                  </a:lnTo>
                  <a:lnTo>
                    <a:pt x="2732658" y="547751"/>
                  </a:lnTo>
                  <a:lnTo>
                    <a:pt x="2732658" y="534797"/>
                  </a:lnTo>
                  <a:close/>
                </a:path>
                <a:path w="2733040" h="560705">
                  <a:moveTo>
                    <a:pt x="102997" y="0"/>
                  </a:moveTo>
                  <a:lnTo>
                    <a:pt x="0" y="60071"/>
                  </a:lnTo>
                  <a:lnTo>
                    <a:pt x="102997" y="120142"/>
                  </a:lnTo>
                  <a:lnTo>
                    <a:pt x="110998" y="118110"/>
                  </a:lnTo>
                  <a:lnTo>
                    <a:pt x="114553" y="111887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3" y="8255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2733040" h="560705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0" y="71247"/>
                  </a:lnTo>
                  <a:lnTo>
                    <a:pt x="32130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2733040" h="560705">
                  <a:moveTo>
                    <a:pt x="2726943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2706751" y="73025"/>
                  </a:lnTo>
                  <a:lnTo>
                    <a:pt x="2706751" y="60071"/>
                  </a:lnTo>
                  <a:lnTo>
                    <a:pt x="2732658" y="60071"/>
                  </a:lnTo>
                  <a:lnTo>
                    <a:pt x="2732658" y="52959"/>
                  </a:lnTo>
                  <a:lnTo>
                    <a:pt x="2726943" y="47117"/>
                  </a:lnTo>
                  <a:close/>
                </a:path>
                <a:path w="2733040" h="560705">
                  <a:moveTo>
                    <a:pt x="2732658" y="60071"/>
                  </a:moveTo>
                  <a:lnTo>
                    <a:pt x="2706751" y="60071"/>
                  </a:lnTo>
                  <a:lnTo>
                    <a:pt x="2719704" y="73025"/>
                  </a:lnTo>
                  <a:lnTo>
                    <a:pt x="2732658" y="73025"/>
                  </a:lnTo>
                  <a:lnTo>
                    <a:pt x="2732658" y="60071"/>
                  </a:lnTo>
                  <a:close/>
                </a:path>
                <a:path w="2733040" h="560705">
                  <a:moveTo>
                    <a:pt x="32130" y="48895"/>
                  </a:moveTo>
                  <a:lnTo>
                    <a:pt x="32130" y="71247"/>
                  </a:lnTo>
                  <a:lnTo>
                    <a:pt x="51289" y="60071"/>
                  </a:lnTo>
                  <a:lnTo>
                    <a:pt x="32130" y="48895"/>
                  </a:lnTo>
                  <a:close/>
                </a:path>
                <a:path w="2733040" h="560705">
                  <a:moveTo>
                    <a:pt x="51289" y="60071"/>
                  </a:moveTo>
                  <a:lnTo>
                    <a:pt x="32130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2733040" h="560705">
                  <a:moveTo>
                    <a:pt x="70448" y="48895"/>
                  </a:moveTo>
                  <a:lnTo>
                    <a:pt x="32130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</p:grpSp>
      <p:sp>
        <p:nvSpPr>
          <p:cNvPr id="34" name="object 34"/>
          <p:cNvSpPr txBox="true"/>
          <p:nvPr/>
        </p:nvSpPr>
        <p:spPr>
          <a:xfrm>
            <a:off x="5977890" y="3953510"/>
            <a:ext cx="216281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105" marR="5080" indent="-70104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solidFill>
                  <a:schemeClr val="bg1"/>
                </a:solidFill>
                <a:latin typeface="Arial"/>
                <a:cs typeface="Arial"/>
              </a:rPr>
              <a:t>Expressão </a:t>
            </a:r>
            <a:r>
              <a:rPr sz="1400" b="1" spc="-5" dirty="0">
                <a:solidFill>
                  <a:schemeClr val="bg1"/>
                </a:solidFill>
                <a:latin typeface="Arial"/>
                <a:cs typeface="Arial"/>
              </a:rPr>
              <a:t>Booleana  </a:t>
            </a:r>
            <a:r>
              <a:rPr sz="1400" b="1" spc="30" dirty="0">
                <a:solidFill>
                  <a:schemeClr val="bg1"/>
                </a:solidFill>
                <a:latin typeface="Arial"/>
                <a:cs typeface="Arial"/>
              </a:rPr>
              <a:t>test</a:t>
            </a:r>
            <a:endParaRPr sz="1400" b="1" spc="3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38728" y="4087367"/>
            <a:ext cx="2489200" cy="640080"/>
            <a:chOff x="3538728" y="4087367"/>
            <a:chExt cx="2489200" cy="640080"/>
          </a:xfrm>
        </p:grpSpPr>
        <p:sp>
          <p:nvSpPr>
            <p:cNvPr id="36" name="object 36"/>
            <p:cNvSpPr/>
            <p:nvPr/>
          </p:nvSpPr>
          <p:spPr>
            <a:xfrm>
              <a:off x="3538728" y="4087367"/>
              <a:ext cx="2488692" cy="6400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581781" y="4171949"/>
              <a:ext cx="2305050" cy="492759"/>
            </a:xfrm>
            <a:custGeom>
              <a:avLst/>
              <a:gdLst/>
              <a:ahLst/>
              <a:cxnLst/>
              <a:rect l="l" t="t" r="r" b="b"/>
              <a:pathLst>
                <a:path w="2305050" h="492760">
                  <a:moveTo>
                    <a:pt x="58420" y="461644"/>
                  </a:moveTo>
                  <a:lnTo>
                    <a:pt x="0" y="472948"/>
                  </a:lnTo>
                  <a:lnTo>
                    <a:pt x="3810" y="492379"/>
                  </a:lnTo>
                  <a:lnTo>
                    <a:pt x="62103" y="481075"/>
                  </a:lnTo>
                  <a:lnTo>
                    <a:pt x="58420" y="461644"/>
                  </a:lnTo>
                  <a:close/>
                </a:path>
                <a:path w="2305050" h="492760">
                  <a:moveTo>
                    <a:pt x="136144" y="446531"/>
                  </a:moveTo>
                  <a:lnTo>
                    <a:pt x="77851" y="457835"/>
                  </a:lnTo>
                  <a:lnTo>
                    <a:pt x="81534" y="477266"/>
                  </a:lnTo>
                  <a:lnTo>
                    <a:pt x="139954" y="465963"/>
                  </a:lnTo>
                  <a:lnTo>
                    <a:pt x="136144" y="446531"/>
                  </a:lnTo>
                  <a:close/>
                </a:path>
                <a:path w="2305050" h="492760">
                  <a:moveTo>
                    <a:pt x="213995" y="431419"/>
                  </a:moveTo>
                  <a:lnTo>
                    <a:pt x="155575" y="442722"/>
                  </a:lnTo>
                  <a:lnTo>
                    <a:pt x="159385" y="462280"/>
                  </a:lnTo>
                  <a:lnTo>
                    <a:pt x="217805" y="450976"/>
                  </a:lnTo>
                  <a:lnTo>
                    <a:pt x="213995" y="431419"/>
                  </a:lnTo>
                  <a:close/>
                </a:path>
                <a:path w="2305050" h="492760">
                  <a:moveTo>
                    <a:pt x="291719" y="416432"/>
                  </a:moveTo>
                  <a:lnTo>
                    <a:pt x="233426" y="427736"/>
                  </a:lnTo>
                  <a:lnTo>
                    <a:pt x="237236" y="447167"/>
                  </a:lnTo>
                  <a:lnTo>
                    <a:pt x="295529" y="435863"/>
                  </a:lnTo>
                  <a:lnTo>
                    <a:pt x="291719" y="416432"/>
                  </a:lnTo>
                  <a:close/>
                </a:path>
                <a:path w="2305050" h="492760">
                  <a:moveTo>
                    <a:pt x="369570" y="401319"/>
                  </a:moveTo>
                  <a:lnTo>
                    <a:pt x="311277" y="412623"/>
                  </a:lnTo>
                  <a:lnTo>
                    <a:pt x="314960" y="432054"/>
                  </a:lnTo>
                  <a:lnTo>
                    <a:pt x="373380" y="420750"/>
                  </a:lnTo>
                  <a:lnTo>
                    <a:pt x="369570" y="401319"/>
                  </a:lnTo>
                  <a:close/>
                </a:path>
                <a:path w="2305050" h="492760">
                  <a:moveTo>
                    <a:pt x="447421" y="386206"/>
                  </a:moveTo>
                  <a:lnTo>
                    <a:pt x="389001" y="397510"/>
                  </a:lnTo>
                  <a:lnTo>
                    <a:pt x="392811" y="417068"/>
                  </a:lnTo>
                  <a:lnTo>
                    <a:pt x="451104" y="405764"/>
                  </a:lnTo>
                  <a:lnTo>
                    <a:pt x="447421" y="386206"/>
                  </a:lnTo>
                  <a:close/>
                </a:path>
                <a:path w="2305050" h="492760">
                  <a:moveTo>
                    <a:pt x="525145" y="371220"/>
                  </a:moveTo>
                  <a:lnTo>
                    <a:pt x="466852" y="382524"/>
                  </a:lnTo>
                  <a:lnTo>
                    <a:pt x="470662" y="401955"/>
                  </a:lnTo>
                  <a:lnTo>
                    <a:pt x="528955" y="390651"/>
                  </a:lnTo>
                  <a:lnTo>
                    <a:pt x="525145" y="371220"/>
                  </a:lnTo>
                  <a:close/>
                </a:path>
                <a:path w="2305050" h="492760">
                  <a:moveTo>
                    <a:pt x="602996" y="356107"/>
                  </a:moveTo>
                  <a:lnTo>
                    <a:pt x="544576" y="367411"/>
                  </a:lnTo>
                  <a:lnTo>
                    <a:pt x="548386" y="386842"/>
                  </a:lnTo>
                  <a:lnTo>
                    <a:pt x="606806" y="375538"/>
                  </a:lnTo>
                  <a:lnTo>
                    <a:pt x="602996" y="356107"/>
                  </a:lnTo>
                  <a:close/>
                </a:path>
                <a:path w="2305050" h="492760">
                  <a:moveTo>
                    <a:pt x="680847" y="340994"/>
                  </a:moveTo>
                  <a:lnTo>
                    <a:pt x="622427" y="352298"/>
                  </a:lnTo>
                  <a:lnTo>
                    <a:pt x="626237" y="371856"/>
                  </a:lnTo>
                  <a:lnTo>
                    <a:pt x="684530" y="360552"/>
                  </a:lnTo>
                  <a:lnTo>
                    <a:pt x="680847" y="340994"/>
                  </a:lnTo>
                  <a:close/>
                </a:path>
                <a:path w="2305050" h="492760">
                  <a:moveTo>
                    <a:pt x="758571" y="326008"/>
                  </a:moveTo>
                  <a:lnTo>
                    <a:pt x="700278" y="337312"/>
                  </a:lnTo>
                  <a:lnTo>
                    <a:pt x="703961" y="356743"/>
                  </a:lnTo>
                  <a:lnTo>
                    <a:pt x="762381" y="345439"/>
                  </a:lnTo>
                  <a:lnTo>
                    <a:pt x="758571" y="326008"/>
                  </a:lnTo>
                  <a:close/>
                </a:path>
                <a:path w="2305050" h="492760">
                  <a:moveTo>
                    <a:pt x="836422" y="310895"/>
                  </a:moveTo>
                  <a:lnTo>
                    <a:pt x="778002" y="322199"/>
                  </a:lnTo>
                  <a:lnTo>
                    <a:pt x="781812" y="341630"/>
                  </a:lnTo>
                  <a:lnTo>
                    <a:pt x="840105" y="330326"/>
                  </a:lnTo>
                  <a:lnTo>
                    <a:pt x="836422" y="310895"/>
                  </a:lnTo>
                  <a:close/>
                </a:path>
                <a:path w="2305050" h="492760">
                  <a:moveTo>
                    <a:pt x="914146" y="295910"/>
                  </a:moveTo>
                  <a:lnTo>
                    <a:pt x="855853" y="307213"/>
                  </a:lnTo>
                  <a:lnTo>
                    <a:pt x="859663" y="326644"/>
                  </a:lnTo>
                  <a:lnTo>
                    <a:pt x="917956" y="315341"/>
                  </a:lnTo>
                  <a:lnTo>
                    <a:pt x="914146" y="295910"/>
                  </a:lnTo>
                  <a:close/>
                </a:path>
                <a:path w="2305050" h="492760">
                  <a:moveTo>
                    <a:pt x="991997" y="280797"/>
                  </a:moveTo>
                  <a:lnTo>
                    <a:pt x="933704" y="292100"/>
                  </a:lnTo>
                  <a:lnTo>
                    <a:pt x="937387" y="311531"/>
                  </a:lnTo>
                  <a:lnTo>
                    <a:pt x="995807" y="300227"/>
                  </a:lnTo>
                  <a:lnTo>
                    <a:pt x="991997" y="280797"/>
                  </a:lnTo>
                  <a:close/>
                </a:path>
                <a:path w="2305050" h="492760">
                  <a:moveTo>
                    <a:pt x="1069848" y="265683"/>
                  </a:moveTo>
                  <a:lnTo>
                    <a:pt x="1011428" y="276987"/>
                  </a:lnTo>
                  <a:lnTo>
                    <a:pt x="1015238" y="296418"/>
                  </a:lnTo>
                  <a:lnTo>
                    <a:pt x="1073531" y="285114"/>
                  </a:lnTo>
                  <a:lnTo>
                    <a:pt x="1069848" y="265683"/>
                  </a:lnTo>
                  <a:close/>
                </a:path>
                <a:path w="2305050" h="492760">
                  <a:moveTo>
                    <a:pt x="1147572" y="250698"/>
                  </a:moveTo>
                  <a:lnTo>
                    <a:pt x="1089279" y="262000"/>
                  </a:lnTo>
                  <a:lnTo>
                    <a:pt x="1092962" y="281431"/>
                  </a:lnTo>
                  <a:lnTo>
                    <a:pt x="1151382" y="270129"/>
                  </a:lnTo>
                  <a:lnTo>
                    <a:pt x="1147572" y="250698"/>
                  </a:lnTo>
                  <a:close/>
                </a:path>
                <a:path w="2305050" h="492760">
                  <a:moveTo>
                    <a:pt x="1225423" y="235585"/>
                  </a:moveTo>
                  <a:lnTo>
                    <a:pt x="1167003" y="246887"/>
                  </a:lnTo>
                  <a:lnTo>
                    <a:pt x="1170813" y="266319"/>
                  </a:lnTo>
                  <a:lnTo>
                    <a:pt x="1229233" y="255016"/>
                  </a:lnTo>
                  <a:lnTo>
                    <a:pt x="1225423" y="235585"/>
                  </a:lnTo>
                  <a:close/>
                </a:path>
                <a:path w="2305050" h="492760">
                  <a:moveTo>
                    <a:pt x="1303147" y="220472"/>
                  </a:moveTo>
                  <a:lnTo>
                    <a:pt x="1244854" y="231775"/>
                  </a:lnTo>
                  <a:lnTo>
                    <a:pt x="1248664" y="251206"/>
                  </a:lnTo>
                  <a:lnTo>
                    <a:pt x="1306957" y="239902"/>
                  </a:lnTo>
                  <a:lnTo>
                    <a:pt x="1303147" y="220472"/>
                  </a:lnTo>
                  <a:close/>
                </a:path>
                <a:path w="2305050" h="492760">
                  <a:moveTo>
                    <a:pt x="1380998" y="205486"/>
                  </a:moveTo>
                  <a:lnTo>
                    <a:pt x="1322705" y="216788"/>
                  </a:lnTo>
                  <a:lnTo>
                    <a:pt x="1326388" y="236219"/>
                  </a:lnTo>
                  <a:lnTo>
                    <a:pt x="1384808" y="224917"/>
                  </a:lnTo>
                  <a:lnTo>
                    <a:pt x="1380998" y="205486"/>
                  </a:lnTo>
                  <a:close/>
                </a:path>
                <a:path w="2305050" h="492760">
                  <a:moveTo>
                    <a:pt x="1458849" y="190373"/>
                  </a:moveTo>
                  <a:lnTo>
                    <a:pt x="1400429" y="201675"/>
                  </a:lnTo>
                  <a:lnTo>
                    <a:pt x="1404239" y="221106"/>
                  </a:lnTo>
                  <a:lnTo>
                    <a:pt x="1462532" y="209804"/>
                  </a:lnTo>
                  <a:lnTo>
                    <a:pt x="1458849" y="190373"/>
                  </a:lnTo>
                  <a:close/>
                </a:path>
                <a:path w="2305050" h="492760">
                  <a:moveTo>
                    <a:pt x="1536573" y="175260"/>
                  </a:moveTo>
                  <a:lnTo>
                    <a:pt x="1478280" y="186562"/>
                  </a:lnTo>
                  <a:lnTo>
                    <a:pt x="1482090" y="205994"/>
                  </a:lnTo>
                  <a:lnTo>
                    <a:pt x="1540383" y="194691"/>
                  </a:lnTo>
                  <a:lnTo>
                    <a:pt x="1536573" y="175260"/>
                  </a:lnTo>
                  <a:close/>
                </a:path>
                <a:path w="2305050" h="492760">
                  <a:moveTo>
                    <a:pt x="1614424" y="160274"/>
                  </a:moveTo>
                  <a:lnTo>
                    <a:pt x="1556004" y="171576"/>
                  </a:lnTo>
                  <a:lnTo>
                    <a:pt x="1559814" y="191007"/>
                  </a:lnTo>
                  <a:lnTo>
                    <a:pt x="1618234" y="179705"/>
                  </a:lnTo>
                  <a:lnTo>
                    <a:pt x="1614424" y="160274"/>
                  </a:lnTo>
                  <a:close/>
                </a:path>
                <a:path w="2305050" h="492760">
                  <a:moveTo>
                    <a:pt x="1692275" y="145161"/>
                  </a:moveTo>
                  <a:lnTo>
                    <a:pt x="1633855" y="156463"/>
                  </a:lnTo>
                  <a:lnTo>
                    <a:pt x="1637665" y="175894"/>
                  </a:lnTo>
                  <a:lnTo>
                    <a:pt x="1695958" y="164592"/>
                  </a:lnTo>
                  <a:lnTo>
                    <a:pt x="1692275" y="145161"/>
                  </a:lnTo>
                  <a:close/>
                </a:path>
                <a:path w="2305050" h="492760">
                  <a:moveTo>
                    <a:pt x="1769999" y="130048"/>
                  </a:moveTo>
                  <a:lnTo>
                    <a:pt x="1711706" y="141350"/>
                  </a:lnTo>
                  <a:lnTo>
                    <a:pt x="1715389" y="160908"/>
                  </a:lnTo>
                  <a:lnTo>
                    <a:pt x="1773809" y="149606"/>
                  </a:lnTo>
                  <a:lnTo>
                    <a:pt x="1769999" y="130048"/>
                  </a:lnTo>
                  <a:close/>
                </a:path>
                <a:path w="2305050" h="492760">
                  <a:moveTo>
                    <a:pt x="1847850" y="115062"/>
                  </a:moveTo>
                  <a:lnTo>
                    <a:pt x="1789430" y="126364"/>
                  </a:lnTo>
                  <a:lnTo>
                    <a:pt x="1793240" y="145795"/>
                  </a:lnTo>
                  <a:lnTo>
                    <a:pt x="1851533" y="134493"/>
                  </a:lnTo>
                  <a:lnTo>
                    <a:pt x="1847850" y="115062"/>
                  </a:lnTo>
                  <a:close/>
                </a:path>
                <a:path w="2305050" h="492760">
                  <a:moveTo>
                    <a:pt x="1925574" y="99949"/>
                  </a:moveTo>
                  <a:lnTo>
                    <a:pt x="1867281" y="111251"/>
                  </a:lnTo>
                  <a:lnTo>
                    <a:pt x="1871091" y="130682"/>
                  </a:lnTo>
                  <a:lnTo>
                    <a:pt x="1929384" y="119380"/>
                  </a:lnTo>
                  <a:lnTo>
                    <a:pt x="1925574" y="99949"/>
                  </a:lnTo>
                  <a:close/>
                </a:path>
                <a:path w="2305050" h="492760">
                  <a:moveTo>
                    <a:pt x="2003425" y="84836"/>
                  </a:moveTo>
                  <a:lnTo>
                    <a:pt x="1945132" y="96138"/>
                  </a:lnTo>
                  <a:lnTo>
                    <a:pt x="1948815" y="115697"/>
                  </a:lnTo>
                  <a:lnTo>
                    <a:pt x="2007235" y="104393"/>
                  </a:lnTo>
                  <a:lnTo>
                    <a:pt x="2003425" y="84836"/>
                  </a:lnTo>
                  <a:close/>
                </a:path>
                <a:path w="2305050" h="492760">
                  <a:moveTo>
                    <a:pt x="2081276" y="69850"/>
                  </a:moveTo>
                  <a:lnTo>
                    <a:pt x="2022856" y="81152"/>
                  </a:lnTo>
                  <a:lnTo>
                    <a:pt x="2026666" y="100583"/>
                  </a:lnTo>
                  <a:lnTo>
                    <a:pt x="2084959" y="89281"/>
                  </a:lnTo>
                  <a:lnTo>
                    <a:pt x="2081276" y="69850"/>
                  </a:lnTo>
                  <a:close/>
                </a:path>
                <a:path w="2305050" h="492760">
                  <a:moveTo>
                    <a:pt x="2159000" y="54737"/>
                  </a:moveTo>
                  <a:lnTo>
                    <a:pt x="2100707" y="66039"/>
                  </a:lnTo>
                  <a:lnTo>
                    <a:pt x="2104390" y="85470"/>
                  </a:lnTo>
                  <a:lnTo>
                    <a:pt x="2162810" y="74168"/>
                  </a:lnTo>
                  <a:lnTo>
                    <a:pt x="2159000" y="54737"/>
                  </a:lnTo>
                  <a:close/>
                </a:path>
                <a:path w="2305050" h="492760">
                  <a:moveTo>
                    <a:pt x="2259121" y="50424"/>
                  </a:moveTo>
                  <a:lnTo>
                    <a:pt x="2208657" y="94614"/>
                  </a:lnTo>
                  <a:lnTo>
                    <a:pt x="2208276" y="100837"/>
                  </a:lnTo>
                  <a:lnTo>
                    <a:pt x="2211959" y="104901"/>
                  </a:lnTo>
                  <a:lnTo>
                    <a:pt x="2215515" y="109093"/>
                  </a:lnTo>
                  <a:lnTo>
                    <a:pt x="2221738" y="109474"/>
                  </a:lnTo>
                  <a:lnTo>
                    <a:pt x="2225929" y="105918"/>
                  </a:lnTo>
                  <a:lnTo>
                    <a:pt x="2283603" y="55372"/>
                  </a:lnTo>
                  <a:lnTo>
                    <a:pt x="2260092" y="55372"/>
                  </a:lnTo>
                  <a:lnTo>
                    <a:pt x="2259121" y="50424"/>
                  </a:lnTo>
                  <a:close/>
                </a:path>
                <a:path w="2305050" h="492760">
                  <a:moveTo>
                    <a:pt x="2236851" y="39624"/>
                  </a:moveTo>
                  <a:lnTo>
                    <a:pt x="2178431" y="50926"/>
                  </a:lnTo>
                  <a:lnTo>
                    <a:pt x="2182241" y="70485"/>
                  </a:lnTo>
                  <a:lnTo>
                    <a:pt x="2240661" y="59181"/>
                  </a:lnTo>
                  <a:lnTo>
                    <a:pt x="2236851" y="39624"/>
                  </a:lnTo>
                  <a:close/>
                </a:path>
                <a:path w="2305050" h="492760">
                  <a:moveTo>
                    <a:pt x="2266415" y="44037"/>
                  </a:moveTo>
                  <a:lnTo>
                    <a:pt x="2259121" y="50424"/>
                  </a:lnTo>
                  <a:lnTo>
                    <a:pt x="2260092" y="55372"/>
                  </a:lnTo>
                  <a:lnTo>
                    <a:pt x="2287651" y="50037"/>
                  </a:lnTo>
                  <a:lnTo>
                    <a:pt x="2287576" y="49656"/>
                  </a:lnTo>
                  <a:lnTo>
                    <a:pt x="2282444" y="49656"/>
                  </a:lnTo>
                  <a:lnTo>
                    <a:pt x="2266415" y="44037"/>
                  </a:lnTo>
                  <a:close/>
                </a:path>
                <a:path w="2305050" h="492760">
                  <a:moveTo>
                    <a:pt x="2288014" y="30606"/>
                  </a:moveTo>
                  <a:lnTo>
                    <a:pt x="2283841" y="30606"/>
                  </a:lnTo>
                  <a:lnTo>
                    <a:pt x="2287651" y="50037"/>
                  </a:lnTo>
                  <a:lnTo>
                    <a:pt x="2260092" y="55372"/>
                  </a:lnTo>
                  <a:lnTo>
                    <a:pt x="2283603" y="55372"/>
                  </a:lnTo>
                  <a:lnTo>
                    <a:pt x="2305050" y="36575"/>
                  </a:lnTo>
                  <a:lnTo>
                    <a:pt x="2288014" y="30606"/>
                  </a:lnTo>
                  <a:close/>
                </a:path>
                <a:path w="2305050" h="492760">
                  <a:moveTo>
                    <a:pt x="2257238" y="40820"/>
                  </a:moveTo>
                  <a:lnTo>
                    <a:pt x="2259121" y="50424"/>
                  </a:lnTo>
                  <a:lnTo>
                    <a:pt x="2266415" y="44037"/>
                  </a:lnTo>
                  <a:lnTo>
                    <a:pt x="2257238" y="40820"/>
                  </a:lnTo>
                  <a:close/>
                </a:path>
                <a:path w="2305050" h="492760">
                  <a:moveTo>
                    <a:pt x="2279142" y="32893"/>
                  </a:moveTo>
                  <a:lnTo>
                    <a:pt x="2266415" y="44037"/>
                  </a:lnTo>
                  <a:lnTo>
                    <a:pt x="2282444" y="49656"/>
                  </a:lnTo>
                  <a:lnTo>
                    <a:pt x="2279142" y="32893"/>
                  </a:lnTo>
                  <a:close/>
                </a:path>
                <a:path w="2305050" h="492760">
                  <a:moveTo>
                    <a:pt x="2284289" y="32893"/>
                  </a:moveTo>
                  <a:lnTo>
                    <a:pt x="2279142" y="32893"/>
                  </a:lnTo>
                  <a:lnTo>
                    <a:pt x="2282444" y="49656"/>
                  </a:lnTo>
                  <a:lnTo>
                    <a:pt x="2287576" y="49656"/>
                  </a:lnTo>
                  <a:lnTo>
                    <a:pt x="2284289" y="32893"/>
                  </a:lnTo>
                  <a:close/>
                </a:path>
                <a:path w="2305050" h="492760">
                  <a:moveTo>
                    <a:pt x="2283841" y="30606"/>
                  </a:moveTo>
                  <a:lnTo>
                    <a:pt x="2256282" y="35941"/>
                  </a:lnTo>
                  <a:lnTo>
                    <a:pt x="2257238" y="40820"/>
                  </a:lnTo>
                  <a:lnTo>
                    <a:pt x="2266415" y="44037"/>
                  </a:lnTo>
                  <a:lnTo>
                    <a:pt x="2279142" y="32893"/>
                  </a:lnTo>
                  <a:lnTo>
                    <a:pt x="2284289" y="32893"/>
                  </a:lnTo>
                  <a:lnTo>
                    <a:pt x="2283841" y="30606"/>
                  </a:lnTo>
                  <a:close/>
                </a:path>
                <a:path w="2305050" h="492760">
                  <a:moveTo>
                    <a:pt x="2200529" y="0"/>
                  </a:moveTo>
                  <a:lnTo>
                    <a:pt x="2194941" y="2667"/>
                  </a:lnTo>
                  <a:lnTo>
                    <a:pt x="2193163" y="7874"/>
                  </a:lnTo>
                  <a:lnTo>
                    <a:pt x="2191258" y="13081"/>
                  </a:lnTo>
                  <a:lnTo>
                    <a:pt x="2194052" y="18668"/>
                  </a:lnTo>
                  <a:lnTo>
                    <a:pt x="2257238" y="40820"/>
                  </a:lnTo>
                  <a:lnTo>
                    <a:pt x="2256282" y="35941"/>
                  </a:lnTo>
                  <a:lnTo>
                    <a:pt x="2283841" y="30606"/>
                  </a:lnTo>
                  <a:lnTo>
                    <a:pt x="2288014" y="30606"/>
                  </a:lnTo>
                  <a:lnTo>
                    <a:pt x="220052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8" name="object 38"/>
          <p:cNvSpPr txBox="true"/>
          <p:nvPr/>
        </p:nvSpPr>
        <p:spPr>
          <a:xfrm>
            <a:off x="4412615" y="5700395"/>
            <a:ext cx="351726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315" marR="5080" indent="-123825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chemeClr val="bg1"/>
                </a:solidFill>
                <a:latin typeface="Arial"/>
                <a:cs typeface="Arial"/>
              </a:rPr>
              <a:t>Corpo </a:t>
            </a:r>
            <a:r>
              <a:rPr sz="1400" b="1" spc="50" dirty="0">
                <a:solidFill>
                  <a:schemeClr val="bg1"/>
                </a:solidFill>
                <a:latin typeface="Arial"/>
                <a:cs typeface="Arial"/>
              </a:rPr>
              <a:t>da estrutura </a:t>
            </a:r>
            <a:r>
              <a:rPr sz="1400" b="1" spc="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400" b="1" spc="20" dirty="0">
                <a:solidFill>
                  <a:schemeClr val="bg1"/>
                </a:solidFill>
                <a:latin typeface="Arial"/>
                <a:cs typeface="Arial"/>
              </a:rPr>
              <a:t>repetição  </a:t>
            </a:r>
            <a:r>
              <a:rPr sz="1400" b="1" spc="-5" dirty="0">
                <a:solidFill>
                  <a:schemeClr val="bg1"/>
                </a:solidFill>
                <a:latin typeface="Arial"/>
                <a:cs typeface="Arial"/>
              </a:rPr>
              <a:t>body</a:t>
            </a:r>
            <a:endParaRPr sz="1400" b="1" spc="-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38215" y="4956047"/>
            <a:ext cx="478790" cy="896619"/>
            <a:chOff x="5538215" y="4956047"/>
            <a:chExt cx="478790" cy="896619"/>
          </a:xfrm>
        </p:grpSpPr>
        <p:sp>
          <p:nvSpPr>
            <p:cNvPr id="40" name="object 40"/>
            <p:cNvSpPr/>
            <p:nvPr/>
          </p:nvSpPr>
          <p:spPr>
            <a:xfrm>
              <a:off x="5538215" y="4956047"/>
              <a:ext cx="478536" cy="89611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580125" y="4978907"/>
              <a:ext cx="351155" cy="713740"/>
            </a:xfrm>
            <a:custGeom>
              <a:avLst/>
              <a:gdLst/>
              <a:ahLst/>
              <a:cxnLst/>
              <a:rect l="l" t="t" r="r" b="b"/>
              <a:pathLst>
                <a:path w="351154" h="713739">
                  <a:moveTo>
                    <a:pt x="5943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59436" y="19812"/>
                  </a:lnTo>
                  <a:lnTo>
                    <a:pt x="59436" y="0"/>
                  </a:lnTo>
                  <a:close/>
                </a:path>
                <a:path w="351154" h="713739">
                  <a:moveTo>
                    <a:pt x="138684" y="0"/>
                  </a:moveTo>
                  <a:lnTo>
                    <a:pt x="79248" y="0"/>
                  </a:lnTo>
                  <a:lnTo>
                    <a:pt x="79248" y="19812"/>
                  </a:lnTo>
                  <a:lnTo>
                    <a:pt x="138684" y="19812"/>
                  </a:lnTo>
                  <a:lnTo>
                    <a:pt x="138684" y="0"/>
                  </a:lnTo>
                  <a:close/>
                </a:path>
                <a:path w="351154" h="713739">
                  <a:moveTo>
                    <a:pt x="217932" y="0"/>
                  </a:moveTo>
                  <a:lnTo>
                    <a:pt x="158496" y="0"/>
                  </a:lnTo>
                  <a:lnTo>
                    <a:pt x="158496" y="19812"/>
                  </a:lnTo>
                  <a:lnTo>
                    <a:pt x="217932" y="19812"/>
                  </a:lnTo>
                  <a:lnTo>
                    <a:pt x="217932" y="0"/>
                  </a:lnTo>
                  <a:close/>
                </a:path>
                <a:path w="351154" h="713739">
                  <a:moveTo>
                    <a:pt x="300736" y="0"/>
                  </a:moveTo>
                  <a:lnTo>
                    <a:pt x="237744" y="0"/>
                  </a:lnTo>
                  <a:lnTo>
                    <a:pt x="237744" y="19812"/>
                  </a:lnTo>
                  <a:lnTo>
                    <a:pt x="295275" y="19812"/>
                  </a:lnTo>
                  <a:lnTo>
                    <a:pt x="287274" y="11811"/>
                  </a:lnTo>
                  <a:lnTo>
                    <a:pt x="285369" y="11811"/>
                  </a:lnTo>
                  <a:lnTo>
                    <a:pt x="285369" y="9906"/>
                  </a:lnTo>
                  <a:lnTo>
                    <a:pt x="305181" y="9906"/>
                  </a:lnTo>
                  <a:lnTo>
                    <a:pt x="305181" y="4445"/>
                  </a:lnTo>
                  <a:lnTo>
                    <a:pt x="300736" y="0"/>
                  </a:lnTo>
                  <a:close/>
                </a:path>
                <a:path w="351154" h="713739">
                  <a:moveTo>
                    <a:pt x="285369" y="9906"/>
                  </a:moveTo>
                  <a:lnTo>
                    <a:pt x="285369" y="11811"/>
                  </a:lnTo>
                  <a:lnTo>
                    <a:pt x="287274" y="11811"/>
                  </a:lnTo>
                  <a:lnTo>
                    <a:pt x="285369" y="9906"/>
                  </a:lnTo>
                  <a:close/>
                </a:path>
                <a:path w="351154" h="713739">
                  <a:moveTo>
                    <a:pt x="305181" y="9906"/>
                  </a:moveTo>
                  <a:lnTo>
                    <a:pt x="285369" y="9906"/>
                  </a:lnTo>
                  <a:lnTo>
                    <a:pt x="287274" y="11811"/>
                  </a:lnTo>
                  <a:lnTo>
                    <a:pt x="305181" y="11811"/>
                  </a:lnTo>
                  <a:lnTo>
                    <a:pt x="305181" y="9906"/>
                  </a:lnTo>
                  <a:close/>
                </a:path>
                <a:path w="351154" h="713739">
                  <a:moveTo>
                    <a:pt x="305181" y="31623"/>
                  </a:moveTo>
                  <a:lnTo>
                    <a:pt x="285369" y="31623"/>
                  </a:lnTo>
                  <a:lnTo>
                    <a:pt x="285369" y="91059"/>
                  </a:lnTo>
                  <a:lnTo>
                    <a:pt x="305181" y="91059"/>
                  </a:lnTo>
                  <a:lnTo>
                    <a:pt x="305181" y="31623"/>
                  </a:lnTo>
                  <a:close/>
                </a:path>
                <a:path w="351154" h="713739">
                  <a:moveTo>
                    <a:pt x="305181" y="110871"/>
                  </a:moveTo>
                  <a:lnTo>
                    <a:pt x="285369" y="110871"/>
                  </a:lnTo>
                  <a:lnTo>
                    <a:pt x="285369" y="170307"/>
                  </a:lnTo>
                  <a:lnTo>
                    <a:pt x="305181" y="170307"/>
                  </a:lnTo>
                  <a:lnTo>
                    <a:pt x="305181" y="110871"/>
                  </a:lnTo>
                  <a:close/>
                </a:path>
                <a:path w="351154" h="713739">
                  <a:moveTo>
                    <a:pt x="305181" y="190119"/>
                  </a:moveTo>
                  <a:lnTo>
                    <a:pt x="285369" y="190119"/>
                  </a:lnTo>
                  <a:lnTo>
                    <a:pt x="285369" y="249555"/>
                  </a:lnTo>
                  <a:lnTo>
                    <a:pt x="305181" y="249555"/>
                  </a:lnTo>
                  <a:lnTo>
                    <a:pt x="305181" y="190119"/>
                  </a:lnTo>
                  <a:close/>
                </a:path>
                <a:path w="351154" h="713739">
                  <a:moveTo>
                    <a:pt x="305181" y="269367"/>
                  </a:moveTo>
                  <a:lnTo>
                    <a:pt x="285369" y="269367"/>
                  </a:lnTo>
                  <a:lnTo>
                    <a:pt x="285369" y="328803"/>
                  </a:lnTo>
                  <a:lnTo>
                    <a:pt x="305181" y="328803"/>
                  </a:lnTo>
                  <a:lnTo>
                    <a:pt x="305181" y="269367"/>
                  </a:lnTo>
                  <a:close/>
                </a:path>
                <a:path w="351154" h="713739">
                  <a:moveTo>
                    <a:pt x="305181" y="348615"/>
                  </a:moveTo>
                  <a:lnTo>
                    <a:pt x="285369" y="348615"/>
                  </a:lnTo>
                  <a:lnTo>
                    <a:pt x="285369" y="408051"/>
                  </a:lnTo>
                  <a:lnTo>
                    <a:pt x="305181" y="408051"/>
                  </a:lnTo>
                  <a:lnTo>
                    <a:pt x="305181" y="348615"/>
                  </a:lnTo>
                  <a:close/>
                </a:path>
                <a:path w="351154" h="713739">
                  <a:moveTo>
                    <a:pt x="285496" y="476504"/>
                  </a:moveTo>
                  <a:lnTo>
                    <a:pt x="285496" y="487172"/>
                  </a:lnTo>
                  <a:lnTo>
                    <a:pt x="305308" y="487172"/>
                  </a:lnTo>
                  <a:lnTo>
                    <a:pt x="305308" y="480822"/>
                  </a:lnTo>
                  <a:lnTo>
                    <a:pt x="289813" y="480822"/>
                  </a:lnTo>
                  <a:lnTo>
                    <a:pt x="285496" y="476504"/>
                  </a:lnTo>
                  <a:close/>
                </a:path>
                <a:path w="351154" h="713739">
                  <a:moveTo>
                    <a:pt x="285496" y="470916"/>
                  </a:moveTo>
                  <a:lnTo>
                    <a:pt x="285496" y="476504"/>
                  </a:lnTo>
                  <a:lnTo>
                    <a:pt x="289813" y="480822"/>
                  </a:lnTo>
                  <a:lnTo>
                    <a:pt x="295401" y="480822"/>
                  </a:lnTo>
                  <a:lnTo>
                    <a:pt x="285496" y="470916"/>
                  </a:lnTo>
                  <a:close/>
                </a:path>
                <a:path w="351154" h="713739">
                  <a:moveTo>
                    <a:pt x="305308" y="470916"/>
                  </a:moveTo>
                  <a:lnTo>
                    <a:pt x="285496" y="470916"/>
                  </a:lnTo>
                  <a:lnTo>
                    <a:pt x="295401" y="480822"/>
                  </a:lnTo>
                  <a:lnTo>
                    <a:pt x="305308" y="480822"/>
                  </a:lnTo>
                  <a:lnTo>
                    <a:pt x="305308" y="470916"/>
                  </a:lnTo>
                  <a:close/>
                </a:path>
                <a:path w="351154" h="713739">
                  <a:moveTo>
                    <a:pt x="305181" y="427863"/>
                  </a:moveTo>
                  <a:lnTo>
                    <a:pt x="285369" y="427863"/>
                  </a:lnTo>
                  <a:lnTo>
                    <a:pt x="285496" y="476504"/>
                  </a:lnTo>
                  <a:lnTo>
                    <a:pt x="285496" y="470916"/>
                  </a:lnTo>
                  <a:lnTo>
                    <a:pt x="305181" y="470916"/>
                  </a:lnTo>
                  <a:lnTo>
                    <a:pt x="295275" y="461010"/>
                  </a:lnTo>
                  <a:lnTo>
                    <a:pt x="305181" y="461010"/>
                  </a:lnTo>
                  <a:lnTo>
                    <a:pt x="305181" y="427863"/>
                  </a:lnTo>
                  <a:close/>
                </a:path>
                <a:path w="351154" h="713739">
                  <a:moveTo>
                    <a:pt x="300863" y="461010"/>
                  </a:moveTo>
                  <a:lnTo>
                    <a:pt x="295275" y="461010"/>
                  </a:lnTo>
                  <a:lnTo>
                    <a:pt x="305181" y="470916"/>
                  </a:lnTo>
                  <a:lnTo>
                    <a:pt x="305181" y="465328"/>
                  </a:lnTo>
                  <a:lnTo>
                    <a:pt x="300863" y="461010"/>
                  </a:lnTo>
                  <a:close/>
                </a:path>
                <a:path w="351154" h="713739">
                  <a:moveTo>
                    <a:pt x="305181" y="465328"/>
                  </a:moveTo>
                  <a:lnTo>
                    <a:pt x="305181" y="470916"/>
                  </a:lnTo>
                  <a:lnTo>
                    <a:pt x="305181" y="465328"/>
                  </a:lnTo>
                  <a:close/>
                </a:path>
                <a:path w="351154" h="713739">
                  <a:moveTo>
                    <a:pt x="305181" y="461010"/>
                  </a:moveTo>
                  <a:lnTo>
                    <a:pt x="300863" y="461010"/>
                  </a:lnTo>
                  <a:lnTo>
                    <a:pt x="305181" y="465328"/>
                  </a:lnTo>
                  <a:lnTo>
                    <a:pt x="305181" y="461010"/>
                  </a:lnTo>
                  <a:close/>
                </a:path>
                <a:path w="351154" h="713739">
                  <a:moveTo>
                    <a:pt x="305308" y="506984"/>
                  </a:moveTo>
                  <a:lnTo>
                    <a:pt x="285496" y="506984"/>
                  </a:lnTo>
                  <a:lnTo>
                    <a:pt x="285496" y="566420"/>
                  </a:lnTo>
                  <a:lnTo>
                    <a:pt x="305308" y="566420"/>
                  </a:lnTo>
                  <a:lnTo>
                    <a:pt x="305308" y="506984"/>
                  </a:lnTo>
                  <a:close/>
                </a:path>
                <a:path w="351154" h="713739">
                  <a:moveTo>
                    <a:pt x="250698" y="606171"/>
                  </a:moveTo>
                  <a:lnTo>
                    <a:pt x="245999" y="608965"/>
                  </a:lnTo>
                  <a:lnTo>
                    <a:pt x="241300" y="611682"/>
                  </a:lnTo>
                  <a:lnTo>
                    <a:pt x="239649" y="617740"/>
                  </a:lnTo>
                  <a:lnTo>
                    <a:pt x="242443" y="622465"/>
                  </a:lnTo>
                  <a:lnTo>
                    <a:pt x="295401" y="713333"/>
                  </a:lnTo>
                  <a:lnTo>
                    <a:pt x="306859" y="693674"/>
                  </a:lnTo>
                  <a:lnTo>
                    <a:pt x="285496" y="693674"/>
                  </a:lnTo>
                  <a:lnTo>
                    <a:pt x="285496" y="665467"/>
                  </a:lnTo>
                  <a:lnTo>
                    <a:pt x="290368" y="665467"/>
                  </a:lnTo>
                  <a:lnTo>
                    <a:pt x="259461" y="612482"/>
                  </a:lnTo>
                  <a:lnTo>
                    <a:pt x="256794" y="607822"/>
                  </a:lnTo>
                  <a:lnTo>
                    <a:pt x="250698" y="606171"/>
                  </a:lnTo>
                  <a:close/>
                </a:path>
                <a:path w="351154" h="713739">
                  <a:moveTo>
                    <a:pt x="290368" y="665467"/>
                  </a:moveTo>
                  <a:lnTo>
                    <a:pt x="285496" y="665467"/>
                  </a:lnTo>
                  <a:lnTo>
                    <a:pt x="285496" y="693674"/>
                  </a:lnTo>
                  <a:lnTo>
                    <a:pt x="305308" y="693674"/>
                  </a:lnTo>
                  <a:lnTo>
                    <a:pt x="305308" y="688682"/>
                  </a:lnTo>
                  <a:lnTo>
                    <a:pt x="286893" y="688682"/>
                  </a:lnTo>
                  <a:lnTo>
                    <a:pt x="295401" y="674096"/>
                  </a:lnTo>
                  <a:lnTo>
                    <a:pt x="290368" y="665467"/>
                  </a:lnTo>
                  <a:close/>
                </a:path>
                <a:path w="351154" h="713739">
                  <a:moveTo>
                    <a:pt x="323298" y="665467"/>
                  </a:moveTo>
                  <a:lnTo>
                    <a:pt x="305308" y="665467"/>
                  </a:lnTo>
                  <a:lnTo>
                    <a:pt x="305308" y="693674"/>
                  </a:lnTo>
                  <a:lnTo>
                    <a:pt x="306859" y="693674"/>
                  </a:lnTo>
                  <a:lnTo>
                    <a:pt x="323298" y="665467"/>
                  </a:lnTo>
                  <a:close/>
                </a:path>
                <a:path w="351154" h="713739">
                  <a:moveTo>
                    <a:pt x="295401" y="674096"/>
                  </a:moveTo>
                  <a:lnTo>
                    <a:pt x="286893" y="688682"/>
                  </a:lnTo>
                  <a:lnTo>
                    <a:pt x="303911" y="688682"/>
                  </a:lnTo>
                  <a:lnTo>
                    <a:pt x="295401" y="674096"/>
                  </a:lnTo>
                  <a:close/>
                </a:path>
                <a:path w="351154" h="713739">
                  <a:moveTo>
                    <a:pt x="340106" y="606171"/>
                  </a:moveTo>
                  <a:lnTo>
                    <a:pt x="334010" y="607822"/>
                  </a:lnTo>
                  <a:lnTo>
                    <a:pt x="331343" y="612482"/>
                  </a:lnTo>
                  <a:lnTo>
                    <a:pt x="295401" y="674096"/>
                  </a:lnTo>
                  <a:lnTo>
                    <a:pt x="303911" y="688682"/>
                  </a:lnTo>
                  <a:lnTo>
                    <a:pt x="305308" y="688682"/>
                  </a:lnTo>
                  <a:lnTo>
                    <a:pt x="305308" y="665467"/>
                  </a:lnTo>
                  <a:lnTo>
                    <a:pt x="323298" y="665467"/>
                  </a:lnTo>
                  <a:lnTo>
                    <a:pt x="348361" y="622465"/>
                  </a:lnTo>
                  <a:lnTo>
                    <a:pt x="351154" y="617740"/>
                  </a:lnTo>
                  <a:lnTo>
                    <a:pt x="349631" y="611682"/>
                  </a:lnTo>
                  <a:lnTo>
                    <a:pt x="344804" y="608965"/>
                  </a:lnTo>
                  <a:lnTo>
                    <a:pt x="340106" y="606171"/>
                  </a:lnTo>
                  <a:close/>
                </a:path>
                <a:path w="351154" h="713739">
                  <a:moveTo>
                    <a:pt x="300435" y="665467"/>
                  </a:moveTo>
                  <a:lnTo>
                    <a:pt x="290368" y="665467"/>
                  </a:lnTo>
                  <a:lnTo>
                    <a:pt x="295401" y="674096"/>
                  </a:lnTo>
                  <a:lnTo>
                    <a:pt x="300435" y="665467"/>
                  </a:lnTo>
                  <a:close/>
                </a:path>
                <a:path w="351154" h="713739">
                  <a:moveTo>
                    <a:pt x="305308" y="586232"/>
                  </a:moveTo>
                  <a:lnTo>
                    <a:pt x="285496" y="586232"/>
                  </a:lnTo>
                  <a:lnTo>
                    <a:pt x="285496" y="645655"/>
                  </a:lnTo>
                  <a:lnTo>
                    <a:pt x="305308" y="645655"/>
                  </a:lnTo>
                  <a:lnTo>
                    <a:pt x="305308" y="58623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1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/>
          <p:nvPr/>
        </p:nvSpPr>
        <p:spPr>
          <a:xfrm>
            <a:off x="441325" y="227965"/>
            <a:ext cx="704850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2800" b="1" dirty="0">
                <a:solidFill>
                  <a:srgbClr val="FFFF00"/>
                </a:solidFill>
                <a:cs typeface="+mn-lt"/>
              </a:rPr>
              <a:t>BigNumber</a:t>
            </a:r>
            <a:endParaRPr lang="pt-PT" sz="2800" b="1" dirty="0">
              <a:solidFill>
                <a:srgbClr val="FFFF00"/>
              </a:solidFill>
              <a:cs typeface="+mn-lt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87020" y="781050"/>
            <a:ext cx="84105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>
                <a:solidFill>
                  <a:schemeClr val="bg1"/>
                </a:solidFill>
              </a:rPr>
              <a:t>• BigDecimal </a:t>
            </a:r>
            <a:r>
              <a:rPr b="1">
                <a:solidFill>
                  <a:srgbClr val="FFFF00"/>
                </a:solidFill>
              </a:rPr>
              <a:t>add</a:t>
            </a:r>
            <a:r>
              <a:rPr>
                <a:solidFill>
                  <a:schemeClr val="bg1"/>
                </a:solidFill>
              </a:rPr>
              <a:t>(BigDecimal other)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BigDecimal </a:t>
            </a:r>
            <a:r>
              <a:rPr b="1">
                <a:solidFill>
                  <a:srgbClr val="FFFF00"/>
                </a:solidFill>
              </a:rPr>
              <a:t>subtract</a:t>
            </a:r>
            <a:r>
              <a:rPr>
                <a:solidFill>
                  <a:schemeClr val="bg1"/>
                </a:solidFill>
              </a:rPr>
              <a:t>(BigDecimal other)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BigDecimal </a:t>
            </a:r>
            <a:r>
              <a:rPr b="1">
                <a:solidFill>
                  <a:srgbClr val="FFFF00"/>
                </a:solidFill>
              </a:rPr>
              <a:t>multiply</a:t>
            </a:r>
            <a:r>
              <a:rPr>
                <a:solidFill>
                  <a:schemeClr val="bg1"/>
                </a:solidFill>
              </a:rPr>
              <a:t>(BigDecimal other)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BigDecimal </a:t>
            </a:r>
            <a:r>
              <a:rPr b="1">
                <a:solidFill>
                  <a:srgbClr val="FFFF00"/>
                </a:solidFill>
              </a:rPr>
              <a:t>divide</a:t>
            </a:r>
            <a:r>
              <a:rPr>
                <a:solidFill>
                  <a:schemeClr val="bg1"/>
                </a:solidFill>
              </a:rPr>
              <a:t>(BigDecimal other)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BigDecimal </a:t>
            </a:r>
            <a:r>
              <a:rPr b="1">
                <a:solidFill>
                  <a:srgbClr val="FFFF00"/>
                </a:solidFill>
              </a:rPr>
              <a:t>divide</a:t>
            </a:r>
            <a:r>
              <a:rPr>
                <a:solidFill>
                  <a:schemeClr val="bg1"/>
                </a:solidFill>
              </a:rPr>
              <a:t>(BigDecimal other, RoundingMode mode) 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returns the sum, difference, product, or quotient of this big decimal and other.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The first divide method throws an exception if the quotient does not have a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finite decimal expansion. To obtain a rounded result, use the second method.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The mode RoundingMode.HALF_UP is the rounding mode that you learned in school: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round down the digits 0 to 4, round up the digits 5 to 9. It is appropriate for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routine calculations. See the API documentation for other rounding modes.</a:t>
            </a:r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int compareTo(BigDecimal other)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returns 0 if this big decimal equals other, a negative result if this big decimal is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less than other, and a positive result otherwise.</a:t>
            </a:r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static BigDecimal valueOf(long x)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static BigDecimal valueOf(long x, int scale)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returns a big decimal whose value equals x or x / 10scale</a:t>
            </a:r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371590" y="266065"/>
            <a:ext cx="235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FFFF00"/>
                </a:solidFill>
              </a:rPr>
              <a:t>java.math.BigDecimal</a:t>
            </a:r>
            <a:endParaRPr 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1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189890" y="183451"/>
            <a:ext cx="7509509" cy="5670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3335" rIns="0" bIns="0" rtlCol="0" anchor="ctr" anchorCtr="false">
            <a:spAutoFit/>
          </a:bodyPr>
          <a:lstStyle/>
          <a:p>
            <a:pPr marL="12700" lvl="0" algn="l">
              <a:spcBef>
                <a:spcPts val="105"/>
              </a:spcBef>
              <a:buClrTx/>
              <a:buSzTx/>
              <a:buFontTx/>
            </a:pPr>
            <a:r>
              <a:rPr sz="3600" b="1" dirty="0">
                <a:solidFill>
                  <a:srgbClr val="FFFF00"/>
                </a:solidFill>
                <a:sym typeface="+mn-ea"/>
              </a:rPr>
              <a:t>Estrutura de repetição (do-while)</a:t>
            </a:r>
            <a:endParaRPr sz="3600" b="1" dirty="0">
              <a:solidFill>
                <a:srgbClr val="FFFF00"/>
              </a:solidFill>
              <a:sym typeface="+mn-e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83" y="2959632"/>
            <a:ext cx="1739264" cy="550545"/>
            <a:chOff x="582183" y="2959632"/>
            <a:chExt cx="1739264" cy="550545"/>
          </a:xfrm>
        </p:grpSpPr>
        <p:sp>
          <p:nvSpPr>
            <p:cNvPr id="4" name="object 4"/>
            <p:cNvSpPr/>
            <p:nvPr/>
          </p:nvSpPr>
          <p:spPr>
            <a:xfrm>
              <a:off x="582183" y="2959632"/>
              <a:ext cx="1738852" cy="55011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73479" y="3055619"/>
              <a:ext cx="554736" cy="405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1123" y="2977895"/>
              <a:ext cx="1680971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11123" y="2977895"/>
              <a:ext cx="1681480" cy="474345"/>
            </a:xfrm>
            <a:custGeom>
              <a:avLst/>
              <a:gdLst/>
              <a:ahLst/>
              <a:cxnLst/>
              <a:rect l="l" t="t" r="r" b="b"/>
              <a:pathLst>
                <a:path w="1681480" h="474345">
                  <a:moveTo>
                    <a:pt x="0" y="236981"/>
                  </a:moveTo>
                  <a:lnTo>
                    <a:pt x="840486" y="0"/>
                  </a:lnTo>
                  <a:lnTo>
                    <a:pt x="1680971" y="236981"/>
                  </a:lnTo>
                  <a:lnTo>
                    <a:pt x="840486" y="473963"/>
                  </a:lnTo>
                  <a:lnTo>
                    <a:pt x="0" y="23698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true"/>
          <p:nvPr/>
        </p:nvSpPr>
        <p:spPr>
          <a:xfrm>
            <a:off x="1249045" y="3116580"/>
            <a:ext cx="47879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tx1"/>
                </a:solidFill>
                <a:cs typeface="+mn-lt"/>
              </a:rPr>
              <a:t>test</a:t>
            </a:r>
            <a:endParaRPr sz="1200" b="1" spc="-5" dirty="0">
              <a:solidFill>
                <a:schemeClr val="tx1"/>
              </a:solidFill>
              <a:cs typeface="+mn-l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7219" y="1635301"/>
            <a:ext cx="1350645" cy="970915"/>
            <a:chOff x="777219" y="1635301"/>
            <a:chExt cx="1350645" cy="970915"/>
          </a:xfrm>
        </p:grpSpPr>
        <p:sp>
          <p:nvSpPr>
            <p:cNvPr id="10" name="object 10"/>
            <p:cNvSpPr/>
            <p:nvPr/>
          </p:nvSpPr>
          <p:spPr>
            <a:xfrm>
              <a:off x="777219" y="2151829"/>
              <a:ext cx="1350304" cy="4542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127759" y="2199131"/>
              <a:ext cx="650747" cy="4053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15339" y="2170176"/>
              <a:ext cx="1274063" cy="3779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15339" y="2170176"/>
              <a:ext cx="1274445" cy="378460"/>
            </a:xfrm>
            <a:custGeom>
              <a:avLst/>
              <a:gdLst/>
              <a:ahLst/>
              <a:cxnLst/>
              <a:rect l="l" t="t" r="r" b="b"/>
              <a:pathLst>
                <a:path w="1274445" h="378460">
                  <a:moveTo>
                    <a:pt x="0" y="377951"/>
                  </a:moveTo>
                  <a:lnTo>
                    <a:pt x="1274063" y="377951"/>
                  </a:lnTo>
                  <a:lnTo>
                    <a:pt x="1274063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16640" y="1635301"/>
              <a:ext cx="271462" cy="2666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354836" y="1653539"/>
              <a:ext cx="195072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350263" y="1648967"/>
              <a:ext cx="204215" cy="1996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</p:grpSp>
      <p:sp>
        <p:nvSpPr>
          <p:cNvPr id="17" name="object 17"/>
          <p:cNvSpPr txBox="true"/>
          <p:nvPr/>
        </p:nvSpPr>
        <p:spPr>
          <a:xfrm>
            <a:off x="1248867" y="2250694"/>
            <a:ext cx="408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chemeClr val="tx1"/>
                </a:solidFill>
                <a:cs typeface="+mn-lt"/>
              </a:rPr>
              <a:t>bo</a:t>
            </a:r>
            <a:r>
              <a:rPr sz="1200" b="1" spc="-5" dirty="0">
                <a:solidFill>
                  <a:schemeClr val="tx1"/>
                </a:solidFill>
                <a:cs typeface="+mn-lt"/>
              </a:rPr>
              <a:t>dy</a:t>
            </a:r>
            <a:endParaRPr sz="1200" b="1" spc="-5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18" name="object 18"/>
          <p:cNvSpPr txBox="true"/>
          <p:nvPr/>
        </p:nvSpPr>
        <p:spPr>
          <a:xfrm>
            <a:off x="2281808" y="2943859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chemeClr val="bg1"/>
                </a:solidFill>
                <a:cs typeface="+mn-lt"/>
              </a:rPr>
              <a:t>T</a:t>
            </a:r>
            <a:endParaRPr sz="15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19" name="object 19"/>
          <p:cNvSpPr txBox="true"/>
          <p:nvPr/>
        </p:nvSpPr>
        <p:spPr>
          <a:xfrm>
            <a:off x="1531111" y="3502532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chemeClr val="bg1"/>
                </a:solidFill>
                <a:cs typeface="+mn-lt"/>
              </a:rPr>
              <a:t>F</a:t>
            </a:r>
            <a:endParaRPr sz="1500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95400" y="1822704"/>
            <a:ext cx="1283335" cy="2289175"/>
            <a:chOff x="1295400" y="1822704"/>
            <a:chExt cx="1283335" cy="2289175"/>
          </a:xfrm>
        </p:grpSpPr>
        <p:sp>
          <p:nvSpPr>
            <p:cNvPr id="21" name="object 21"/>
            <p:cNvSpPr/>
            <p:nvPr/>
          </p:nvSpPr>
          <p:spPr>
            <a:xfrm>
              <a:off x="1932431" y="2221992"/>
              <a:ext cx="646176" cy="10698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090166" y="2299843"/>
              <a:ext cx="445770" cy="929005"/>
            </a:xfrm>
            <a:custGeom>
              <a:avLst/>
              <a:gdLst/>
              <a:ahLst/>
              <a:cxnLst/>
              <a:rect l="l" t="t" r="r" b="b"/>
              <a:pathLst>
                <a:path w="445769" h="929005">
                  <a:moveTo>
                    <a:pt x="419607" y="903097"/>
                  </a:moveTo>
                  <a:lnTo>
                    <a:pt x="203961" y="903097"/>
                  </a:lnTo>
                  <a:lnTo>
                    <a:pt x="203961" y="929005"/>
                  </a:lnTo>
                  <a:lnTo>
                    <a:pt x="439800" y="929005"/>
                  </a:lnTo>
                  <a:lnTo>
                    <a:pt x="445515" y="923163"/>
                  </a:lnTo>
                  <a:lnTo>
                    <a:pt x="445515" y="916051"/>
                  </a:lnTo>
                  <a:lnTo>
                    <a:pt x="419607" y="916051"/>
                  </a:lnTo>
                  <a:lnTo>
                    <a:pt x="419607" y="903097"/>
                  </a:lnTo>
                  <a:close/>
                </a:path>
                <a:path w="445769" h="929005">
                  <a:moveTo>
                    <a:pt x="419607" y="60071"/>
                  </a:moveTo>
                  <a:lnTo>
                    <a:pt x="419607" y="916051"/>
                  </a:lnTo>
                  <a:lnTo>
                    <a:pt x="432561" y="903097"/>
                  </a:lnTo>
                  <a:lnTo>
                    <a:pt x="445515" y="903097"/>
                  </a:lnTo>
                  <a:lnTo>
                    <a:pt x="445515" y="73025"/>
                  </a:lnTo>
                  <a:lnTo>
                    <a:pt x="432561" y="73025"/>
                  </a:lnTo>
                  <a:lnTo>
                    <a:pt x="419607" y="60071"/>
                  </a:lnTo>
                  <a:close/>
                </a:path>
                <a:path w="445769" h="929005">
                  <a:moveTo>
                    <a:pt x="445515" y="903097"/>
                  </a:moveTo>
                  <a:lnTo>
                    <a:pt x="432561" y="903097"/>
                  </a:lnTo>
                  <a:lnTo>
                    <a:pt x="419607" y="916051"/>
                  </a:lnTo>
                  <a:lnTo>
                    <a:pt x="445515" y="916051"/>
                  </a:lnTo>
                  <a:lnTo>
                    <a:pt x="445515" y="903097"/>
                  </a:lnTo>
                  <a:close/>
                </a:path>
                <a:path w="445769" h="929005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7" y="118110"/>
                  </a:lnTo>
                  <a:lnTo>
                    <a:pt x="114553" y="111887"/>
                  </a:lnTo>
                  <a:lnTo>
                    <a:pt x="118109" y="105791"/>
                  </a:lnTo>
                  <a:lnTo>
                    <a:pt x="116077" y="97790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2"/>
                  </a:lnTo>
                  <a:lnTo>
                    <a:pt x="118109" y="14351"/>
                  </a:lnTo>
                  <a:lnTo>
                    <a:pt x="114553" y="8255"/>
                  </a:lnTo>
                  <a:lnTo>
                    <a:pt x="110997" y="2032"/>
                  </a:lnTo>
                  <a:lnTo>
                    <a:pt x="102996" y="0"/>
                  </a:lnTo>
                  <a:close/>
                </a:path>
                <a:path w="445769" h="929005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445769" h="929005">
                  <a:moveTo>
                    <a:pt x="439800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419607" y="73025"/>
                  </a:lnTo>
                  <a:lnTo>
                    <a:pt x="419607" y="60071"/>
                  </a:lnTo>
                  <a:lnTo>
                    <a:pt x="445515" y="60071"/>
                  </a:lnTo>
                  <a:lnTo>
                    <a:pt x="445515" y="52959"/>
                  </a:lnTo>
                  <a:lnTo>
                    <a:pt x="439800" y="47117"/>
                  </a:lnTo>
                  <a:close/>
                </a:path>
                <a:path w="445769" h="929005">
                  <a:moveTo>
                    <a:pt x="445515" y="60071"/>
                  </a:moveTo>
                  <a:lnTo>
                    <a:pt x="419607" y="60071"/>
                  </a:lnTo>
                  <a:lnTo>
                    <a:pt x="432561" y="73025"/>
                  </a:lnTo>
                  <a:lnTo>
                    <a:pt x="445515" y="73025"/>
                  </a:lnTo>
                  <a:lnTo>
                    <a:pt x="445515" y="60071"/>
                  </a:lnTo>
                  <a:close/>
                </a:path>
                <a:path w="445769" h="929005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445769" h="929005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445769" h="929005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295400" y="1822704"/>
              <a:ext cx="315468" cy="5273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93063" y="1844802"/>
              <a:ext cx="120650" cy="326390"/>
            </a:xfrm>
            <a:custGeom>
              <a:avLst/>
              <a:gdLst/>
              <a:ahLst/>
              <a:cxnLst/>
              <a:rect l="l" t="t" r="r" b="b"/>
              <a:pathLst>
                <a:path w="120650" h="326389">
                  <a:moveTo>
                    <a:pt x="14350" y="208152"/>
                  </a:moveTo>
                  <a:lnTo>
                    <a:pt x="8255" y="211836"/>
                  </a:lnTo>
                  <a:lnTo>
                    <a:pt x="2031" y="215392"/>
                  </a:lnTo>
                  <a:lnTo>
                    <a:pt x="0" y="223265"/>
                  </a:lnTo>
                  <a:lnTo>
                    <a:pt x="3556" y="229488"/>
                  </a:lnTo>
                  <a:lnTo>
                    <a:pt x="60071" y="326389"/>
                  </a:lnTo>
                  <a:lnTo>
                    <a:pt x="75033" y="300736"/>
                  </a:lnTo>
                  <a:lnTo>
                    <a:pt x="47117" y="300736"/>
                  </a:lnTo>
                  <a:lnTo>
                    <a:pt x="47117" y="252766"/>
                  </a:lnTo>
                  <a:lnTo>
                    <a:pt x="22352" y="210312"/>
                  </a:lnTo>
                  <a:lnTo>
                    <a:pt x="14350" y="208152"/>
                  </a:lnTo>
                  <a:close/>
                </a:path>
                <a:path w="120650" h="326389">
                  <a:moveTo>
                    <a:pt x="47117" y="252766"/>
                  </a:moveTo>
                  <a:lnTo>
                    <a:pt x="47117" y="300736"/>
                  </a:lnTo>
                  <a:lnTo>
                    <a:pt x="73025" y="300736"/>
                  </a:lnTo>
                  <a:lnTo>
                    <a:pt x="73025" y="294132"/>
                  </a:lnTo>
                  <a:lnTo>
                    <a:pt x="48895" y="294132"/>
                  </a:lnTo>
                  <a:lnTo>
                    <a:pt x="60071" y="274973"/>
                  </a:lnTo>
                  <a:lnTo>
                    <a:pt x="47117" y="252766"/>
                  </a:lnTo>
                  <a:close/>
                </a:path>
                <a:path w="120650" h="326389">
                  <a:moveTo>
                    <a:pt x="105790" y="208152"/>
                  </a:moveTo>
                  <a:lnTo>
                    <a:pt x="97790" y="210312"/>
                  </a:lnTo>
                  <a:lnTo>
                    <a:pt x="73025" y="252766"/>
                  </a:lnTo>
                  <a:lnTo>
                    <a:pt x="73025" y="300736"/>
                  </a:lnTo>
                  <a:lnTo>
                    <a:pt x="75033" y="300736"/>
                  </a:lnTo>
                  <a:lnTo>
                    <a:pt x="116586" y="229488"/>
                  </a:lnTo>
                  <a:lnTo>
                    <a:pt x="120142" y="223265"/>
                  </a:lnTo>
                  <a:lnTo>
                    <a:pt x="118109" y="215392"/>
                  </a:lnTo>
                  <a:lnTo>
                    <a:pt x="111887" y="211836"/>
                  </a:lnTo>
                  <a:lnTo>
                    <a:pt x="105790" y="208152"/>
                  </a:lnTo>
                  <a:close/>
                </a:path>
                <a:path w="120650" h="326389">
                  <a:moveTo>
                    <a:pt x="60071" y="274973"/>
                  </a:moveTo>
                  <a:lnTo>
                    <a:pt x="48895" y="294132"/>
                  </a:lnTo>
                  <a:lnTo>
                    <a:pt x="71247" y="294132"/>
                  </a:lnTo>
                  <a:lnTo>
                    <a:pt x="60071" y="274973"/>
                  </a:lnTo>
                  <a:close/>
                </a:path>
                <a:path w="120650" h="326389">
                  <a:moveTo>
                    <a:pt x="73025" y="252766"/>
                  </a:moveTo>
                  <a:lnTo>
                    <a:pt x="60071" y="274973"/>
                  </a:lnTo>
                  <a:lnTo>
                    <a:pt x="71247" y="294132"/>
                  </a:lnTo>
                  <a:lnTo>
                    <a:pt x="73025" y="294132"/>
                  </a:lnTo>
                  <a:lnTo>
                    <a:pt x="73025" y="252766"/>
                  </a:lnTo>
                  <a:close/>
                </a:path>
                <a:path w="120650" h="326389">
                  <a:moveTo>
                    <a:pt x="73025" y="0"/>
                  </a:moveTo>
                  <a:lnTo>
                    <a:pt x="47117" y="0"/>
                  </a:lnTo>
                  <a:lnTo>
                    <a:pt x="47117" y="252766"/>
                  </a:lnTo>
                  <a:lnTo>
                    <a:pt x="60071" y="274973"/>
                  </a:lnTo>
                  <a:lnTo>
                    <a:pt x="73025" y="25276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295400" y="2526792"/>
              <a:ext cx="315468" cy="6309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393063" y="2548890"/>
              <a:ext cx="120650" cy="430530"/>
            </a:xfrm>
            <a:custGeom>
              <a:avLst/>
              <a:gdLst/>
              <a:ahLst/>
              <a:cxnLst/>
              <a:rect l="l" t="t" r="r" b="b"/>
              <a:pathLst>
                <a:path w="120650" h="430530">
                  <a:moveTo>
                    <a:pt x="14350" y="312038"/>
                  </a:moveTo>
                  <a:lnTo>
                    <a:pt x="8255" y="315595"/>
                  </a:lnTo>
                  <a:lnTo>
                    <a:pt x="2031" y="319150"/>
                  </a:lnTo>
                  <a:lnTo>
                    <a:pt x="0" y="327151"/>
                  </a:lnTo>
                  <a:lnTo>
                    <a:pt x="60071" y="430275"/>
                  </a:lnTo>
                  <a:lnTo>
                    <a:pt x="75088" y="404495"/>
                  </a:lnTo>
                  <a:lnTo>
                    <a:pt x="47117" y="404495"/>
                  </a:lnTo>
                  <a:lnTo>
                    <a:pt x="47117" y="356652"/>
                  </a:lnTo>
                  <a:lnTo>
                    <a:pt x="25908" y="320294"/>
                  </a:lnTo>
                  <a:lnTo>
                    <a:pt x="22352" y="314071"/>
                  </a:lnTo>
                  <a:lnTo>
                    <a:pt x="14350" y="312038"/>
                  </a:lnTo>
                  <a:close/>
                </a:path>
                <a:path w="120650" h="430530">
                  <a:moveTo>
                    <a:pt x="47117" y="356652"/>
                  </a:moveTo>
                  <a:lnTo>
                    <a:pt x="47117" y="404495"/>
                  </a:lnTo>
                  <a:lnTo>
                    <a:pt x="73025" y="404495"/>
                  </a:lnTo>
                  <a:lnTo>
                    <a:pt x="73025" y="398018"/>
                  </a:lnTo>
                  <a:lnTo>
                    <a:pt x="48895" y="398018"/>
                  </a:lnTo>
                  <a:lnTo>
                    <a:pt x="60071" y="378859"/>
                  </a:lnTo>
                  <a:lnTo>
                    <a:pt x="47117" y="356652"/>
                  </a:lnTo>
                  <a:close/>
                </a:path>
                <a:path w="120650" h="430530">
                  <a:moveTo>
                    <a:pt x="105790" y="312038"/>
                  </a:moveTo>
                  <a:lnTo>
                    <a:pt x="97790" y="314071"/>
                  </a:lnTo>
                  <a:lnTo>
                    <a:pt x="94234" y="320294"/>
                  </a:lnTo>
                  <a:lnTo>
                    <a:pt x="73025" y="356652"/>
                  </a:lnTo>
                  <a:lnTo>
                    <a:pt x="73025" y="404495"/>
                  </a:lnTo>
                  <a:lnTo>
                    <a:pt x="75088" y="404495"/>
                  </a:lnTo>
                  <a:lnTo>
                    <a:pt x="120142" y="327151"/>
                  </a:lnTo>
                  <a:lnTo>
                    <a:pt x="118109" y="319150"/>
                  </a:lnTo>
                  <a:lnTo>
                    <a:pt x="111887" y="315595"/>
                  </a:lnTo>
                  <a:lnTo>
                    <a:pt x="105790" y="312038"/>
                  </a:lnTo>
                  <a:close/>
                </a:path>
                <a:path w="120650" h="430530">
                  <a:moveTo>
                    <a:pt x="60071" y="378859"/>
                  </a:moveTo>
                  <a:lnTo>
                    <a:pt x="48895" y="398018"/>
                  </a:lnTo>
                  <a:lnTo>
                    <a:pt x="71247" y="398018"/>
                  </a:lnTo>
                  <a:lnTo>
                    <a:pt x="60071" y="378859"/>
                  </a:lnTo>
                  <a:close/>
                </a:path>
                <a:path w="120650" h="430530">
                  <a:moveTo>
                    <a:pt x="73025" y="356652"/>
                  </a:moveTo>
                  <a:lnTo>
                    <a:pt x="60071" y="378859"/>
                  </a:lnTo>
                  <a:lnTo>
                    <a:pt x="71247" y="398018"/>
                  </a:lnTo>
                  <a:lnTo>
                    <a:pt x="73025" y="398018"/>
                  </a:lnTo>
                  <a:lnTo>
                    <a:pt x="73025" y="356652"/>
                  </a:lnTo>
                  <a:close/>
                </a:path>
                <a:path w="120650" h="430530">
                  <a:moveTo>
                    <a:pt x="73025" y="0"/>
                  </a:moveTo>
                  <a:lnTo>
                    <a:pt x="47117" y="0"/>
                  </a:lnTo>
                  <a:lnTo>
                    <a:pt x="47117" y="356652"/>
                  </a:lnTo>
                  <a:lnTo>
                    <a:pt x="60071" y="378859"/>
                  </a:lnTo>
                  <a:lnTo>
                    <a:pt x="73025" y="356652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324355" y="3861741"/>
              <a:ext cx="256032" cy="25008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295400" y="3430524"/>
              <a:ext cx="315468" cy="6187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393063" y="3452622"/>
              <a:ext cx="120650" cy="418465"/>
            </a:xfrm>
            <a:custGeom>
              <a:avLst/>
              <a:gdLst/>
              <a:ahLst/>
              <a:cxnLst/>
              <a:rect l="l" t="t" r="r" b="b"/>
              <a:pathLst>
                <a:path w="120650" h="418464">
                  <a:moveTo>
                    <a:pt x="14350" y="299846"/>
                  </a:moveTo>
                  <a:lnTo>
                    <a:pt x="8255" y="303402"/>
                  </a:lnTo>
                  <a:lnTo>
                    <a:pt x="2031" y="306958"/>
                  </a:lnTo>
                  <a:lnTo>
                    <a:pt x="0" y="314959"/>
                  </a:lnTo>
                  <a:lnTo>
                    <a:pt x="60071" y="417956"/>
                  </a:lnTo>
                  <a:lnTo>
                    <a:pt x="75033" y="392302"/>
                  </a:lnTo>
                  <a:lnTo>
                    <a:pt x="47117" y="392302"/>
                  </a:lnTo>
                  <a:lnTo>
                    <a:pt x="47117" y="344460"/>
                  </a:lnTo>
                  <a:lnTo>
                    <a:pt x="25908" y="308101"/>
                  </a:lnTo>
                  <a:lnTo>
                    <a:pt x="22352" y="301878"/>
                  </a:lnTo>
                  <a:lnTo>
                    <a:pt x="14350" y="299846"/>
                  </a:lnTo>
                  <a:close/>
                </a:path>
                <a:path w="120650" h="418464">
                  <a:moveTo>
                    <a:pt x="47117" y="344460"/>
                  </a:moveTo>
                  <a:lnTo>
                    <a:pt x="47117" y="392302"/>
                  </a:lnTo>
                  <a:lnTo>
                    <a:pt x="73025" y="392302"/>
                  </a:lnTo>
                  <a:lnTo>
                    <a:pt x="73025" y="385825"/>
                  </a:lnTo>
                  <a:lnTo>
                    <a:pt x="48895" y="385825"/>
                  </a:lnTo>
                  <a:lnTo>
                    <a:pt x="60071" y="366667"/>
                  </a:lnTo>
                  <a:lnTo>
                    <a:pt x="47117" y="344460"/>
                  </a:lnTo>
                  <a:close/>
                </a:path>
                <a:path w="120650" h="418464">
                  <a:moveTo>
                    <a:pt x="105790" y="299846"/>
                  </a:moveTo>
                  <a:lnTo>
                    <a:pt x="97790" y="301878"/>
                  </a:lnTo>
                  <a:lnTo>
                    <a:pt x="94234" y="308101"/>
                  </a:lnTo>
                  <a:lnTo>
                    <a:pt x="73025" y="344460"/>
                  </a:lnTo>
                  <a:lnTo>
                    <a:pt x="73025" y="392302"/>
                  </a:lnTo>
                  <a:lnTo>
                    <a:pt x="75033" y="392302"/>
                  </a:lnTo>
                  <a:lnTo>
                    <a:pt x="120142" y="314959"/>
                  </a:lnTo>
                  <a:lnTo>
                    <a:pt x="118109" y="306958"/>
                  </a:lnTo>
                  <a:lnTo>
                    <a:pt x="111887" y="303402"/>
                  </a:lnTo>
                  <a:lnTo>
                    <a:pt x="105790" y="299846"/>
                  </a:lnTo>
                  <a:close/>
                </a:path>
                <a:path w="120650" h="418464">
                  <a:moveTo>
                    <a:pt x="60071" y="366667"/>
                  </a:moveTo>
                  <a:lnTo>
                    <a:pt x="48895" y="385825"/>
                  </a:lnTo>
                  <a:lnTo>
                    <a:pt x="71247" y="385825"/>
                  </a:lnTo>
                  <a:lnTo>
                    <a:pt x="60071" y="366667"/>
                  </a:lnTo>
                  <a:close/>
                </a:path>
                <a:path w="120650" h="418464">
                  <a:moveTo>
                    <a:pt x="73025" y="344460"/>
                  </a:moveTo>
                  <a:lnTo>
                    <a:pt x="60071" y="366667"/>
                  </a:lnTo>
                  <a:lnTo>
                    <a:pt x="71247" y="385825"/>
                  </a:lnTo>
                  <a:lnTo>
                    <a:pt x="73025" y="385825"/>
                  </a:lnTo>
                  <a:lnTo>
                    <a:pt x="73025" y="344460"/>
                  </a:lnTo>
                  <a:close/>
                </a:path>
                <a:path w="120650" h="418464">
                  <a:moveTo>
                    <a:pt x="73025" y="0"/>
                  </a:moveTo>
                  <a:lnTo>
                    <a:pt x="47117" y="0"/>
                  </a:lnTo>
                  <a:lnTo>
                    <a:pt x="47117" y="344460"/>
                  </a:lnTo>
                  <a:lnTo>
                    <a:pt x="60071" y="366667"/>
                  </a:lnTo>
                  <a:lnTo>
                    <a:pt x="73025" y="34446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247201" y="2077065"/>
            <a:ext cx="4174490" cy="1845310"/>
            <a:chOff x="3247201" y="2077065"/>
            <a:chExt cx="4174490" cy="1845310"/>
          </a:xfrm>
        </p:grpSpPr>
        <p:sp>
          <p:nvSpPr>
            <p:cNvPr id="31" name="object 31"/>
            <p:cNvSpPr/>
            <p:nvPr/>
          </p:nvSpPr>
          <p:spPr>
            <a:xfrm>
              <a:off x="3247201" y="2077065"/>
              <a:ext cx="4174040" cy="18451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051547" y="3022092"/>
              <a:ext cx="312420" cy="5638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093458" y="3057906"/>
              <a:ext cx="215265" cy="452755"/>
            </a:xfrm>
            <a:custGeom>
              <a:avLst/>
              <a:gdLst/>
              <a:ahLst/>
              <a:cxnLst/>
              <a:rect l="l" t="t" r="r" b="b"/>
              <a:pathLst>
                <a:path w="215265" h="452754">
                  <a:moveTo>
                    <a:pt x="0" y="0"/>
                  </a:moveTo>
                  <a:lnTo>
                    <a:pt x="41808" y="1404"/>
                  </a:lnTo>
                  <a:lnTo>
                    <a:pt x="75961" y="5238"/>
                  </a:lnTo>
                  <a:lnTo>
                    <a:pt x="98994" y="10929"/>
                  </a:lnTo>
                  <a:lnTo>
                    <a:pt x="107442" y="17907"/>
                  </a:lnTo>
                  <a:lnTo>
                    <a:pt x="107442" y="208407"/>
                  </a:lnTo>
                  <a:lnTo>
                    <a:pt x="115889" y="215384"/>
                  </a:lnTo>
                  <a:lnTo>
                    <a:pt x="138922" y="221075"/>
                  </a:lnTo>
                  <a:lnTo>
                    <a:pt x="173075" y="224909"/>
                  </a:lnTo>
                  <a:lnTo>
                    <a:pt x="214884" y="226314"/>
                  </a:lnTo>
                  <a:lnTo>
                    <a:pt x="173075" y="227718"/>
                  </a:lnTo>
                  <a:lnTo>
                    <a:pt x="138922" y="231552"/>
                  </a:lnTo>
                  <a:lnTo>
                    <a:pt x="115889" y="237243"/>
                  </a:lnTo>
                  <a:lnTo>
                    <a:pt x="107442" y="244221"/>
                  </a:lnTo>
                  <a:lnTo>
                    <a:pt x="107442" y="434721"/>
                  </a:lnTo>
                  <a:lnTo>
                    <a:pt x="98994" y="441698"/>
                  </a:lnTo>
                  <a:lnTo>
                    <a:pt x="75961" y="447389"/>
                  </a:lnTo>
                  <a:lnTo>
                    <a:pt x="41808" y="451223"/>
                  </a:lnTo>
                  <a:lnTo>
                    <a:pt x="0" y="452628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34" name="object 34"/>
          <p:cNvSpPr txBox="true"/>
          <p:nvPr/>
        </p:nvSpPr>
        <p:spPr>
          <a:xfrm>
            <a:off x="2718307" y="4803775"/>
            <a:ext cx="17646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solidFill>
                  <a:schemeClr val="bg1"/>
                </a:solidFill>
                <a:cs typeface="+mn-lt"/>
              </a:rPr>
              <a:t>Expressão</a:t>
            </a:r>
            <a:r>
              <a:rPr sz="1400" b="1" spc="120" dirty="0">
                <a:solidFill>
                  <a:schemeClr val="bg1"/>
                </a:solidFill>
                <a:cs typeface="+mn-lt"/>
              </a:rPr>
              <a:t> </a:t>
            </a:r>
            <a:r>
              <a:rPr sz="1400" b="1" spc="-5" dirty="0">
                <a:solidFill>
                  <a:schemeClr val="bg1"/>
                </a:solidFill>
                <a:cs typeface="+mn-lt"/>
              </a:rPr>
              <a:t>Booleana</a:t>
            </a:r>
            <a:endParaRPr sz="1400" b="1" spc="-5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35" name="object 35"/>
          <p:cNvSpPr txBox="true"/>
          <p:nvPr/>
        </p:nvSpPr>
        <p:spPr>
          <a:xfrm>
            <a:off x="3419347" y="5017134"/>
            <a:ext cx="361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90" dirty="0">
                <a:solidFill>
                  <a:schemeClr val="bg1"/>
                </a:solidFill>
                <a:cs typeface="+mn-lt"/>
              </a:rPr>
              <a:t>t</a:t>
            </a:r>
            <a:r>
              <a:rPr sz="1400" b="1" spc="-50" dirty="0">
                <a:solidFill>
                  <a:schemeClr val="bg1"/>
                </a:solidFill>
                <a:cs typeface="+mn-lt"/>
              </a:rPr>
              <a:t>e</a:t>
            </a:r>
            <a:r>
              <a:rPr sz="1400" b="1" spc="-5" dirty="0">
                <a:solidFill>
                  <a:schemeClr val="bg1"/>
                </a:solidFill>
                <a:cs typeface="+mn-lt"/>
              </a:rPr>
              <a:t>st</a:t>
            </a:r>
            <a:endParaRPr sz="1400" b="1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59479" y="3706367"/>
            <a:ext cx="1813560" cy="1251585"/>
            <a:chOff x="3459479" y="3706367"/>
            <a:chExt cx="1813560" cy="1251585"/>
          </a:xfrm>
        </p:grpSpPr>
        <p:sp>
          <p:nvSpPr>
            <p:cNvPr id="37" name="object 37"/>
            <p:cNvSpPr/>
            <p:nvPr/>
          </p:nvSpPr>
          <p:spPr>
            <a:xfrm>
              <a:off x="3459479" y="3706367"/>
              <a:ext cx="1813560" cy="12512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600449" y="3729354"/>
              <a:ext cx="1630680" cy="1067435"/>
            </a:xfrm>
            <a:custGeom>
              <a:avLst/>
              <a:gdLst/>
              <a:ahLst/>
              <a:cxnLst/>
              <a:rect l="l" t="t" r="r" b="b"/>
              <a:pathLst>
                <a:path w="1630679" h="1067435">
                  <a:moveTo>
                    <a:pt x="1619503" y="0"/>
                  </a:moveTo>
                  <a:lnTo>
                    <a:pt x="1569720" y="32385"/>
                  </a:lnTo>
                  <a:lnTo>
                    <a:pt x="1580641" y="49022"/>
                  </a:lnTo>
                  <a:lnTo>
                    <a:pt x="1630426" y="16510"/>
                  </a:lnTo>
                  <a:lnTo>
                    <a:pt x="1619503" y="0"/>
                  </a:lnTo>
                  <a:close/>
                </a:path>
                <a:path w="1630679" h="1067435">
                  <a:moveTo>
                    <a:pt x="1553210" y="43180"/>
                  </a:moveTo>
                  <a:lnTo>
                    <a:pt x="1503426" y="75692"/>
                  </a:lnTo>
                  <a:lnTo>
                    <a:pt x="1514221" y="92202"/>
                  </a:lnTo>
                  <a:lnTo>
                    <a:pt x="1564004" y="59817"/>
                  </a:lnTo>
                  <a:lnTo>
                    <a:pt x="1553210" y="43180"/>
                  </a:lnTo>
                  <a:close/>
                </a:path>
                <a:path w="1630679" h="1067435">
                  <a:moveTo>
                    <a:pt x="1486789" y="86487"/>
                  </a:moveTo>
                  <a:lnTo>
                    <a:pt x="1437004" y="118872"/>
                  </a:lnTo>
                  <a:lnTo>
                    <a:pt x="1447800" y="135509"/>
                  </a:lnTo>
                  <a:lnTo>
                    <a:pt x="1497584" y="103124"/>
                  </a:lnTo>
                  <a:lnTo>
                    <a:pt x="1486789" y="86487"/>
                  </a:lnTo>
                  <a:close/>
                </a:path>
                <a:path w="1630679" h="1067435">
                  <a:moveTo>
                    <a:pt x="1420367" y="129794"/>
                  </a:moveTo>
                  <a:lnTo>
                    <a:pt x="1370584" y="162179"/>
                  </a:lnTo>
                  <a:lnTo>
                    <a:pt x="1381378" y="178816"/>
                  </a:lnTo>
                  <a:lnTo>
                    <a:pt x="1431163" y="146304"/>
                  </a:lnTo>
                  <a:lnTo>
                    <a:pt x="1420367" y="129794"/>
                  </a:lnTo>
                  <a:close/>
                </a:path>
                <a:path w="1630679" h="1067435">
                  <a:moveTo>
                    <a:pt x="1353947" y="172974"/>
                  </a:moveTo>
                  <a:lnTo>
                    <a:pt x="1304163" y="205486"/>
                  </a:lnTo>
                  <a:lnTo>
                    <a:pt x="1314958" y="221996"/>
                  </a:lnTo>
                  <a:lnTo>
                    <a:pt x="1364741" y="189611"/>
                  </a:lnTo>
                  <a:lnTo>
                    <a:pt x="1353947" y="172974"/>
                  </a:lnTo>
                  <a:close/>
                </a:path>
                <a:path w="1630679" h="1067435">
                  <a:moveTo>
                    <a:pt x="1287526" y="216281"/>
                  </a:moveTo>
                  <a:lnTo>
                    <a:pt x="1237741" y="248666"/>
                  </a:lnTo>
                  <a:lnTo>
                    <a:pt x="1248537" y="265303"/>
                  </a:lnTo>
                  <a:lnTo>
                    <a:pt x="1298448" y="232918"/>
                  </a:lnTo>
                  <a:lnTo>
                    <a:pt x="1287526" y="216281"/>
                  </a:lnTo>
                  <a:close/>
                </a:path>
                <a:path w="1630679" h="1067435">
                  <a:moveTo>
                    <a:pt x="1221232" y="259588"/>
                  </a:moveTo>
                  <a:lnTo>
                    <a:pt x="1171448" y="291973"/>
                  </a:lnTo>
                  <a:lnTo>
                    <a:pt x="1182242" y="308610"/>
                  </a:lnTo>
                  <a:lnTo>
                    <a:pt x="1232027" y="276098"/>
                  </a:lnTo>
                  <a:lnTo>
                    <a:pt x="1221232" y="259588"/>
                  </a:lnTo>
                  <a:close/>
                </a:path>
                <a:path w="1630679" h="1067435">
                  <a:moveTo>
                    <a:pt x="1154811" y="302768"/>
                  </a:moveTo>
                  <a:lnTo>
                    <a:pt x="1105027" y="335280"/>
                  </a:lnTo>
                  <a:lnTo>
                    <a:pt x="1115822" y="351790"/>
                  </a:lnTo>
                  <a:lnTo>
                    <a:pt x="1165605" y="319405"/>
                  </a:lnTo>
                  <a:lnTo>
                    <a:pt x="1154811" y="302768"/>
                  </a:lnTo>
                  <a:close/>
                </a:path>
                <a:path w="1630679" h="1067435">
                  <a:moveTo>
                    <a:pt x="1088389" y="346075"/>
                  </a:moveTo>
                  <a:lnTo>
                    <a:pt x="1038605" y="378460"/>
                  </a:lnTo>
                  <a:lnTo>
                    <a:pt x="1049401" y="395097"/>
                  </a:lnTo>
                  <a:lnTo>
                    <a:pt x="1099185" y="362712"/>
                  </a:lnTo>
                  <a:lnTo>
                    <a:pt x="1088389" y="346075"/>
                  </a:lnTo>
                  <a:close/>
                </a:path>
                <a:path w="1630679" h="1067435">
                  <a:moveTo>
                    <a:pt x="1021969" y="389382"/>
                  </a:moveTo>
                  <a:lnTo>
                    <a:pt x="972185" y="421767"/>
                  </a:lnTo>
                  <a:lnTo>
                    <a:pt x="982979" y="438404"/>
                  </a:lnTo>
                  <a:lnTo>
                    <a:pt x="1032763" y="405892"/>
                  </a:lnTo>
                  <a:lnTo>
                    <a:pt x="1021969" y="389382"/>
                  </a:lnTo>
                  <a:close/>
                </a:path>
                <a:path w="1630679" h="1067435">
                  <a:moveTo>
                    <a:pt x="955548" y="432562"/>
                  </a:moveTo>
                  <a:lnTo>
                    <a:pt x="905763" y="465074"/>
                  </a:lnTo>
                  <a:lnTo>
                    <a:pt x="916559" y="481584"/>
                  </a:lnTo>
                  <a:lnTo>
                    <a:pt x="966470" y="449199"/>
                  </a:lnTo>
                  <a:lnTo>
                    <a:pt x="955548" y="432562"/>
                  </a:lnTo>
                  <a:close/>
                </a:path>
                <a:path w="1630679" h="1067435">
                  <a:moveTo>
                    <a:pt x="889253" y="475869"/>
                  </a:moveTo>
                  <a:lnTo>
                    <a:pt x="839342" y="508254"/>
                  </a:lnTo>
                  <a:lnTo>
                    <a:pt x="850264" y="524891"/>
                  </a:lnTo>
                  <a:lnTo>
                    <a:pt x="900049" y="492506"/>
                  </a:lnTo>
                  <a:lnTo>
                    <a:pt x="889253" y="475869"/>
                  </a:lnTo>
                  <a:close/>
                </a:path>
                <a:path w="1630679" h="1067435">
                  <a:moveTo>
                    <a:pt x="822833" y="519049"/>
                  </a:moveTo>
                  <a:lnTo>
                    <a:pt x="773049" y="551561"/>
                  </a:lnTo>
                  <a:lnTo>
                    <a:pt x="783844" y="568198"/>
                  </a:lnTo>
                  <a:lnTo>
                    <a:pt x="833627" y="535686"/>
                  </a:lnTo>
                  <a:lnTo>
                    <a:pt x="822833" y="519049"/>
                  </a:lnTo>
                  <a:close/>
                </a:path>
                <a:path w="1630679" h="1067435">
                  <a:moveTo>
                    <a:pt x="756412" y="562356"/>
                  </a:moveTo>
                  <a:lnTo>
                    <a:pt x="706627" y="594868"/>
                  </a:lnTo>
                  <a:lnTo>
                    <a:pt x="717423" y="611378"/>
                  </a:lnTo>
                  <a:lnTo>
                    <a:pt x="767207" y="578993"/>
                  </a:lnTo>
                  <a:lnTo>
                    <a:pt x="756412" y="562356"/>
                  </a:lnTo>
                  <a:close/>
                </a:path>
                <a:path w="1630679" h="1067435">
                  <a:moveTo>
                    <a:pt x="689990" y="605663"/>
                  </a:moveTo>
                  <a:lnTo>
                    <a:pt x="640207" y="638048"/>
                  </a:lnTo>
                  <a:lnTo>
                    <a:pt x="651001" y="654685"/>
                  </a:lnTo>
                  <a:lnTo>
                    <a:pt x="700786" y="622173"/>
                  </a:lnTo>
                  <a:lnTo>
                    <a:pt x="689990" y="605663"/>
                  </a:lnTo>
                  <a:close/>
                </a:path>
                <a:path w="1630679" h="1067435">
                  <a:moveTo>
                    <a:pt x="623570" y="648843"/>
                  </a:moveTo>
                  <a:lnTo>
                    <a:pt x="573786" y="681355"/>
                  </a:lnTo>
                  <a:lnTo>
                    <a:pt x="584580" y="697992"/>
                  </a:lnTo>
                  <a:lnTo>
                    <a:pt x="634364" y="665480"/>
                  </a:lnTo>
                  <a:lnTo>
                    <a:pt x="623570" y="648843"/>
                  </a:lnTo>
                  <a:close/>
                </a:path>
                <a:path w="1630679" h="1067435">
                  <a:moveTo>
                    <a:pt x="557276" y="692150"/>
                  </a:moveTo>
                  <a:lnTo>
                    <a:pt x="507364" y="724662"/>
                  </a:lnTo>
                  <a:lnTo>
                    <a:pt x="518287" y="741172"/>
                  </a:lnTo>
                  <a:lnTo>
                    <a:pt x="568071" y="708787"/>
                  </a:lnTo>
                  <a:lnTo>
                    <a:pt x="557276" y="692150"/>
                  </a:lnTo>
                  <a:close/>
                </a:path>
                <a:path w="1630679" h="1067435">
                  <a:moveTo>
                    <a:pt x="490854" y="735457"/>
                  </a:moveTo>
                  <a:lnTo>
                    <a:pt x="441071" y="767842"/>
                  </a:lnTo>
                  <a:lnTo>
                    <a:pt x="451865" y="784479"/>
                  </a:lnTo>
                  <a:lnTo>
                    <a:pt x="501650" y="751967"/>
                  </a:lnTo>
                  <a:lnTo>
                    <a:pt x="490854" y="735457"/>
                  </a:lnTo>
                  <a:close/>
                </a:path>
                <a:path w="1630679" h="1067435">
                  <a:moveTo>
                    <a:pt x="424434" y="778637"/>
                  </a:moveTo>
                  <a:lnTo>
                    <a:pt x="374650" y="811149"/>
                  </a:lnTo>
                  <a:lnTo>
                    <a:pt x="385445" y="827786"/>
                  </a:lnTo>
                  <a:lnTo>
                    <a:pt x="435228" y="795274"/>
                  </a:lnTo>
                  <a:lnTo>
                    <a:pt x="424434" y="778637"/>
                  </a:lnTo>
                  <a:close/>
                </a:path>
                <a:path w="1630679" h="1067435">
                  <a:moveTo>
                    <a:pt x="358013" y="821944"/>
                  </a:moveTo>
                  <a:lnTo>
                    <a:pt x="308228" y="854456"/>
                  </a:lnTo>
                  <a:lnTo>
                    <a:pt x="319024" y="870966"/>
                  </a:lnTo>
                  <a:lnTo>
                    <a:pt x="368808" y="838581"/>
                  </a:lnTo>
                  <a:lnTo>
                    <a:pt x="358013" y="821944"/>
                  </a:lnTo>
                  <a:close/>
                </a:path>
                <a:path w="1630679" h="1067435">
                  <a:moveTo>
                    <a:pt x="291591" y="865251"/>
                  </a:moveTo>
                  <a:lnTo>
                    <a:pt x="241808" y="897636"/>
                  </a:lnTo>
                  <a:lnTo>
                    <a:pt x="252602" y="914273"/>
                  </a:lnTo>
                  <a:lnTo>
                    <a:pt x="302387" y="881761"/>
                  </a:lnTo>
                  <a:lnTo>
                    <a:pt x="291591" y="865251"/>
                  </a:lnTo>
                  <a:close/>
                </a:path>
                <a:path w="1630679" h="1067435">
                  <a:moveTo>
                    <a:pt x="225171" y="908431"/>
                  </a:moveTo>
                  <a:lnTo>
                    <a:pt x="175387" y="940943"/>
                  </a:lnTo>
                  <a:lnTo>
                    <a:pt x="186309" y="957580"/>
                  </a:lnTo>
                  <a:lnTo>
                    <a:pt x="236092" y="925068"/>
                  </a:lnTo>
                  <a:lnTo>
                    <a:pt x="225171" y="908431"/>
                  </a:lnTo>
                  <a:close/>
                </a:path>
                <a:path w="1630679" h="1067435">
                  <a:moveTo>
                    <a:pt x="55625" y="966216"/>
                  </a:moveTo>
                  <a:lnTo>
                    <a:pt x="49657" y="968121"/>
                  </a:lnTo>
                  <a:lnTo>
                    <a:pt x="47116" y="973074"/>
                  </a:lnTo>
                  <a:lnTo>
                    <a:pt x="0" y="1067054"/>
                  </a:lnTo>
                  <a:lnTo>
                    <a:pt x="48671" y="1064641"/>
                  </a:lnTo>
                  <a:lnTo>
                    <a:pt x="21844" y="1064641"/>
                  </a:lnTo>
                  <a:lnTo>
                    <a:pt x="11049" y="1048004"/>
                  </a:lnTo>
                  <a:lnTo>
                    <a:pt x="26035" y="1038225"/>
                  </a:lnTo>
                  <a:lnTo>
                    <a:pt x="36630" y="1038225"/>
                  </a:lnTo>
                  <a:lnTo>
                    <a:pt x="64897" y="981964"/>
                  </a:lnTo>
                  <a:lnTo>
                    <a:pt x="67310" y="977011"/>
                  </a:lnTo>
                  <a:lnTo>
                    <a:pt x="65404" y="971169"/>
                  </a:lnTo>
                  <a:lnTo>
                    <a:pt x="60451" y="968629"/>
                  </a:lnTo>
                  <a:lnTo>
                    <a:pt x="55625" y="966216"/>
                  </a:lnTo>
                  <a:close/>
                </a:path>
                <a:path w="1630679" h="1067435">
                  <a:moveTo>
                    <a:pt x="26035" y="1038225"/>
                  </a:moveTo>
                  <a:lnTo>
                    <a:pt x="11049" y="1048004"/>
                  </a:lnTo>
                  <a:lnTo>
                    <a:pt x="21844" y="1064641"/>
                  </a:lnTo>
                  <a:lnTo>
                    <a:pt x="27682" y="1060831"/>
                  </a:lnTo>
                  <a:lnTo>
                    <a:pt x="25273" y="1060831"/>
                  </a:lnTo>
                  <a:lnTo>
                    <a:pt x="16001" y="1046480"/>
                  </a:lnTo>
                  <a:lnTo>
                    <a:pt x="30902" y="1045727"/>
                  </a:lnTo>
                  <a:lnTo>
                    <a:pt x="26035" y="1038225"/>
                  </a:lnTo>
                  <a:close/>
                </a:path>
                <a:path w="1630679" h="1067435">
                  <a:moveTo>
                    <a:pt x="109474" y="1041781"/>
                  </a:moveTo>
                  <a:lnTo>
                    <a:pt x="32912" y="1045625"/>
                  </a:lnTo>
                  <a:lnTo>
                    <a:pt x="32006" y="1047428"/>
                  </a:lnTo>
                  <a:lnTo>
                    <a:pt x="36829" y="1054862"/>
                  </a:lnTo>
                  <a:lnTo>
                    <a:pt x="21844" y="1064641"/>
                  </a:lnTo>
                  <a:lnTo>
                    <a:pt x="48671" y="1064641"/>
                  </a:lnTo>
                  <a:lnTo>
                    <a:pt x="110489" y="1061593"/>
                  </a:lnTo>
                  <a:lnTo>
                    <a:pt x="114680" y="1057021"/>
                  </a:lnTo>
                  <a:lnTo>
                    <a:pt x="114173" y="1046099"/>
                  </a:lnTo>
                  <a:lnTo>
                    <a:pt x="109474" y="1041781"/>
                  </a:lnTo>
                  <a:close/>
                </a:path>
                <a:path w="1630679" h="1067435">
                  <a:moveTo>
                    <a:pt x="30902" y="1045727"/>
                  </a:moveTo>
                  <a:lnTo>
                    <a:pt x="16001" y="1046480"/>
                  </a:lnTo>
                  <a:lnTo>
                    <a:pt x="25273" y="1060831"/>
                  </a:lnTo>
                  <a:lnTo>
                    <a:pt x="32006" y="1047428"/>
                  </a:lnTo>
                  <a:lnTo>
                    <a:pt x="30902" y="1045727"/>
                  </a:lnTo>
                  <a:close/>
                </a:path>
                <a:path w="1630679" h="1067435">
                  <a:moveTo>
                    <a:pt x="32006" y="1047428"/>
                  </a:moveTo>
                  <a:lnTo>
                    <a:pt x="25273" y="1060831"/>
                  </a:lnTo>
                  <a:lnTo>
                    <a:pt x="27682" y="1060831"/>
                  </a:lnTo>
                  <a:lnTo>
                    <a:pt x="36829" y="1054862"/>
                  </a:lnTo>
                  <a:lnTo>
                    <a:pt x="32006" y="1047428"/>
                  </a:lnTo>
                  <a:close/>
                </a:path>
                <a:path w="1630679" h="1067435">
                  <a:moveTo>
                    <a:pt x="32912" y="1045625"/>
                  </a:moveTo>
                  <a:lnTo>
                    <a:pt x="30902" y="1045727"/>
                  </a:lnTo>
                  <a:lnTo>
                    <a:pt x="32006" y="1047428"/>
                  </a:lnTo>
                  <a:lnTo>
                    <a:pt x="32912" y="1045625"/>
                  </a:lnTo>
                  <a:close/>
                </a:path>
                <a:path w="1630679" h="1067435">
                  <a:moveTo>
                    <a:pt x="36630" y="1038225"/>
                  </a:moveTo>
                  <a:lnTo>
                    <a:pt x="26035" y="1038225"/>
                  </a:lnTo>
                  <a:lnTo>
                    <a:pt x="30902" y="1045727"/>
                  </a:lnTo>
                  <a:lnTo>
                    <a:pt x="32912" y="1045625"/>
                  </a:lnTo>
                  <a:lnTo>
                    <a:pt x="36630" y="1038225"/>
                  </a:lnTo>
                  <a:close/>
                </a:path>
                <a:path w="1630679" h="1067435">
                  <a:moveTo>
                    <a:pt x="92455" y="995045"/>
                  </a:moveTo>
                  <a:lnTo>
                    <a:pt x="42672" y="1027430"/>
                  </a:lnTo>
                  <a:lnTo>
                    <a:pt x="53466" y="1044067"/>
                  </a:lnTo>
                  <a:lnTo>
                    <a:pt x="103250" y="1011555"/>
                  </a:lnTo>
                  <a:lnTo>
                    <a:pt x="92455" y="995045"/>
                  </a:lnTo>
                  <a:close/>
                </a:path>
                <a:path w="1630679" h="1067435">
                  <a:moveTo>
                    <a:pt x="158876" y="951738"/>
                  </a:moveTo>
                  <a:lnTo>
                    <a:pt x="109092" y="984250"/>
                  </a:lnTo>
                  <a:lnTo>
                    <a:pt x="119887" y="1000760"/>
                  </a:lnTo>
                  <a:lnTo>
                    <a:pt x="169672" y="968375"/>
                  </a:lnTo>
                  <a:lnTo>
                    <a:pt x="158876" y="951738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39" name="object 39"/>
          <p:cNvSpPr txBox="true"/>
          <p:nvPr/>
        </p:nvSpPr>
        <p:spPr>
          <a:xfrm>
            <a:off x="5845809" y="4732985"/>
            <a:ext cx="29248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chemeClr val="bg1"/>
                </a:solidFill>
                <a:latin typeface="Arial"/>
                <a:cs typeface="Arial"/>
              </a:rPr>
              <a:t>Corpo </a:t>
            </a:r>
            <a:r>
              <a:rPr sz="1400" b="1" spc="55" dirty="0">
                <a:solidFill>
                  <a:schemeClr val="bg1"/>
                </a:solidFill>
                <a:latin typeface="Arial"/>
                <a:cs typeface="Arial"/>
              </a:rPr>
              <a:t>da estrutura </a:t>
            </a:r>
            <a:r>
              <a:rPr sz="1400" b="1" spc="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400" b="1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chemeClr val="bg1"/>
                </a:solidFill>
                <a:latin typeface="Arial"/>
                <a:cs typeface="Arial"/>
              </a:rPr>
              <a:t>repetição</a:t>
            </a:r>
            <a:endParaRPr sz="1400" b="1" spc="2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true"/>
          <p:nvPr/>
        </p:nvSpPr>
        <p:spPr>
          <a:xfrm>
            <a:off x="7083297" y="4947030"/>
            <a:ext cx="452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solidFill>
                  <a:schemeClr val="bg1"/>
                </a:solidFill>
                <a:cs typeface="+mn-lt"/>
              </a:rPr>
              <a:t>b</a:t>
            </a:r>
            <a:r>
              <a:rPr sz="1400" b="1" spc="-50" dirty="0">
                <a:solidFill>
                  <a:schemeClr val="bg1"/>
                </a:solidFill>
                <a:cs typeface="+mn-lt"/>
              </a:rPr>
              <a:t>o</a:t>
            </a:r>
            <a:r>
              <a:rPr sz="1400" b="1" spc="50" dirty="0">
                <a:solidFill>
                  <a:schemeClr val="bg1"/>
                </a:solidFill>
                <a:cs typeface="+mn-lt"/>
              </a:rPr>
              <a:t>dy</a:t>
            </a:r>
            <a:endParaRPr sz="1400" b="1" spc="50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67371" y="3252215"/>
            <a:ext cx="434340" cy="1635760"/>
            <a:chOff x="7167371" y="3252215"/>
            <a:chExt cx="434340" cy="1635760"/>
          </a:xfrm>
        </p:grpSpPr>
        <p:sp>
          <p:nvSpPr>
            <p:cNvPr id="42" name="object 42"/>
            <p:cNvSpPr/>
            <p:nvPr/>
          </p:nvSpPr>
          <p:spPr>
            <a:xfrm>
              <a:off x="7167371" y="3252215"/>
              <a:ext cx="434340" cy="16352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7252588" y="3275075"/>
              <a:ext cx="307340" cy="1451610"/>
            </a:xfrm>
            <a:custGeom>
              <a:avLst/>
              <a:gdLst/>
              <a:ahLst/>
              <a:cxnLst/>
              <a:rect l="l" t="t" r="r" b="b"/>
              <a:pathLst>
                <a:path w="307340" h="1451610">
                  <a:moveTo>
                    <a:pt x="127888" y="0"/>
                  </a:moveTo>
                  <a:lnTo>
                    <a:pt x="68452" y="0"/>
                  </a:lnTo>
                  <a:lnTo>
                    <a:pt x="68452" y="19812"/>
                  </a:lnTo>
                  <a:lnTo>
                    <a:pt x="127888" y="19812"/>
                  </a:lnTo>
                  <a:lnTo>
                    <a:pt x="127888" y="0"/>
                  </a:lnTo>
                  <a:close/>
                </a:path>
                <a:path w="307340" h="1451610">
                  <a:moveTo>
                    <a:pt x="207136" y="0"/>
                  </a:moveTo>
                  <a:lnTo>
                    <a:pt x="147700" y="0"/>
                  </a:lnTo>
                  <a:lnTo>
                    <a:pt x="147700" y="19812"/>
                  </a:lnTo>
                  <a:lnTo>
                    <a:pt x="207136" y="19812"/>
                  </a:lnTo>
                  <a:lnTo>
                    <a:pt x="207136" y="0"/>
                  </a:lnTo>
                  <a:close/>
                </a:path>
                <a:path w="307340" h="1451610">
                  <a:moveTo>
                    <a:pt x="286384" y="0"/>
                  </a:moveTo>
                  <a:lnTo>
                    <a:pt x="226949" y="0"/>
                  </a:lnTo>
                  <a:lnTo>
                    <a:pt x="226949" y="19812"/>
                  </a:lnTo>
                  <a:lnTo>
                    <a:pt x="286384" y="19812"/>
                  </a:lnTo>
                  <a:lnTo>
                    <a:pt x="286384" y="0"/>
                  </a:lnTo>
                  <a:close/>
                </a:path>
                <a:path w="307340" h="1451610">
                  <a:moveTo>
                    <a:pt x="306958" y="19050"/>
                  </a:moveTo>
                  <a:lnTo>
                    <a:pt x="287146" y="19050"/>
                  </a:lnTo>
                  <a:lnTo>
                    <a:pt x="287146" y="78486"/>
                  </a:lnTo>
                  <a:lnTo>
                    <a:pt x="306958" y="78486"/>
                  </a:lnTo>
                  <a:lnTo>
                    <a:pt x="306958" y="19050"/>
                  </a:lnTo>
                  <a:close/>
                </a:path>
                <a:path w="307340" h="1451610">
                  <a:moveTo>
                    <a:pt x="306958" y="98298"/>
                  </a:moveTo>
                  <a:lnTo>
                    <a:pt x="287146" y="98298"/>
                  </a:lnTo>
                  <a:lnTo>
                    <a:pt x="287146" y="157734"/>
                  </a:lnTo>
                  <a:lnTo>
                    <a:pt x="306958" y="157734"/>
                  </a:lnTo>
                  <a:lnTo>
                    <a:pt x="306958" y="98298"/>
                  </a:lnTo>
                  <a:close/>
                </a:path>
                <a:path w="307340" h="1451610">
                  <a:moveTo>
                    <a:pt x="306958" y="177546"/>
                  </a:moveTo>
                  <a:lnTo>
                    <a:pt x="287146" y="177546"/>
                  </a:lnTo>
                  <a:lnTo>
                    <a:pt x="287146" y="236982"/>
                  </a:lnTo>
                  <a:lnTo>
                    <a:pt x="306958" y="236982"/>
                  </a:lnTo>
                  <a:lnTo>
                    <a:pt x="306958" y="177546"/>
                  </a:lnTo>
                  <a:close/>
                </a:path>
                <a:path w="307340" h="1451610">
                  <a:moveTo>
                    <a:pt x="306958" y="256794"/>
                  </a:moveTo>
                  <a:lnTo>
                    <a:pt x="287146" y="256794"/>
                  </a:lnTo>
                  <a:lnTo>
                    <a:pt x="287146" y="316229"/>
                  </a:lnTo>
                  <a:lnTo>
                    <a:pt x="306958" y="316229"/>
                  </a:lnTo>
                  <a:lnTo>
                    <a:pt x="306958" y="256794"/>
                  </a:lnTo>
                  <a:close/>
                </a:path>
                <a:path w="307340" h="1451610">
                  <a:moveTo>
                    <a:pt x="306958" y="336042"/>
                  </a:moveTo>
                  <a:lnTo>
                    <a:pt x="287146" y="336042"/>
                  </a:lnTo>
                  <a:lnTo>
                    <a:pt x="287146" y="395478"/>
                  </a:lnTo>
                  <a:lnTo>
                    <a:pt x="306958" y="395478"/>
                  </a:lnTo>
                  <a:lnTo>
                    <a:pt x="306958" y="336042"/>
                  </a:lnTo>
                  <a:close/>
                </a:path>
                <a:path w="307340" h="1451610">
                  <a:moveTo>
                    <a:pt x="306958" y="415290"/>
                  </a:moveTo>
                  <a:lnTo>
                    <a:pt x="287146" y="415290"/>
                  </a:lnTo>
                  <a:lnTo>
                    <a:pt x="287146" y="474725"/>
                  </a:lnTo>
                  <a:lnTo>
                    <a:pt x="306958" y="474725"/>
                  </a:lnTo>
                  <a:lnTo>
                    <a:pt x="306958" y="415290"/>
                  </a:lnTo>
                  <a:close/>
                </a:path>
                <a:path w="307340" h="1451610">
                  <a:moveTo>
                    <a:pt x="306958" y="494538"/>
                  </a:moveTo>
                  <a:lnTo>
                    <a:pt x="287146" y="494538"/>
                  </a:lnTo>
                  <a:lnTo>
                    <a:pt x="287146" y="553974"/>
                  </a:lnTo>
                  <a:lnTo>
                    <a:pt x="306958" y="553974"/>
                  </a:lnTo>
                  <a:lnTo>
                    <a:pt x="306958" y="494538"/>
                  </a:lnTo>
                  <a:close/>
                </a:path>
                <a:path w="307340" h="1451610">
                  <a:moveTo>
                    <a:pt x="306958" y="573786"/>
                  </a:moveTo>
                  <a:lnTo>
                    <a:pt x="287146" y="573786"/>
                  </a:lnTo>
                  <a:lnTo>
                    <a:pt x="287146" y="633222"/>
                  </a:lnTo>
                  <a:lnTo>
                    <a:pt x="306958" y="633222"/>
                  </a:lnTo>
                  <a:lnTo>
                    <a:pt x="306958" y="573786"/>
                  </a:lnTo>
                  <a:close/>
                </a:path>
                <a:path w="307340" h="1451610">
                  <a:moveTo>
                    <a:pt x="306958" y="653034"/>
                  </a:moveTo>
                  <a:lnTo>
                    <a:pt x="287146" y="653034"/>
                  </a:lnTo>
                  <a:lnTo>
                    <a:pt x="287146" y="712469"/>
                  </a:lnTo>
                  <a:lnTo>
                    <a:pt x="306958" y="712469"/>
                  </a:lnTo>
                  <a:lnTo>
                    <a:pt x="306958" y="653034"/>
                  </a:lnTo>
                  <a:close/>
                </a:path>
                <a:path w="307340" h="1451610">
                  <a:moveTo>
                    <a:pt x="306958" y="732282"/>
                  </a:moveTo>
                  <a:lnTo>
                    <a:pt x="287146" y="732282"/>
                  </a:lnTo>
                  <a:lnTo>
                    <a:pt x="287146" y="791718"/>
                  </a:lnTo>
                  <a:lnTo>
                    <a:pt x="306958" y="791718"/>
                  </a:lnTo>
                  <a:lnTo>
                    <a:pt x="306958" y="732282"/>
                  </a:lnTo>
                  <a:close/>
                </a:path>
                <a:path w="307340" h="1451610">
                  <a:moveTo>
                    <a:pt x="287146" y="833755"/>
                  </a:moveTo>
                  <a:lnTo>
                    <a:pt x="269747" y="833755"/>
                  </a:lnTo>
                  <a:lnTo>
                    <a:pt x="269747" y="853567"/>
                  </a:lnTo>
                  <a:lnTo>
                    <a:pt x="302513" y="853567"/>
                  </a:lnTo>
                  <a:lnTo>
                    <a:pt x="306958" y="849122"/>
                  </a:lnTo>
                  <a:lnTo>
                    <a:pt x="306958" y="843661"/>
                  </a:lnTo>
                  <a:lnTo>
                    <a:pt x="287146" y="843661"/>
                  </a:lnTo>
                  <a:lnTo>
                    <a:pt x="287146" y="833755"/>
                  </a:lnTo>
                  <a:close/>
                </a:path>
                <a:path w="307340" h="1451610">
                  <a:moveTo>
                    <a:pt x="306958" y="811530"/>
                  </a:moveTo>
                  <a:lnTo>
                    <a:pt x="287146" y="811530"/>
                  </a:lnTo>
                  <a:lnTo>
                    <a:pt x="287146" y="843661"/>
                  </a:lnTo>
                  <a:lnTo>
                    <a:pt x="297052" y="833755"/>
                  </a:lnTo>
                  <a:lnTo>
                    <a:pt x="306958" y="833755"/>
                  </a:lnTo>
                  <a:lnTo>
                    <a:pt x="306958" y="811530"/>
                  </a:lnTo>
                  <a:close/>
                </a:path>
                <a:path w="307340" h="1451610">
                  <a:moveTo>
                    <a:pt x="306958" y="833755"/>
                  </a:moveTo>
                  <a:lnTo>
                    <a:pt x="297052" y="833755"/>
                  </a:lnTo>
                  <a:lnTo>
                    <a:pt x="287146" y="843661"/>
                  </a:lnTo>
                  <a:lnTo>
                    <a:pt x="306958" y="843661"/>
                  </a:lnTo>
                  <a:lnTo>
                    <a:pt x="306958" y="833755"/>
                  </a:lnTo>
                  <a:close/>
                </a:path>
                <a:path w="307340" h="1451610">
                  <a:moveTo>
                    <a:pt x="249935" y="833755"/>
                  </a:moveTo>
                  <a:lnTo>
                    <a:pt x="190500" y="833755"/>
                  </a:lnTo>
                  <a:lnTo>
                    <a:pt x="190500" y="853567"/>
                  </a:lnTo>
                  <a:lnTo>
                    <a:pt x="249935" y="853567"/>
                  </a:lnTo>
                  <a:lnTo>
                    <a:pt x="249935" y="833755"/>
                  </a:lnTo>
                  <a:close/>
                </a:path>
                <a:path w="307340" h="1451610">
                  <a:moveTo>
                    <a:pt x="170687" y="833755"/>
                  </a:moveTo>
                  <a:lnTo>
                    <a:pt x="111251" y="833755"/>
                  </a:lnTo>
                  <a:lnTo>
                    <a:pt x="111251" y="853567"/>
                  </a:lnTo>
                  <a:lnTo>
                    <a:pt x="170687" y="853567"/>
                  </a:lnTo>
                  <a:lnTo>
                    <a:pt x="170687" y="833755"/>
                  </a:lnTo>
                  <a:close/>
                </a:path>
                <a:path w="307340" h="1451610">
                  <a:moveTo>
                    <a:pt x="91439" y="833755"/>
                  </a:moveTo>
                  <a:lnTo>
                    <a:pt x="50291" y="833755"/>
                  </a:lnTo>
                  <a:lnTo>
                    <a:pt x="45846" y="838073"/>
                  </a:lnTo>
                  <a:lnTo>
                    <a:pt x="45846" y="867410"/>
                  </a:lnTo>
                  <a:lnTo>
                    <a:pt x="65658" y="867410"/>
                  </a:lnTo>
                  <a:lnTo>
                    <a:pt x="65658" y="853567"/>
                  </a:lnTo>
                  <a:lnTo>
                    <a:pt x="55752" y="853567"/>
                  </a:lnTo>
                  <a:lnTo>
                    <a:pt x="65658" y="843661"/>
                  </a:lnTo>
                  <a:lnTo>
                    <a:pt x="91439" y="843661"/>
                  </a:lnTo>
                  <a:lnTo>
                    <a:pt x="91439" y="833755"/>
                  </a:lnTo>
                  <a:close/>
                </a:path>
                <a:path w="307340" h="1451610">
                  <a:moveTo>
                    <a:pt x="65658" y="843661"/>
                  </a:moveTo>
                  <a:lnTo>
                    <a:pt x="55752" y="853567"/>
                  </a:lnTo>
                  <a:lnTo>
                    <a:pt x="65658" y="853567"/>
                  </a:lnTo>
                  <a:lnTo>
                    <a:pt x="65658" y="843661"/>
                  </a:lnTo>
                  <a:close/>
                </a:path>
                <a:path w="307340" h="1451610">
                  <a:moveTo>
                    <a:pt x="91439" y="843661"/>
                  </a:moveTo>
                  <a:lnTo>
                    <a:pt x="65658" y="843661"/>
                  </a:lnTo>
                  <a:lnTo>
                    <a:pt x="65658" y="853567"/>
                  </a:lnTo>
                  <a:lnTo>
                    <a:pt x="91439" y="853567"/>
                  </a:lnTo>
                  <a:lnTo>
                    <a:pt x="91439" y="843661"/>
                  </a:lnTo>
                  <a:close/>
                </a:path>
                <a:path w="307340" h="1451610">
                  <a:moveTo>
                    <a:pt x="65658" y="887222"/>
                  </a:moveTo>
                  <a:lnTo>
                    <a:pt x="45846" y="887222"/>
                  </a:lnTo>
                  <a:lnTo>
                    <a:pt x="45846" y="946657"/>
                  </a:lnTo>
                  <a:lnTo>
                    <a:pt x="65658" y="946657"/>
                  </a:lnTo>
                  <a:lnTo>
                    <a:pt x="65658" y="887222"/>
                  </a:lnTo>
                  <a:close/>
                </a:path>
                <a:path w="307340" h="1451610">
                  <a:moveTo>
                    <a:pt x="65658" y="966469"/>
                  </a:moveTo>
                  <a:lnTo>
                    <a:pt x="45846" y="966469"/>
                  </a:lnTo>
                  <a:lnTo>
                    <a:pt x="45846" y="1025906"/>
                  </a:lnTo>
                  <a:lnTo>
                    <a:pt x="65658" y="1025906"/>
                  </a:lnTo>
                  <a:lnTo>
                    <a:pt x="65658" y="966469"/>
                  </a:lnTo>
                  <a:close/>
                </a:path>
                <a:path w="307340" h="1451610">
                  <a:moveTo>
                    <a:pt x="65658" y="1045718"/>
                  </a:moveTo>
                  <a:lnTo>
                    <a:pt x="45846" y="1045718"/>
                  </a:lnTo>
                  <a:lnTo>
                    <a:pt x="45846" y="1105154"/>
                  </a:lnTo>
                  <a:lnTo>
                    <a:pt x="65658" y="1105154"/>
                  </a:lnTo>
                  <a:lnTo>
                    <a:pt x="65658" y="1045718"/>
                  </a:lnTo>
                  <a:close/>
                </a:path>
                <a:path w="307340" h="1451610">
                  <a:moveTo>
                    <a:pt x="65658" y="1124966"/>
                  </a:moveTo>
                  <a:lnTo>
                    <a:pt x="45846" y="1124966"/>
                  </a:lnTo>
                  <a:lnTo>
                    <a:pt x="45846" y="1184402"/>
                  </a:lnTo>
                  <a:lnTo>
                    <a:pt x="65658" y="1184402"/>
                  </a:lnTo>
                  <a:lnTo>
                    <a:pt x="65658" y="1124966"/>
                  </a:lnTo>
                  <a:close/>
                </a:path>
                <a:path w="307340" h="1451610">
                  <a:moveTo>
                    <a:pt x="65658" y="1204214"/>
                  </a:moveTo>
                  <a:lnTo>
                    <a:pt x="45846" y="1204214"/>
                  </a:lnTo>
                  <a:lnTo>
                    <a:pt x="45846" y="1263650"/>
                  </a:lnTo>
                  <a:lnTo>
                    <a:pt x="65658" y="1263650"/>
                  </a:lnTo>
                  <a:lnTo>
                    <a:pt x="65658" y="1204214"/>
                  </a:lnTo>
                  <a:close/>
                </a:path>
                <a:path w="307340" h="1451610">
                  <a:moveTo>
                    <a:pt x="65658" y="1283462"/>
                  </a:moveTo>
                  <a:lnTo>
                    <a:pt x="45846" y="1283462"/>
                  </a:lnTo>
                  <a:lnTo>
                    <a:pt x="45846" y="1342898"/>
                  </a:lnTo>
                  <a:lnTo>
                    <a:pt x="65658" y="1342898"/>
                  </a:lnTo>
                  <a:lnTo>
                    <a:pt x="65658" y="1283462"/>
                  </a:lnTo>
                  <a:close/>
                </a:path>
                <a:path w="307340" h="1451610">
                  <a:moveTo>
                    <a:pt x="11049" y="1344295"/>
                  </a:moveTo>
                  <a:lnTo>
                    <a:pt x="6350" y="1347089"/>
                  </a:lnTo>
                  <a:lnTo>
                    <a:pt x="1524" y="1349883"/>
                  </a:lnTo>
                  <a:lnTo>
                    <a:pt x="0" y="1355852"/>
                  </a:lnTo>
                  <a:lnTo>
                    <a:pt x="2793" y="1360678"/>
                  </a:lnTo>
                  <a:lnTo>
                    <a:pt x="55752" y="1451483"/>
                  </a:lnTo>
                  <a:lnTo>
                    <a:pt x="70122" y="1426845"/>
                  </a:lnTo>
                  <a:lnTo>
                    <a:pt x="47243" y="1426845"/>
                  </a:lnTo>
                  <a:lnTo>
                    <a:pt x="49985" y="1422146"/>
                  </a:lnTo>
                  <a:lnTo>
                    <a:pt x="45846" y="1422146"/>
                  </a:lnTo>
                  <a:lnTo>
                    <a:pt x="45846" y="1395276"/>
                  </a:lnTo>
                  <a:lnTo>
                    <a:pt x="19811" y="1350645"/>
                  </a:lnTo>
                  <a:lnTo>
                    <a:pt x="17144" y="1345946"/>
                  </a:lnTo>
                  <a:lnTo>
                    <a:pt x="11049" y="1344295"/>
                  </a:lnTo>
                  <a:close/>
                </a:path>
                <a:path w="307340" h="1451610">
                  <a:moveTo>
                    <a:pt x="55752" y="1412258"/>
                  </a:moveTo>
                  <a:lnTo>
                    <a:pt x="47243" y="1426845"/>
                  </a:lnTo>
                  <a:lnTo>
                    <a:pt x="64261" y="1426845"/>
                  </a:lnTo>
                  <a:lnTo>
                    <a:pt x="55752" y="1412258"/>
                  </a:lnTo>
                  <a:close/>
                </a:path>
                <a:path w="307340" h="1451610">
                  <a:moveTo>
                    <a:pt x="65658" y="1395276"/>
                  </a:moveTo>
                  <a:lnTo>
                    <a:pt x="55752" y="1412258"/>
                  </a:lnTo>
                  <a:lnTo>
                    <a:pt x="64261" y="1426845"/>
                  </a:lnTo>
                  <a:lnTo>
                    <a:pt x="70122" y="1426845"/>
                  </a:lnTo>
                  <a:lnTo>
                    <a:pt x="72862" y="1422146"/>
                  </a:lnTo>
                  <a:lnTo>
                    <a:pt x="65658" y="1422146"/>
                  </a:lnTo>
                  <a:lnTo>
                    <a:pt x="65658" y="1395276"/>
                  </a:lnTo>
                  <a:close/>
                </a:path>
                <a:path w="307340" h="1451610">
                  <a:moveTo>
                    <a:pt x="45846" y="1395276"/>
                  </a:moveTo>
                  <a:lnTo>
                    <a:pt x="45846" y="1422146"/>
                  </a:lnTo>
                  <a:lnTo>
                    <a:pt x="49985" y="1422146"/>
                  </a:lnTo>
                  <a:lnTo>
                    <a:pt x="55752" y="1412258"/>
                  </a:lnTo>
                  <a:lnTo>
                    <a:pt x="45846" y="1395276"/>
                  </a:lnTo>
                  <a:close/>
                </a:path>
                <a:path w="307340" h="1451610">
                  <a:moveTo>
                    <a:pt x="100456" y="1344295"/>
                  </a:moveTo>
                  <a:lnTo>
                    <a:pt x="94360" y="1345946"/>
                  </a:lnTo>
                  <a:lnTo>
                    <a:pt x="91693" y="1350645"/>
                  </a:lnTo>
                  <a:lnTo>
                    <a:pt x="65658" y="1395276"/>
                  </a:lnTo>
                  <a:lnTo>
                    <a:pt x="65658" y="1422146"/>
                  </a:lnTo>
                  <a:lnTo>
                    <a:pt x="72862" y="1422146"/>
                  </a:lnTo>
                  <a:lnTo>
                    <a:pt x="108711" y="1360678"/>
                  </a:lnTo>
                  <a:lnTo>
                    <a:pt x="111505" y="1355852"/>
                  </a:lnTo>
                  <a:lnTo>
                    <a:pt x="109981" y="1349883"/>
                  </a:lnTo>
                  <a:lnTo>
                    <a:pt x="105155" y="1347089"/>
                  </a:lnTo>
                  <a:lnTo>
                    <a:pt x="100456" y="1344295"/>
                  </a:lnTo>
                  <a:close/>
                </a:path>
                <a:path w="307340" h="1451610">
                  <a:moveTo>
                    <a:pt x="65658" y="1362710"/>
                  </a:moveTo>
                  <a:lnTo>
                    <a:pt x="45846" y="1362710"/>
                  </a:lnTo>
                  <a:lnTo>
                    <a:pt x="45846" y="1395276"/>
                  </a:lnTo>
                  <a:lnTo>
                    <a:pt x="55752" y="1412258"/>
                  </a:lnTo>
                  <a:lnTo>
                    <a:pt x="65658" y="1395276"/>
                  </a:lnTo>
                  <a:lnTo>
                    <a:pt x="65658" y="136271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1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957" y="4312158"/>
            <a:ext cx="6030419" cy="13239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186715" y="213105"/>
            <a:ext cx="681164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  <a:buClrTx/>
              <a:buSzTx/>
              <a:buFontTx/>
            </a:pPr>
            <a:r>
              <a:rPr sz="3600" b="1" dirty="0">
                <a:solidFill>
                  <a:srgbClr val="FFFF00"/>
                </a:solidFill>
              </a:rPr>
              <a:t>Estrutura de repetição (for)</a:t>
            </a:r>
            <a:endParaRPr sz="3600" b="1" dirty="0">
              <a:solidFill>
                <a:srgbClr val="FFFF0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5975" y="2628900"/>
            <a:ext cx="1739264" cy="548640"/>
            <a:chOff x="1965975" y="2628900"/>
            <a:chExt cx="1739264" cy="548640"/>
          </a:xfrm>
        </p:grpSpPr>
        <p:sp>
          <p:nvSpPr>
            <p:cNvPr id="5" name="object 5"/>
            <p:cNvSpPr/>
            <p:nvPr/>
          </p:nvSpPr>
          <p:spPr>
            <a:xfrm>
              <a:off x="1965975" y="2628900"/>
              <a:ext cx="1738852" cy="548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557272" y="2723388"/>
              <a:ext cx="554736" cy="405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994916" y="2647188"/>
              <a:ext cx="1680971" cy="472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994916" y="2647188"/>
              <a:ext cx="1681480" cy="472440"/>
            </a:xfrm>
            <a:custGeom>
              <a:avLst/>
              <a:gdLst/>
              <a:ahLst/>
              <a:cxnLst/>
              <a:rect l="l" t="t" r="r" b="b"/>
              <a:pathLst>
                <a:path w="1681479" h="472439">
                  <a:moveTo>
                    <a:pt x="0" y="236220"/>
                  </a:moveTo>
                  <a:lnTo>
                    <a:pt x="840485" y="0"/>
                  </a:lnTo>
                  <a:lnTo>
                    <a:pt x="1680971" y="236220"/>
                  </a:lnTo>
                  <a:lnTo>
                    <a:pt x="840485" y="472439"/>
                  </a:lnTo>
                  <a:lnTo>
                    <a:pt x="0" y="23622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</p:grpSp>
      <p:sp>
        <p:nvSpPr>
          <p:cNvPr id="9" name="object 9"/>
          <p:cNvSpPr txBox="true"/>
          <p:nvPr/>
        </p:nvSpPr>
        <p:spPr>
          <a:xfrm>
            <a:off x="2557145" y="2774950"/>
            <a:ext cx="51371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cs typeface="+mn-lt"/>
              </a:rPr>
              <a:t>test</a:t>
            </a:r>
            <a:endParaRPr sz="1400" b="1" dirty="0">
              <a:cs typeface="+mn-l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61001" y="1304544"/>
            <a:ext cx="1349375" cy="969644"/>
            <a:chOff x="2161001" y="1304544"/>
            <a:chExt cx="1349375" cy="969644"/>
          </a:xfrm>
        </p:grpSpPr>
        <p:sp>
          <p:nvSpPr>
            <p:cNvPr id="11" name="object 11"/>
            <p:cNvSpPr/>
            <p:nvPr/>
          </p:nvSpPr>
          <p:spPr>
            <a:xfrm>
              <a:off x="2700385" y="1304544"/>
              <a:ext cx="270033" cy="265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738627" y="1322832"/>
              <a:ext cx="193548" cy="1889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734055" y="1318260"/>
              <a:ext cx="202692" cy="198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161001" y="1819597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479547" y="1866900"/>
              <a:ext cx="711707" cy="405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199131" y="1837944"/>
              <a:ext cx="1272540" cy="3779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199131" y="1837944"/>
              <a:ext cx="1272540" cy="378460"/>
            </a:xfrm>
            <a:custGeom>
              <a:avLst/>
              <a:gdLst/>
              <a:ahLst/>
              <a:cxnLst/>
              <a:rect l="l" t="t" r="r" b="b"/>
              <a:pathLst>
                <a:path w="1272539" h="378460">
                  <a:moveTo>
                    <a:pt x="0" y="377951"/>
                  </a:moveTo>
                  <a:lnTo>
                    <a:pt x="1272540" y="377951"/>
                  </a:lnTo>
                  <a:lnTo>
                    <a:pt x="127254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</p:grpSp>
      <p:sp>
        <p:nvSpPr>
          <p:cNvPr id="18" name="object 18"/>
          <p:cNvSpPr txBox="true"/>
          <p:nvPr/>
        </p:nvSpPr>
        <p:spPr>
          <a:xfrm>
            <a:off x="2601848" y="1918842"/>
            <a:ext cx="46863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cs typeface="+mn-lt"/>
              </a:rPr>
              <a:t>i</a:t>
            </a:r>
            <a:r>
              <a:rPr sz="1400" b="1" dirty="0">
                <a:cs typeface="+mn-lt"/>
              </a:rPr>
              <a:t>n</a:t>
            </a:r>
            <a:r>
              <a:rPr sz="1400" b="1" spc="-5" dirty="0">
                <a:cs typeface="+mn-lt"/>
              </a:rPr>
              <a:t>íc</a:t>
            </a:r>
            <a:r>
              <a:rPr sz="1400" b="1" spc="-10" dirty="0">
                <a:cs typeface="+mn-lt"/>
              </a:rPr>
              <a:t>i</a:t>
            </a:r>
            <a:r>
              <a:rPr sz="1400" b="1" dirty="0">
                <a:cs typeface="+mn-lt"/>
              </a:rPr>
              <a:t>o</a:t>
            </a:r>
            <a:endParaRPr sz="1400">
              <a:cs typeface="+mn-lt"/>
            </a:endParaRPr>
          </a:p>
        </p:txBody>
      </p:sp>
      <p:sp>
        <p:nvSpPr>
          <p:cNvPr id="19" name="object 19"/>
          <p:cNvSpPr txBox="true"/>
          <p:nvPr/>
        </p:nvSpPr>
        <p:spPr>
          <a:xfrm>
            <a:off x="3816222" y="2588133"/>
            <a:ext cx="14351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cs typeface="+mn-lt"/>
              </a:rPr>
              <a:t>T</a:t>
            </a:r>
            <a:endParaRPr sz="1400" dirty="0">
              <a:cs typeface="+mn-lt"/>
            </a:endParaRPr>
          </a:p>
        </p:txBody>
      </p:sp>
      <p:sp>
        <p:nvSpPr>
          <p:cNvPr id="20" name="object 20"/>
          <p:cNvSpPr txBox="true"/>
          <p:nvPr/>
        </p:nvSpPr>
        <p:spPr>
          <a:xfrm>
            <a:off x="2914904" y="3170682"/>
            <a:ext cx="13970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cs typeface="+mn-lt"/>
              </a:rPr>
              <a:t>F</a:t>
            </a:r>
            <a:endParaRPr sz="1400" dirty="0">
              <a:cs typeface="+mn-l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79192" y="1490472"/>
            <a:ext cx="2809240" cy="2289175"/>
            <a:chOff x="2679192" y="1490472"/>
            <a:chExt cx="2809240" cy="2289175"/>
          </a:xfrm>
        </p:grpSpPr>
        <p:sp>
          <p:nvSpPr>
            <p:cNvPr id="22" name="object 22"/>
            <p:cNvSpPr/>
            <p:nvPr/>
          </p:nvSpPr>
          <p:spPr>
            <a:xfrm>
              <a:off x="2679192" y="1490472"/>
              <a:ext cx="315468" cy="5273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776855" y="1512570"/>
              <a:ext cx="120650" cy="326390"/>
            </a:xfrm>
            <a:custGeom>
              <a:avLst/>
              <a:gdLst/>
              <a:ahLst/>
              <a:cxnLst/>
              <a:rect l="l" t="t" r="r" b="b"/>
              <a:pathLst>
                <a:path w="120650" h="326389">
                  <a:moveTo>
                    <a:pt x="14350" y="208152"/>
                  </a:moveTo>
                  <a:lnTo>
                    <a:pt x="8255" y="211835"/>
                  </a:lnTo>
                  <a:lnTo>
                    <a:pt x="2031" y="215391"/>
                  </a:lnTo>
                  <a:lnTo>
                    <a:pt x="0" y="223265"/>
                  </a:lnTo>
                  <a:lnTo>
                    <a:pt x="3556" y="229488"/>
                  </a:lnTo>
                  <a:lnTo>
                    <a:pt x="60070" y="326389"/>
                  </a:lnTo>
                  <a:lnTo>
                    <a:pt x="75033" y="300735"/>
                  </a:lnTo>
                  <a:lnTo>
                    <a:pt x="47117" y="300735"/>
                  </a:lnTo>
                  <a:lnTo>
                    <a:pt x="47117" y="252766"/>
                  </a:lnTo>
                  <a:lnTo>
                    <a:pt x="22351" y="210312"/>
                  </a:lnTo>
                  <a:lnTo>
                    <a:pt x="14350" y="208152"/>
                  </a:lnTo>
                  <a:close/>
                </a:path>
                <a:path w="120650" h="326389">
                  <a:moveTo>
                    <a:pt x="47117" y="252766"/>
                  </a:moveTo>
                  <a:lnTo>
                    <a:pt x="47117" y="300735"/>
                  </a:lnTo>
                  <a:lnTo>
                    <a:pt x="73025" y="300735"/>
                  </a:lnTo>
                  <a:lnTo>
                    <a:pt x="73025" y="294131"/>
                  </a:lnTo>
                  <a:lnTo>
                    <a:pt x="48894" y="294131"/>
                  </a:lnTo>
                  <a:lnTo>
                    <a:pt x="60070" y="274973"/>
                  </a:lnTo>
                  <a:lnTo>
                    <a:pt x="47117" y="252766"/>
                  </a:lnTo>
                  <a:close/>
                </a:path>
                <a:path w="120650" h="326389">
                  <a:moveTo>
                    <a:pt x="105790" y="208152"/>
                  </a:moveTo>
                  <a:lnTo>
                    <a:pt x="97789" y="210312"/>
                  </a:lnTo>
                  <a:lnTo>
                    <a:pt x="73025" y="252766"/>
                  </a:lnTo>
                  <a:lnTo>
                    <a:pt x="73025" y="300735"/>
                  </a:lnTo>
                  <a:lnTo>
                    <a:pt x="75033" y="300735"/>
                  </a:lnTo>
                  <a:lnTo>
                    <a:pt x="116586" y="229488"/>
                  </a:lnTo>
                  <a:lnTo>
                    <a:pt x="120142" y="223265"/>
                  </a:lnTo>
                  <a:lnTo>
                    <a:pt x="118109" y="215391"/>
                  </a:lnTo>
                  <a:lnTo>
                    <a:pt x="111887" y="211835"/>
                  </a:lnTo>
                  <a:lnTo>
                    <a:pt x="105790" y="208152"/>
                  </a:lnTo>
                  <a:close/>
                </a:path>
                <a:path w="120650" h="326389">
                  <a:moveTo>
                    <a:pt x="60070" y="274973"/>
                  </a:moveTo>
                  <a:lnTo>
                    <a:pt x="48894" y="294131"/>
                  </a:lnTo>
                  <a:lnTo>
                    <a:pt x="71246" y="294131"/>
                  </a:lnTo>
                  <a:lnTo>
                    <a:pt x="60070" y="274973"/>
                  </a:lnTo>
                  <a:close/>
                </a:path>
                <a:path w="120650" h="326389">
                  <a:moveTo>
                    <a:pt x="73025" y="252766"/>
                  </a:moveTo>
                  <a:lnTo>
                    <a:pt x="60070" y="274973"/>
                  </a:lnTo>
                  <a:lnTo>
                    <a:pt x="71246" y="294131"/>
                  </a:lnTo>
                  <a:lnTo>
                    <a:pt x="73025" y="294131"/>
                  </a:lnTo>
                  <a:lnTo>
                    <a:pt x="73025" y="252766"/>
                  </a:lnTo>
                  <a:close/>
                </a:path>
                <a:path w="120650" h="326389">
                  <a:moveTo>
                    <a:pt x="73025" y="0"/>
                  </a:moveTo>
                  <a:lnTo>
                    <a:pt x="47117" y="0"/>
                  </a:lnTo>
                  <a:lnTo>
                    <a:pt x="47117" y="252766"/>
                  </a:lnTo>
                  <a:lnTo>
                    <a:pt x="60070" y="274973"/>
                  </a:lnTo>
                  <a:lnTo>
                    <a:pt x="73024" y="25276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679192" y="2194559"/>
              <a:ext cx="315468" cy="6309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776855" y="2216658"/>
              <a:ext cx="120650" cy="430530"/>
            </a:xfrm>
            <a:custGeom>
              <a:avLst/>
              <a:gdLst/>
              <a:ahLst/>
              <a:cxnLst/>
              <a:rect l="l" t="t" r="r" b="b"/>
              <a:pathLst>
                <a:path w="120650" h="430530">
                  <a:moveTo>
                    <a:pt x="14350" y="312038"/>
                  </a:moveTo>
                  <a:lnTo>
                    <a:pt x="8255" y="315594"/>
                  </a:lnTo>
                  <a:lnTo>
                    <a:pt x="2031" y="319150"/>
                  </a:lnTo>
                  <a:lnTo>
                    <a:pt x="0" y="327151"/>
                  </a:lnTo>
                  <a:lnTo>
                    <a:pt x="60070" y="430275"/>
                  </a:lnTo>
                  <a:lnTo>
                    <a:pt x="75088" y="404494"/>
                  </a:lnTo>
                  <a:lnTo>
                    <a:pt x="47117" y="404494"/>
                  </a:lnTo>
                  <a:lnTo>
                    <a:pt x="47117" y="356652"/>
                  </a:lnTo>
                  <a:lnTo>
                    <a:pt x="25907" y="320293"/>
                  </a:lnTo>
                  <a:lnTo>
                    <a:pt x="22351" y="314070"/>
                  </a:lnTo>
                  <a:lnTo>
                    <a:pt x="14350" y="312038"/>
                  </a:lnTo>
                  <a:close/>
                </a:path>
                <a:path w="120650" h="430530">
                  <a:moveTo>
                    <a:pt x="47117" y="356652"/>
                  </a:moveTo>
                  <a:lnTo>
                    <a:pt x="47117" y="404494"/>
                  </a:lnTo>
                  <a:lnTo>
                    <a:pt x="73025" y="404494"/>
                  </a:lnTo>
                  <a:lnTo>
                    <a:pt x="73025" y="398017"/>
                  </a:lnTo>
                  <a:lnTo>
                    <a:pt x="48894" y="398017"/>
                  </a:lnTo>
                  <a:lnTo>
                    <a:pt x="60070" y="378859"/>
                  </a:lnTo>
                  <a:lnTo>
                    <a:pt x="47117" y="356652"/>
                  </a:lnTo>
                  <a:close/>
                </a:path>
                <a:path w="120650" h="430530">
                  <a:moveTo>
                    <a:pt x="105790" y="312038"/>
                  </a:moveTo>
                  <a:lnTo>
                    <a:pt x="97789" y="314070"/>
                  </a:lnTo>
                  <a:lnTo>
                    <a:pt x="94233" y="320293"/>
                  </a:lnTo>
                  <a:lnTo>
                    <a:pt x="73025" y="356652"/>
                  </a:lnTo>
                  <a:lnTo>
                    <a:pt x="73025" y="404494"/>
                  </a:lnTo>
                  <a:lnTo>
                    <a:pt x="75088" y="404494"/>
                  </a:lnTo>
                  <a:lnTo>
                    <a:pt x="120142" y="327151"/>
                  </a:lnTo>
                  <a:lnTo>
                    <a:pt x="118109" y="319150"/>
                  </a:lnTo>
                  <a:lnTo>
                    <a:pt x="111887" y="315594"/>
                  </a:lnTo>
                  <a:lnTo>
                    <a:pt x="105790" y="312038"/>
                  </a:lnTo>
                  <a:close/>
                </a:path>
                <a:path w="120650" h="430530">
                  <a:moveTo>
                    <a:pt x="60070" y="378859"/>
                  </a:moveTo>
                  <a:lnTo>
                    <a:pt x="48894" y="398017"/>
                  </a:lnTo>
                  <a:lnTo>
                    <a:pt x="71246" y="398017"/>
                  </a:lnTo>
                  <a:lnTo>
                    <a:pt x="60070" y="378859"/>
                  </a:lnTo>
                  <a:close/>
                </a:path>
                <a:path w="120650" h="430530">
                  <a:moveTo>
                    <a:pt x="73025" y="356652"/>
                  </a:moveTo>
                  <a:lnTo>
                    <a:pt x="60070" y="378859"/>
                  </a:lnTo>
                  <a:lnTo>
                    <a:pt x="71246" y="398017"/>
                  </a:lnTo>
                  <a:lnTo>
                    <a:pt x="73025" y="398017"/>
                  </a:lnTo>
                  <a:lnTo>
                    <a:pt x="73025" y="356652"/>
                  </a:lnTo>
                  <a:close/>
                </a:path>
                <a:path w="120650" h="430530">
                  <a:moveTo>
                    <a:pt x="73025" y="0"/>
                  </a:moveTo>
                  <a:lnTo>
                    <a:pt x="47117" y="0"/>
                  </a:lnTo>
                  <a:lnTo>
                    <a:pt x="47117" y="356652"/>
                  </a:lnTo>
                  <a:lnTo>
                    <a:pt x="60070" y="378859"/>
                  </a:lnTo>
                  <a:lnTo>
                    <a:pt x="73024" y="356652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708074" y="3529508"/>
              <a:ext cx="254655" cy="25008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679192" y="3098291"/>
              <a:ext cx="315468" cy="6187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776855" y="3120389"/>
              <a:ext cx="120650" cy="418465"/>
            </a:xfrm>
            <a:custGeom>
              <a:avLst/>
              <a:gdLst/>
              <a:ahLst/>
              <a:cxnLst/>
              <a:rect l="l" t="t" r="r" b="b"/>
              <a:pathLst>
                <a:path w="120650" h="418464">
                  <a:moveTo>
                    <a:pt x="14350" y="299847"/>
                  </a:moveTo>
                  <a:lnTo>
                    <a:pt x="8255" y="303402"/>
                  </a:lnTo>
                  <a:lnTo>
                    <a:pt x="2031" y="306959"/>
                  </a:lnTo>
                  <a:lnTo>
                    <a:pt x="0" y="314960"/>
                  </a:lnTo>
                  <a:lnTo>
                    <a:pt x="60070" y="417957"/>
                  </a:lnTo>
                  <a:lnTo>
                    <a:pt x="75033" y="392302"/>
                  </a:lnTo>
                  <a:lnTo>
                    <a:pt x="47117" y="392302"/>
                  </a:lnTo>
                  <a:lnTo>
                    <a:pt x="47117" y="344460"/>
                  </a:lnTo>
                  <a:lnTo>
                    <a:pt x="25907" y="308101"/>
                  </a:lnTo>
                  <a:lnTo>
                    <a:pt x="22351" y="301879"/>
                  </a:lnTo>
                  <a:lnTo>
                    <a:pt x="14350" y="299847"/>
                  </a:lnTo>
                  <a:close/>
                </a:path>
                <a:path w="120650" h="418464">
                  <a:moveTo>
                    <a:pt x="47117" y="344460"/>
                  </a:moveTo>
                  <a:lnTo>
                    <a:pt x="47117" y="392302"/>
                  </a:lnTo>
                  <a:lnTo>
                    <a:pt x="73025" y="392302"/>
                  </a:lnTo>
                  <a:lnTo>
                    <a:pt x="73025" y="385825"/>
                  </a:lnTo>
                  <a:lnTo>
                    <a:pt x="48894" y="385825"/>
                  </a:lnTo>
                  <a:lnTo>
                    <a:pt x="60070" y="366667"/>
                  </a:lnTo>
                  <a:lnTo>
                    <a:pt x="47117" y="344460"/>
                  </a:lnTo>
                  <a:close/>
                </a:path>
                <a:path w="120650" h="418464">
                  <a:moveTo>
                    <a:pt x="105790" y="299847"/>
                  </a:moveTo>
                  <a:lnTo>
                    <a:pt x="97789" y="301879"/>
                  </a:lnTo>
                  <a:lnTo>
                    <a:pt x="94233" y="308101"/>
                  </a:lnTo>
                  <a:lnTo>
                    <a:pt x="73025" y="344460"/>
                  </a:lnTo>
                  <a:lnTo>
                    <a:pt x="73025" y="392302"/>
                  </a:lnTo>
                  <a:lnTo>
                    <a:pt x="75033" y="392302"/>
                  </a:lnTo>
                  <a:lnTo>
                    <a:pt x="120142" y="314960"/>
                  </a:lnTo>
                  <a:lnTo>
                    <a:pt x="118109" y="306959"/>
                  </a:lnTo>
                  <a:lnTo>
                    <a:pt x="111887" y="303402"/>
                  </a:lnTo>
                  <a:lnTo>
                    <a:pt x="105790" y="299847"/>
                  </a:lnTo>
                  <a:close/>
                </a:path>
                <a:path w="120650" h="418464">
                  <a:moveTo>
                    <a:pt x="60070" y="366667"/>
                  </a:moveTo>
                  <a:lnTo>
                    <a:pt x="48894" y="385825"/>
                  </a:lnTo>
                  <a:lnTo>
                    <a:pt x="71246" y="385825"/>
                  </a:lnTo>
                  <a:lnTo>
                    <a:pt x="60070" y="366667"/>
                  </a:lnTo>
                  <a:close/>
                </a:path>
                <a:path w="120650" h="418464">
                  <a:moveTo>
                    <a:pt x="73025" y="344460"/>
                  </a:moveTo>
                  <a:lnTo>
                    <a:pt x="60070" y="366667"/>
                  </a:lnTo>
                  <a:lnTo>
                    <a:pt x="71246" y="385825"/>
                  </a:lnTo>
                  <a:lnTo>
                    <a:pt x="73025" y="385825"/>
                  </a:lnTo>
                  <a:lnTo>
                    <a:pt x="73025" y="344460"/>
                  </a:lnTo>
                  <a:close/>
                </a:path>
                <a:path w="120650" h="418464">
                  <a:moveTo>
                    <a:pt x="73025" y="0"/>
                  </a:moveTo>
                  <a:lnTo>
                    <a:pt x="47117" y="0"/>
                  </a:lnTo>
                  <a:lnTo>
                    <a:pt x="47117" y="344460"/>
                  </a:lnTo>
                  <a:lnTo>
                    <a:pt x="60070" y="366667"/>
                  </a:lnTo>
                  <a:lnTo>
                    <a:pt x="73024" y="34446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139153" y="2676085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488180" y="2723388"/>
              <a:ext cx="650748" cy="4053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177284" y="2694432"/>
              <a:ext cx="1272539" cy="3779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177284" y="2694432"/>
              <a:ext cx="1272540" cy="378460"/>
            </a:xfrm>
            <a:custGeom>
              <a:avLst/>
              <a:gdLst/>
              <a:ahLst/>
              <a:cxnLst/>
              <a:rect l="l" t="t" r="r" b="b"/>
              <a:pathLst>
                <a:path w="1272539" h="378460">
                  <a:moveTo>
                    <a:pt x="0" y="377951"/>
                  </a:moveTo>
                  <a:lnTo>
                    <a:pt x="1272539" y="377951"/>
                  </a:lnTo>
                  <a:lnTo>
                    <a:pt x="1272539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</p:grpSp>
      <p:sp>
        <p:nvSpPr>
          <p:cNvPr id="33" name="object 33"/>
          <p:cNvSpPr txBox="true"/>
          <p:nvPr/>
        </p:nvSpPr>
        <p:spPr>
          <a:xfrm>
            <a:off x="4610735" y="2774950"/>
            <a:ext cx="52832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cs typeface="+mn-lt"/>
              </a:rPr>
              <a:t>bo</a:t>
            </a:r>
            <a:r>
              <a:rPr sz="1400" b="1" spc="-5" dirty="0">
                <a:cs typeface="+mn-lt"/>
              </a:rPr>
              <a:t>dy</a:t>
            </a:r>
            <a:endParaRPr sz="1400">
              <a:cs typeface="+mn-l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867369" y="2676085"/>
            <a:ext cx="1349375" cy="454659"/>
            <a:chOff x="5867369" y="2676085"/>
            <a:chExt cx="1349375" cy="454659"/>
          </a:xfrm>
        </p:grpSpPr>
        <p:sp>
          <p:nvSpPr>
            <p:cNvPr id="35" name="object 35"/>
            <p:cNvSpPr/>
            <p:nvPr/>
          </p:nvSpPr>
          <p:spPr>
            <a:xfrm>
              <a:off x="5867369" y="2676085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891783" y="2723387"/>
              <a:ext cx="1298447" cy="4053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905499" y="2694431"/>
              <a:ext cx="1272540" cy="3779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905499" y="2694431"/>
              <a:ext cx="1272540" cy="378460"/>
            </a:xfrm>
            <a:custGeom>
              <a:avLst/>
              <a:gdLst/>
              <a:ahLst/>
              <a:cxnLst/>
              <a:rect l="l" t="t" r="r" b="b"/>
              <a:pathLst>
                <a:path w="1272540" h="378460">
                  <a:moveTo>
                    <a:pt x="0" y="377951"/>
                  </a:moveTo>
                  <a:lnTo>
                    <a:pt x="1272540" y="377951"/>
                  </a:lnTo>
                  <a:lnTo>
                    <a:pt x="127254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</p:grpSp>
      <p:sp>
        <p:nvSpPr>
          <p:cNvPr id="39" name="object 39"/>
          <p:cNvSpPr txBox="true"/>
          <p:nvPr/>
        </p:nvSpPr>
        <p:spPr>
          <a:xfrm>
            <a:off x="5977255" y="2774950"/>
            <a:ext cx="109220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cs typeface="+mn-lt"/>
              </a:rPr>
              <a:t>pós</a:t>
            </a:r>
            <a:r>
              <a:rPr sz="1400" b="1" spc="-75" dirty="0">
                <a:cs typeface="+mn-lt"/>
              </a:rPr>
              <a:t> </a:t>
            </a:r>
            <a:r>
              <a:rPr sz="1400" b="1" spc="-5" dirty="0">
                <a:cs typeface="+mn-lt"/>
              </a:rPr>
              <a:t>execução</a:t>
            </a:r>
            <a:endParaRPr sz="1400">
              <a:cs typeface="+mn-l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775204" y="2293620"/>
            <a:ext cx="4688205" cy="768350"/>
            <a:chOff x="2775204" y="2293620"/>
            <a:chExt cx="4688205" cy="768350"/>
          </a:xfrm>
        </p:grpSpPr>
        <p:sp>
          <p:nvSpPr>
            <p:cNvPr id="41" name="object 41"/>
            <p:cNvSpPr/>
            <p:nvPr/>
          </p:nvSpPr>
          <p:spPr>
            <a:xfrm>
              <a:off x="2775204" y="2293620"/>
              <a:ext cx="4687824" cy="6644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932938" y="2371471"/>
              <a:ext cx="4486910" cy="525145"/>
            </a:xfrm>
            <a:custGeom>
              <a:avLst/>
              <a:gdLst/>
              <a:ahLst/>
              <a:cxnLst/>
              <a:rect l="l" t="t" r="r" b="b"/>
              <a:pathLst>
                <a:path w="4486909" h="525144">
                  <a:moveTo>
                    <a:pt x="4460747" y="498728"/>
                  </a:moveTo>
                  <a:lnTo>
                    <a:pt x="4245102" y="498728"/>
                  </a:lnTo>
                  <a:lnTo>
                    <a:pt x="4245102" y="524637"/>
                  </a:lnTo>
                  <a:lnTo>
                    <a:pt x="4480941" y="524637"/>
                  </a:lnTo>
                  <a:lnTo>
                    <a:pt x="4486656" y="518921"/>
                  </a:lnTo>
                  <a:lnTo>
                    <a:pt x="4486656" y="511682"/>
                  </a:lnTo>
                  <a:lnTo>
                    <a:pt x="4460747" y="511682"/>
                  </a:lnTo>
                  <a:lnTo>
                    <a:pt x="4460747" y="498728"/>
                  </a:lnTo>
                  <a:close/>
                </a:path>
                <a:path w="4486909" h="525144">
                  <a:moveTo>
                    <a:pt x="4460747" y="60070"/>
                  </a:moveTo>
                  <a:lnTo>
                    <a:pt x="4460747" y="511682"/>
                  </a:lnTo>
                  <a:lnTo>
                    <a:pt x="4473702" y="498728"/>
                  </a:lnTo>
                  <a:lnTo>
                    <a:pt x="4486656" y="498728"/>
                  </a:lnTo>
                  <a:lnTo>
                    <a:pt x="4486656" y="73025"/>
                  </a:lnTo>
                  <a:lnTo>
                    <a:pt x="4473702" y="73025"/>
                  </a:lnTo>
                  <a:lnTo>
                    <a:pt x="4460747" y="60070"/>
                  </a:lnTo>
                  <a:close/>
                </a:path>
                <a:path w="4486909" h="525144">
                  <a:moveTo>
                    <a:pt x="4486656" y="498728"/>
                  </a:moveTo>
                  <a:lnTo>
                    <a:pt x="4473702" y="498728"/>
                  </a:lnTo>
                  <a:lnTo>
                    <a:pt x="4460747" y="511682"/>
                  </a:lnTo>
                  <a:lnTo>
                    <a:pt x="4486656" y="511682"/>
                  </a:lnTo>
                  <a:lnTo>
                    <a:pt x="4486656" y="498728"/>
                  </a:lnTo>
                  <a:close/>
                </a:path>
                <a:path w="4486909" h="525144">
                  <a:moveTo>
                    <a:pt x="102997" y="0"/>
                  </a:moveTo>
                  <a:lnTo>
                    <a:pt x="0" y="60070"/>
                  </a:lnTo>
                  <a:lnTo>
                    <a:pt x="102997" y="120141"/>
                  </a:lnTo>
                  <a:lnTo>
                    <a:pt x="110998" y="118109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8" y="97789"/>
                  </a:lnTo>
                  <a:lnTo>
                    <a:pt x="109855" y="94233"/>
                  </a:lnTo>
                  <a:lnTo>
                    <a:pt x="73496" y="73025"/>
                  </a:lnTo>
                  <a:lnTo>
                    <a:pt x="25526" y="73025"/>
                  </a:lnTo>
                  <a:lnTo>
                    <a:pt x="25526" y="47116"/>
                  </a:lnTo>
                  <a:lnTo>
                    <a:pt x="73496" y="47116"/>
                  </a:lnTo>
                  <a:lnTo>
                    <a:pt x="109855" y="25907"/>
                  </a:lnTo>
                  <a:lnTo>
                    <a:pt x="116078" y="22351"/>
                  </a:lnTo>
                  <a:lnTo>
                    <a:pt x="118110" y="14350"/>
                  </a:lnTo>
                  <a:lnTo>
                    <a:pt x="114554" y="8254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4486909" h="525144">
                  <a:moveTo>
                    <a:pt x="73496" y="47116"/>
                  </a:moveTo>
                  <a:lnTo>
                    <a:pt x="25526" y="47116"/>
                  </a:lnTo>
                  <a:lnTo>
                    <a:pt x="25526" y="73025"/>
                  </a:lnTo>
                  <a:lnTo>
                    <a:pt x="73496" y="73025"/>
                  </a:lnTo>
                  <a:lnTo>
                    <a:pt x="70448" y="71246"/>
                  </a:lnTo>
                  <a:lnTo>
                    <a:pt x="32131" y="71246"/>
                  </a:lnTo>
                  <a:lnTo>
                    <a:pt x="32131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4486909" h="525144">
                  <a:moveTo>
                    <a:pt x="4480941" y="47116"/>
                  </a:moveTo>
                  <a:lnTo>
                    <a:pt x="73496" y="47116"/>
                  </a:lnTo>
                  <a:lnTo>
                    <a:pt x="51289" y="60070"/>
                  </a:lnTo>
                  <a:lnTo>
                    <a:pt x="73496" y="73025"/>
                  </a:lnTo>
                  <a:lnTo>
                    <a:pt x="4460747" y="73025"/>
                  </a:lnTo>
                  <a:lnTo>
                    <a:pt x="4460747" y="60070"/>
                  </a:lnTo>
                  <a:lnTo>
                    <a:pt x="4486656" y="60070"/>
                  </a:lnTo>
                  <a:lnTo>
                    <a:pt x="4486656" y="52958"/>
                  </a:lnTo>
                  <a:lnTo>
                    <a:pt x="4480941" y="47116"/>
                  </a:lnTo>
                  <a:close/>
                </a:path>
                <a:path w="4486909" h="525144">
                  <a:moveTo>
                    <a:pt x="4486656" y="60070"/>
                  </a:moveTo>
                  <a:lnTo>
                    <a:pt x="4460747" y="60070"/>
                  </a:lnTo>
                  <a:lnTo>
                    <a:pt x="4473702" y="73025"/>
                  </a:lnTo>
                  <a:lnTo>
                    <a:pt x="4486656" y="73025"/>
                  </a:lnTo>
                  <a:lnTo>
                    <a:pt x="4486656" y="60070"/>
                  </a:lnTo>
                  <a:close/>
                </a:path>
                <a:path w="4486909" h="525144">
                  <a:moveTo>
                    <a:pt x="32131" y="48894"/>
                  </a:moveTo>
                  <a:lnTo>
                    <a:pt x="32131" y="71246"/>
                  </a:lnTo>
                  <a:lnTo>
                    <a:pt x="51289" y="60070"/>
                  </a:lnTo>
                  <a:lnTo>
                    <a:pt x="32131" y="48894"/>
                  </a:lnTo>
                  <a:close/>
                </a:path>
                <a:path w="4486909" h="525144">
                  <a:moveTo>
                    <a:pt x="51289" y="60070"/>
                  </a:moveTo>
                  <a:lnTo>
                    <a:pt x="32131" y="71246"/>
                  </a:lnTo>
                  <a:lnTo>
                    <a:pt x="70448" y="71246"/>
                  </a:lnTo>
                  <a:lnTo>
                    <a:pt x="51289" y="60070"/>
                  </a:lnTo>
                  <a:close/>
                </a:path>
                <a:path w="4486909" h="525144">
                  <a:moveTo>
                    <a:pt x="70448" y="48894"/>
                  </a:moveTo>
                  <a:lnTo>
                    <a:pt x="32131" y="48894"/>
                  </a:lnTo>
                  <a:lnTo>
                    <a:pt x="51289" y="60070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633216" y="2746248"/>
              <a:ext cx="702563" cy="31546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676650" y="2824099"/>
              <a:ext cx="501015" cy="120650"/>
            </a:xfrm>
            <a:custGeom>
              <a:avLst/>
              <a:gdLst/>
              <a:ahLst/>
              <a:cxnLst/>
              <a:rect l="l" t="t" r="r" b="b"/>
              <a:pathLst>
                <a:path w="501014" h="120650">
                  <a:moveTo>
                    <a:pt x="449329" y="60079"/>
                  </a:moveTo>
                  <a:lnTo>
                    <a:pt x="390778" y="94234"/>
                  </a:lnTo>
                  <a:lnTo>
                    <a:pt x="384555" y="97789"/>
                  </a:lnTo>
                  <a:lnTo>
                    <a:pt x="382397" y="105790"/>
                  </a:lnTo>
                  <a:lnTo>
                    <a:pt x="386079" y="111887"/>
                  </a:lnTo>
                  <a:lnTo>
                    <a:pt x="389636" y="118110"/>
                  </a:lnTo>
                  <a:lnTo>
                    <a:pt x="397637" y="120141"/>
                  </a:lnTo>
                  <a:lnTo>
                    <a:pt x="478422" y="73025"/>
                  </a:lnTo>
                  <a:lnTo>
                    <a:pt x="474979" y="73025"/>
                  </a:lnTo>
                  <a:lnTo>
                    <a:pt x="474979" y="71247"/>
                  </a:lnTo>
                  <a:lnTo>
                    <a:pt x="468502" y="71247"/>
                  </a:lnTo>
                  <a:lnTo>
                    <a:pt x="449329" y="60079"/>
                  </a:lnTo>
                  <a:close/>
                </a:path>
                <a:path w="501014" h="120650">
                  <a:moveTo>
                    <a:pt x="427074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427137" y="73025"/>
                  </a:lnTo>
                  <a:lnTo>
                    <a:pt x="449329" y="60079"/>
                  </a:lnTo>
                  <a:lnTo>
                    <a:pt x="427074" y="47116"/>
                  </a:lnTo>
                  <a:close/>
                </a:path>
                <a:path w="501014" h="120650">
                  <a:moveTo>
                    <a:pt x="478423" y="47116"/>
                  </a:moveTo>
                  <a:lnTo>
                    <a:pt x="474979" y="47116"/>
                  </a:lnTo>
                  <a:lnTo>
                    <a:pt x="474979" y="73025"/>
                  </a:lnTo>
                  <a:lnTo>
                    <a:pt x="478422" y="73025"/>
                  </a:lnTo>
                  <a:lnTo>
                    <a:pt x="500634" y="60071"/>
                  </a:lnTo>
                  <a:lnTo>
                    <a:pt x="478423" y="47116"/>
                  </a:lnTo>
                  <a:close/>
                </a:path>
                <a:path w="501014" h="120650">
                  <a:moveTo>
                    <a:pt x="468502" y="48895"/>
                  </a:moveTo>
                  <a:lnTo>
                    <a:pt x="449329" y="60079"/>
                  </a:lnTo>
                  <a:lnTo>
                    <a:pt x="468502" y="71247"/>
                  </a:lnTo>
                  <a:lnTo>
                    <a:pt x="468502" y="48895"/>
                  </a:lnTo>
                  <a:close/>
                </a:path>
                <a:path w="501014" h="120650">
                  <a:moveTo>
                    <a:pt x="474979" y="48895"/>
                  </a:moveTo>
                  <a:lnTo>
                    <a:pt x="468502" y="48895"/>
                  </a:lnTo>
                  <a:lnTo>
                    <a:pt x="468502" y="71247"/>
                  </a:lnTo>
                  <a:lnTo>
                    <a:pt x="474979" y="71247"/>
                  </a:lnTo>
                  <a:lnTo>
                    <a:pt x="474979" y="48895"/>
                  </a:lnTo>
                  <a:close/>
                </a:path>
                <a:path w="501014" h="120650">
                  <a:moveTo>
                    <a:pt x="397637" y="0"/>
                  </a:moveTo>
                  <a:lnTo>
                    <a:pt x="389636" y="2031"/>
                  </a:lnTo>
                  <a:lnTo>
                    <a:pt x="386079" y="8254"/>
                  </a:lnTo>
                  <a:lnTo>
                    <a:pt x="382397" y="14350"/>
                  </a:lnTo>
                  <a:lnTo>
                    <a:pt x="384555" y="22351"/>
                  </a:lnTo>
                  <a:lnTo>
                    <a:pt x="449329" y="60079"/>
                  </a:lnTo>
                  <a:lnTo>
                    <a:pt x="468502" y="48895"/>
                  </a:lnTo>
                  <a:lnTo>
                    <a:pt x="474979" y="48895"/>
                  </a:lnTo>
                  <a:lnTo>
                    <a:pt x="474979" y="47116"/>
                  </a:lnTo>
                  <a:lnTo>
                    <a:pt x="478423" y="47116"/>
                  </a:lnTo>
                  <a:lnTo>
                    <a:pt x="397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407152" y="2746248"/>
              <a:ext cx="656844" cy="31546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450586" y="2824099"/>
              <a:ext cx="455295" cy="120650"/>
            </a:xfrm>
            <a:custGeom>
              <a:avLst/>
              <a:gdLst/>
              <a:ahLst/>
              <a:cxnLst/>
              <a:rect l="l" t="t" r="r" b="b"/>
              <a:pathLst>
                <a:path w="455295" h="120650">
                  <a:moveTo>
                    <a:pt x="403751" y="60071"/>
                  </a:moveTo>
                  <a:lnTo>
                    <a:pt x="345186" y="94234"/>
                  </a:lnTo>
                  <a:lnTo>
                    <a:pt x="338963" y="97789"/>
                  </a:lnTo>
                  <a:lnTo>
                    <a:pt x="336930" y="105790"/>
                  </a:lnTo>
                  <a:lnTo>
                    <a:pt x="340487" y="111887"/>
                  </a:lnTo>
                  <a:lnTo>
                    <a:pt x="344169" y="118110"/>
                  </a:lnTo>
                  <a:lnTo>
                    <a:pt x="352043" y="120141"/>
                  </a:lnTo>
                  <a:lnTo>
                    <a:pt x="358266" y="116586"/>
                  </a:lnTo>
                  <a:lnTo>
                    <a:pt x="432956" y="73025"/>
                  </a:lnTo>
                  <a:lnTo>
                    <a:pt x="429513" y="73025"/>
                  </a:lnTo>
                  <a:lnTo>
                    <a:pt x="429513" y="71247"/>
                  </a:lnTo>
                  <a:lnTo>
                    <a:pt x="422910" y="71247"/>
                  </a:lnTo>
                  <a:lnTo>
                    <a:pt x="403751" y="60071"/>
                  </a:lnTo>
                  <a:close/>
                </a:path>
                <a:path w="455295" h="120650">
                  <a:moveTo>
                    <a:pt x="381544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381544" y="73025"/>
                  </a:lnTo>
                  <a:lnTo>
                    <a:pt x="403751" y="60071"/>
                  </a:lnTo>
                  <a:lnTo>
                    <a:pt x="381544" y="47116"/>
                  </a:lnTo>
                  <a:close/>
                </a:path>
                <a:path w="455295" h="120650">
                  <a:moveTo>
                    <a:pt x="432956" y="47116"/>
                  </a:moveTo>
                  <a:lnTo>
                    <a:pt x="429513" y="47116"/>
                  </a:lnTo>
                  <a:lnTo>
                    <a:pt x="429513" y="73025"/>
                  </a:lnTo>
                  <a:lnTo>
                    <a:pt x="432956" y="73025"/>
                  </a:lnTo>
                  <a:lnTo>
                    <a:pt x="455167" y="60071"/>
                  </a:lnTo>
                  <a:lnTo>
                    <a:pt x="432956" y="47116"/>
                  </a:lnTo>
                  <a:close/>
                </a:path>
                <a:path w="455295" h="120650">
                  <a:moveTo>
                    <a:pt x="422910" y="48895"/>
                  </a:moveTo>
                  <a:lnTo>
                    <a:pt x="403751" y="60071"/>
                  </a:lnTo>
                  <a:lnTo>
                    <a:pt x="422910" y="71247"/>
                  </a:lnTo>
                  <a:lnTo>
                    <a:pt x="422910" y="48895"/>
                  </a:lnTo>
                  <a:close/>
                </a:path>
                <a:path w="455295" h="120650">
                  <a:moveTo>
                    <a:pt x="429513" y="48895"/>
                  </a:moveTo>
                  <a:lnTo>
                    <a:pt x="422910" y="48895"/>
                  </a:lnTo>
                  <a:lnTo>
                    <a:pt x="422910" y="71247"/>
                  </a:lnTo>
                  <a:lnTo>
                    <a:pt x="429513" y="71247"/>
                  </a:lnTo>
                  <a:lnTo>
                    <a:pt x="429513" y="48895"/>
                  </a:lnTo>
                  <a:close/>
                </a:path>
                <a:path w="455295" h="120650">
                  <a:moveTo>
                    <a:pt x="352043" y="0"/>
                  </a:moveTo>
                  <a:lnTo>
                    <a:pt x="344169" y="2031"/>
                  </a:lnTo>
                  <a:lnTo>
                    <a:pt x="340487" y="8254"/>
                  </a:lnTo>
                  <a:lnTo>
                    <a:pt x="336930" y="14350"/>
                  </a:lnTo>
                  <a:lnTo>
                    <a:pt x="338963" y="22351"/>
                  </a:lnTo>
                  <a:lnTo>
                    <a:pt x="345186" y="25908"/>
                  </a:lnTo>
                  <a:lnTo>
                    <a:pt x="403751" y="60071"/>
                  </a:lnTo>
                  <a:lnTo>
                    <a:pt x="422910" y="48895"/>
                  </a:lnTo>
                  <a:lnTo>
                    <a:pt x="429513" y="48895"/>
                  </a:lnTo>
                  <a:lnTo>
                    <a:pt x="429513" y="47116"/>
                  </a:lnTo>
                  <a:lnTo>
                    <a:pt x="432956" y="47116"/>
                  </a:lnTo>
                  <a:lnTo>
                    <a:pt x="358266" y="3555"/>
                  </a:lnTo>
                  <a:lnTo>
                    <a:pt x="352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>
                <a:cs typeface="+mn-lt"/>
              </a:endParaRPr>
            </a:p>
          </p:txBody>
        </p:sp>
      </p:grpSp>
      <p:sp>
        <p:nvSpPr>
          <p:cNvPr id="47" name="object 47"/>
          <p:cNvSpPr txBox="true"/>
          <p:nvPr/>
        </p:nvSpPr>
        <p:spPr>
          <a:xfrm>
            <a:off x="6634098" y="3640327"/>
            <a:ext cx="2073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FFFF00"/>
                </a:solidFill>
                <a:latin typeface="Arial"/>
                <a:cs typeface="Arial"/>
              </a:rPr>
              <a:t>Executa </a:t>
            </a:r>
            <a:r>
              <a:rPr sz="1400" b="1" spc="-20" dirty="0">
                <a:solidFill>
                  <a:srgbClr val="FFFF00"/>
                </a:solidFill>
                <a:latin typeface="Arial"/>
                <a:cs typeface="Arial"/>
              </a:rPr>
              <a:t>ao </a:t>
            </a:r>
            <a:r>
              <a:rPr sz="1400" b="1" spc="35" dirty="0">
                <a:solidFill>
                  <a:srgbClr val="FFFF00"/>
                </a:solidFill>
                <a:latin typeface="Arial"/>
                <a:cs typeface="Arial"/>
              </a:rPr>
              <a:t>final </a:t>
            </a: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do</a:t>
            </a:r>
            <a:r>
              <a:rPr sz="1400" b="1" spc="229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50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endParaRPr sz="1400" b="1" spc="5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true"/>
          <p:nvPr/>
        </p:nvSpPr>
        <p:spPr>
          <a:xfrm>
            <a:off x="7091553" y="3853688"/>
            <a:ext cx="1158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solidFill>
                  <a:srgbClr val="FFFF00"/>
                </a:solidFill>
                <a:latin typeface="Arial"/>
                <a:cs typeface="Arial"/>
              </a:rPr>
              <a:t>pós</a:t>
            </a:r>
            <a:r>
              <a:rPr sz="1400" b="1" spc="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FFFF00"/>
                </a:solidFill>
                <a:latin typeface="Arial"/>
                <a:cs typeface="Arial"/>
              </a:rPr>
              <a:t>execução</a:t>
            </a:r>
            <a:endParaRPr sz="1400" b="1" spc="-4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827519" y="4035552"/>
            <a:ext cx="984885" cy="833755"/>
            <a:chOff x="6827519" y="4035552"/>
            <a:chExt cx="984885" cy="833755"/>
          </a:xfrm>
        </p:grpSpPr>
        <p:sp>
          <p:nvSpPr>
            <p:cNvPr id="50" name="object 50"/>
            <p:cNvSpPr/>
            <p:nvPr/>
          </p:nvSpPr>
          <p:spPr>
            <a:xfrm>
              <a:off x="6827519" y="4035552"/>
              <a:ext cx="984503" cy="83362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870826" y="4156710"/>
              <a:ext cx="800735" cy="649605"/>
            </a:xfrm>
            <a:custGeom>
              <a:avLst/>
              <a:gdLst/>
              <a:ahLst/>
              <a:cxnLst/>
              <a:rect l="l" t="t" r="r" b="b"/>
              <a:pathLst>
                <a:path w="800734" h="649604">
                  <a:moveTo>
                    <a:pt x="46227" y="596772"/>
                  </a:moveTo>
                  <a:lnTo>
                    <a:pt x="0" y="634110"/>
                  </a:lnTo>
                  <a:lnTo>
                    <a:pt x="12446" y="649477"/>
                  </a:lnTo>
                  <a:lnTo>
                    <a:pt x="58674" y="612139"/>
                  </a:lnTo>
                  <a:lnTo>
                    <a:pt x="46227" y="596772"/>
                  </a:lnTo>
                  <a:close/>
                </a:path>
                <a:path w="800734" h="649604">
                  <a:moveTo>
                    <a:pt x="107823" y="546862"/>
                  </a:moveTo>
                  <a:lnTo>
                    <a:pt x="61595" y="584200"/>
                  </a:lnTo>
                  <a:lnTo>
                    <a:pt x="74041" y="599694"/>
                  </a:lnTo>
                  <a:lnTo>
                    <a:pt x="120269" y="562356"/>
                  </a:lnTo>
                  <a:lnTo>
                    <a:pt x="107823" y="546862"/>
                  </a:lnTo>
                  <a:close/>
                </a:path>
                <a:path w="800734" h="649604">
                  <a:moveTo>
                    <a:pt x="169418" y="497077"/>
                  </a:moveTo>
                  <a:lnTo>
                    <a:pt x="123190" y="534415"/>
                  </a:lnTo>
                  <a:lnTo>
                    <a:pt x="135763" y="549909"/>
                  </a:lnTo>
                  <a:lnTo>
                    <a:pt x="181864" y="512444"/>
                  </a:lnTo>
                  <a:lnTo>
                    <a:pt x="169418" y="497077"/>
                  </a:lnTo>
                  <a:close/>
                </a:path>
                <a:path w="800734" h="649604">
                  <a:moveTo>
                    <a:pt x="231140" y="447294"/>
                  </a:moveTo>
                  <a:lnTo>
                    <a:pt x="184912" y="484631"/>
                  </a:lnTo>
                  <a:lnTo>
                    <a:pt x="197357" y="499998"/>
                  </a:lnTo>
                  <a:lnTo>
                    <a:pt x="243586" y="462660"/>
                  </a:lnTo>
                  <a:lnTo>
                    <a:pt x="231140" y="447294"/>
                  </a:lnTo>
                  <a:close/>
                </a:path>
                <a:path w="800734" h="649604">
                  <a:moveTo>
                    <a:pt x="292734" y="397382"/>
                  </a:moveTo>
                  <a:lnTo>
                    <a:pt x="246506" y="434847"/>
                  </a:lnTo>
                  <a:lnTo>
                    <a:pt x="258952" y="450214"/>
                  </a:lnTo>
                  <a:lnTo>
                    <a:pt x="305180" y="412876"/>
                  </a:lnTo>
                  <a:lnTo>
                    <a:pt x="292734" y="397382"/>
                  </a:lnTo>
                  <a:close/>
                </a:path>
                <a:path w="800734" h="649604">
                  <a:moveTo>
                    <a:pt x="354329" y="347598"/>
                  </a:moveTo>
                  <a:lnTo>
                    <a:pt x="308101" y="384937"/>
                  </a:lnTo>
                  <a:lnTo>
                    <a:pt x="320548" y="400431"/>
                  </a:lnTo>
                  <a:lnTo>
                    <a:pt x="366775" y="362965"/>
                  </a:lnTo>
                  <a:lnTo>
                    <a:pt x="354329" y="347598"/>
                  </a:lnTo>
                  <a:close/>
                </a:path>
                <a:path w="800734" h="649604">
                  <a:moveTo>
                    <a:pt x="416051" y="297814"/>
                  </a:moveTo>
                  <a:lnTo>
                    <a:pt x="369824" y="335152"/>
                  </a:lnTo>
                  <a:lnTo>
                    <a:pt x="382270" y="350519"/>
                  </a:lnTo>
                  <a:lnTo>
                    <a:pt x="428498" y="313181"/>
                  </a:lnTo>
                  <a:lnTo>
                    <a:pt x="416051" y="297814"/>
                  </a:lnTo>
                  <a:close/>
                </a:path>
                <a:path w="800734" h="649604">
                  <a:moveTo>
                    <a:pt x="477647" y="248031"/>
                  </a:moveTo>
                  <a:lnTo>
                    <a:pt x="431419" y="285369"/>
                  </a:lnTo>
                  <a:lnTo>
                    <a:pt x="443865" y="300735"/>
                  </a:lnTo>
                  <a:lnTo>
                    <a:pt x="490093" y="263397"/>
                  </a:lnTo>
                  <a:lnTo>
                    <a:pt x="477647" y="248031"/>
                  </a:lnTo>
                  <a:close/>
                </a:path>
                <a:path w="800734" h="649604">
                  <a:moveTo>
                    <a:pt x="539242" y="198119"/>
                  </a:moveTo>
                  <a:lnTo>
                    <a:pt x="493014" y="235457"/>
                  </a:lnTo>
                  <a:lnTo>
                    <a:pt x="505459" y="250951"/>
                  </a:lnTo>
                  <a:lnTo>
                    <a:pt x="551688" y="213613"/>
                  </a:lnTo>
                  <a:lnTo>
                    <a:pt x="539242" y="198119"/>
                  </a:lnTo>
                  <a:close/>
                </a:path>
                <a:path w="800734" h="649604">
                  <a:moveTo>
                    <a:pt x="600837" y="148335"/>
                  </a:moveTo>
                  <a:lnTo>
                    <a:pt x="554608" y="185673"/>
                  </a:lnTo>
                  <a:lnTo>
                    <a:pt x="567054" y="201167"/>
                  </a:lnTo>
                  <a:lnTo>
                    <a:pt x="613282" y="163702"/>
                  </a:lnTo>
                  <a:lnTo>
                    <a:pt x="600837" y="148335"/>
                  </a:lnTo>
                  <a:close/>
                </a:path>
                <a:path w="800734" h="649604">
                  <a:moveTo>
                    <a:pt x="662558" y="98551"/>
                  </a:moveTo>
                  <a:lnTo>
                    <a:pt x="616330" y="135889"/>
                  </a:lnTo>
                  <a:lnTo>
                    <a:pt x="628776" y="151256"/>
                  </a:lnTo>
                  <a:lnTo>
                    <a:pt x="675004" y="113918"/>
                  </a:lnTo>
                  <a:lnTo>
                    <a:pt x="662558" y="98551"/>
                  </a:lnTo>
                  <a:close/>
                </a:path>
                <a:path w="800734" h="649604">
                  <a:moveTo>
                    <a:pt x="798484" y="4571"/>
                  </a:moveTo>
                  <a:lnTo>
                    <a:pt x="778637" y="4571"/>
                  </a:lnTo>
                  <a:lnTo>
                    <a:pt x="791082" y="20065"/>
                  </a:lnTo>
                  <a:lnTo>
                    <a:pt x="762594" y="43096"/>
                  </a:lnTo>
                  <a:lnTo>
                    <a:pt x="744347" y="91312"/>
                  </a:lnTo>
                  <a:lnTo>
                    <a:pt x="742315" y="96392"/>
                  </a:lnTo>
                  <a:lnTo>
                    <a:pt x="744981" y="102107"/>
                  </a:lnTo>
                  <a:lnTo>
                    <a:pt x="750062" y="104012"/>
                  </a:lnTo>
                  <a:lnTo>
                    <a:pt x="755142" y="106044"/>
                  </a:lnTo>
                  <a:lnTo>
                    <a:pt x="760856" y="103377"/>
                  </a:lnTo>
                  <a:lnTo>
                    <a:pt x="762762" y="98297"/>
                  </a:lnTo>
                  <a:lnTo>
                    <a:pt x="798484" y="4571"/>
                  </a:lnTo>
                  <a:close/>
                </a:path>
                <a:path w="800734" h="649604">
                  <a:moveTo>
                    <a:pt x="724153" y="48640"/>
                  </a:moveTo>
                  <a:lnTo>
                    <a:pt x="677926" y="86106"/>
                  </a:lnTo>
                  <a:lnTo>
                    <a:pt x="690372" y="101472"/>
                  </a:lnTo>
                  <a:lnTo>
                    <a:pt x="736600" y="64134"/>
                  </a:lnTo>
                  <a:lnTo>
                    <a:pt x="724153" y="48640"/>
                  </a:lnTo>
                  <a:close/>
                </a:path>
                <a:path w="800734" h="649604">
                  <a:moveTo>
                    <a:pt x="769569" y="24667"/>
                  </a:moveTo>
                  <a:lnTo>
                    <a:pt x="750098" y="27643"/>
                  </a:lnTo>
                  <a:lnTo>
                    <a:pt x="739521" y="36194"/>
                  </a:lnTo>
                  <a:lnTo>
                    <a:pt x="751967" y="51688"/>
                  </a:lnTo>
                  <a:lnTo>
                    <a:pt x="762594" y="43096"/>
                  </a:lnTo>
                  <a:lnTo>
                    <a:pt x="769569" y="24667"/>
                  </a:lnTo>
                  <a:close/>
                </a:path>
                <a:path w="800734" h="649604">
                  <a:moveTo>
                    <a:pt x="782003" y="8762"/>
                  </a:moveTo>
                  <a:lnTo>
                    <a:pt x="775589" y="8762"/>
                  </a:lnTo>
                  <a:lnTo>
                    <a:pt x="786383" y="22097"/>
                  </a:lnTo>
                  <a:lnTo>
                    <a:pt x="769569" y="24667"/>
                  </a:lnTo>
                  <a:lnTo>
                    <a:pt x="762594" y="43096"/>
                  </a:lnTo>
                  <a:lnTo>
                    <a:pt x="791082" y="20065"/>
                  </a:lnTo>
                  <a:lnTo>
                    <a:pt x="782003" y="8762"/>
                  </a:lnTo>
                  <a:close/>
                </a:path>
                <a:path w="800734" h="649604">
                  <a:moveTo>
                    <a:pt x="800226" y="0"/>
                  </a:moveTo>
                  <a:lnTo>
                    <a:pt x="696214" y="15875"/>
                  </a:lnTo>
                  <a:lnTo>
                    <a:pt x="690752" y="16763"/>
                  </a:lnTo>
                  <a:lnTo>
                    <a:pt x="687070" y="21716"/>
                  </a:lnTo>
                  <a:lnTo>
                    <a:pt x="687909" y="27643"/>
                  </a:lnTo>
                  <a:lnTo>
                    <a:pt x="688721" y="32512"/>
                  </a:lnTo>
                  <a:lnTo>
                    <a:pt x="693801" y="36321"/>
                  </a:lnTo>
                  <a:lnTo>
                    <a:pt x="699134" y="35432"/>
                  </a:lnTo>
                  <a:lnTo>
                    <a:pt x="750098" y="27643"/>
                  </a:lnTo>
                  <a:lnTo>
                    <a:pt x="778637" y="4571"/>
                  </a:lnTo>
                  <a:lnTo>
                    <a:pt x="798484" y="4571"/>
                  </a:lnTo>
                  <a:lnTo>
                    <a:pt x="800226" y="0"/>
                  </a:lnTo>
                  <a:close/>
                </a:path>
                <a:path w="800734" h="649604">
                  <a:moveTo>
                    <a:pt x="778637" y="4571"/>
                  </a:moveTo>
                  <a:lnTo>
                    <a:pt x="750098" y="27643"/>
                  </a:lnTo>
                  <a:lnTo>
                    <a:pt x="769569" y="24667"/>
                  </a:lnTo>
                  <a:lnTo>
                    <a:pt x="775589" y="8762"/>
                  </a:lnTo>
                  <a:lnTo>
                    <a:pt x="782003" y="8762"/>
                  </a:lnTo>
                  <a:lnTo>
                    <a:pt x="778637" y="4571"/>
                  </a:lnTo>
                  <a:close/>
                </a:path>
                <a:path w="800734" h="649604">
                  <a:moveTo>
                    <a:pt x="775589" y="8762"/>
                  </a:moveTo>
                  <a:lnTo>
                    <a:pt x="769569" y="24667"/>
                  </a:lnTo>
                  <a:lnTo>
                    <a:pt x="786383" y="22097"/>
                  </a:lnTo>
                  <a:lnTo>
                    <a:pt x="775589" y="876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true"/>
          <p:nvPr/>
        </p:nvSpPr>
        <p:spPr>
          <a:xfrm>
            <a:off x="2085213" y="5813856"/>
            <a:ext cx="2063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FFFF00"/>
                </a:solidFill>
                <a:latin typeface="Arial"/>
                <a:cs typeface="Arial"/>
              </a:rPr>
              <a:t>Corpo </a:t>
            </a:r>
            <a:r>
              <a:rPr sz="1400" b="1" spc="50" dirty="0">
                <a:solidFill>
                  <a:srgbClr val="FFFF00"/>
                </a:solidFill>
                <a:latin typeface="Arial"/>
                <a:cs typeface="Arial"/>
              </a:rPr>
              <a:t>da </a:t>
            </a:r>
            <a:r>
              <a:rPr sz="1400" b="1" spc="20" dirty="0">
                <a:solidFill>
                  <a:srgbClr val="FFFF00"/>
                </a:solidFill>
                <a:latin typeface="Arial"/>
                <a:cs typeface="Arial"/>
              </a:rPr>
              <a:t>repetição</a:t>
            </a:r>
            <a:r>
              <a:rPr sz="1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endParaRPr sz="1400" b="1" spc="45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true"/>
          <p:nvPr/>
        </p:nvSpPr>
        <p:spPr>
          <a:xfrm>
            <a:off x="2891789" y="6027216"/>
            <a:ext cx="452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body</a:t>
            </a:r>
            <a:endParaRPr sz="1400" b="1" spc="-5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977895" y="5128259"/>
            <a:ext cx="958850" cy="838200"/>
            <a:chOff x="2977895" y="5128259"/>
            <a:chExt cx="958850" cy="838200"/>
          </a:xfrm>
        </p:grpSpPr>
        <p:sp>
          <p:nvSpPr>
            <p:cNvPr id="55" name="object 55"/>
            <p:cNvSpPr/>
            <p:nvPr/>
          </p:nvSpPr>
          <p:spPr>
            <a:xfrm>
              <a:off x="2977895" y="5128259"/>
              <a:ext cx="958595" cy="83819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118865" y="5150357"/>
              <a:ext cx="775970" cy="655955"/>
            </a:xfrm>
            <a:custGeom>
              <a:avLst/>
              <a:gdLst/>
              <a:ahLst/>
              <a:cxnLst/>
              <a:rect l="l" t="t" r="r" b="b"/>
              <a:pathLst>
                <a:path w="775970" h="655954">
                  <a:moveTo>
                    <a:pt x="762888" y="0"/>
                  </a:moveTo>
                  <a:lnTo>
                    <a:pt x="717422" y="38354"/>
                  </a:lnTo>
                  <a:lnTo>
                    <a:pt x="730122" y="53467"/>
                  </a:lnTo>
                  <a:lnTo>
                    <a:pt x="775588" y="15240"/>
                  </a:lnTo>
                  <a:lnTo>
                    <a:pt x="762888" y="0"/>
                  </a:lnTo>
                  <a:close/>
                </a:path>
                <a:path w="775970" h="655954">
                  <a:moveTo>
                    <a:pt x="702309" y="51054"/>
                  </a:moveTo>
                  <a:lnTo>
                    <a:pt x="656844" y="89408"/>
                  </a:lnTo>
                  <a:lnTo>
                    <a:pt x="669544" y="104521"/>
                  </a:lnTo>
                  <a:lnTo>
                    <a:pt x="715009" y="66294"/>
                  </a:lnTo>
                  <a:lnTo>
                    <a:pt x="702309" y="51054"/>
                  </a:lnTo>
                  <a:close/>
                </a:path>
                <a:path w="775970" h="655954">
                  <a:moveTo>
                    <a:pt x="641604" y="102108"/>
                  </a:moveTo>
                  <a:lnTo>
                    <a:pt x="596264" y="140462"/>
                  </a:lnTo>
                  <a:lnTo>
                    <a:pt x="608964" y="155575"/>
                  </a:lnTo>
                  <a:lnTo>
                    <a:pt x="654431" y="117348"/>
                  </a:lnTo>
                  <a:lnTo>
                    <a:pt x="641604" y="102108"/>
                  </a:lnTo>
                  <a:close/>
                </a:path>
                <a:path w="775970" h="655954">
                  <a:moveTo>
                    <a:pt x="581024" y="153162"/>
                  </a:moveTo>
                  <a:lnTo>
                    <a:pt x="535558" y="191516"/>
                  </a:lnTo>
                  <a:lnTo>
                    <a:pt x="548385" y="206629"/>
                  </a:lnTo>
                  <a:lnTo>
                    <a:pt x="593851" y="168402"/>
                  </a:lnTo>
                  <a:lnTo>
                    <a:pt x="581024" y="153162"/>
                  </a:lnTo>
                  <a:close/>
                </a:path>
                <a:path w="775970" h="655954">
                  <a:moveTo>
                    <a:pt x="520445" y="204216"/>
                  </a:moveTo>
                  <a:lnTo>
                    <a:pt x="474980" y="242570"/>
                  </a:lnTo>
                  <a:lnTo>
                    <a:pt x="487806" y="257683"/>
                  </a:lnTo>
                  <a:lnTo>
                    <a:pt x="533145" y="219456"/>
                  </a:lnTo>
                  <a:lnTo>
                    <a:pt x="520445" y="204216"/>
                  </a:lnTo>
                  <a:close/>
                </a:path>
                <a:path w="775970" h="655954">
                  <a:moveTo>
                    <a:pt x="459867" y="255397"/>
                  </a:moveTo>
                  <a:lnTo>
                    <a:pt x="414400" y="293624"/>
                  </a:lnTo>
                  <a:lnTo>
                    <a:pt x="427100" y="308737"/>
                  </a:lnTo>
                  <a:lnTo>
                    <a:pt x="472567" y="270510"/>
                  </a:lnTo>
                  <a:lnTo>
                    <a:pt x="459867" y="255397"/>
                  </a:lnTo>
                  <a:close/>
                </a:path>
                <a:path w="775970" h="655954">
                  <a:moveTo>
                    <a:pt x="399287" y="306451"/>
                  </a:moveTo>
                  <a:lnTo>
                    <a:pt x="353821" y="344678"/>
                  </a:lnTo>
                  <a:lnTo>
                    <a:pt x="366521" y="359791"/>
                  </a:lnTo>
                  <a:lnTo>
                    <a:pt x="411987" y="321564"/>
                  </a:lnTo>
                  <a:lnTo>
                    <a:pt x="399287" y="306451"/>
                  </a:lnTo>
                  <a:close/>
                </a:path>
                <a:path w="775970" h="655954">
                  <a:moveTo>
                    <a:pt x="338581" y="357505"/>
                  </a:moveTo>
                  <a:lnTo>
                    <a:pt x="293116" y="395732"/>
                  </a:lnTo>
                  <a:lnTo>
                    <a:pt x="305943" y="410845"/>
                  </a:lnTo>
                  <a:lnTo>
                    <a:pt x="351408" y="372618"/>
                  </a:lnTo>
                  <a:lnTo>
                    <a:pt x="338581" y="357505"/>
                  </a:lnTo>
                  <a:close/>
                </a:path>
                <a:path w="775970" h="655954">
                  <a:moveTo>
                    <a:pt x="278003" y="408559"/>
                  </a:moveTo>
                  <a:lnTo>
                    <a:pt x="232536" y="446811"/>
                  </a:lnTo>
                  <a:lnTo>
                    <a:pt x="245363" y="461962"/>
                  </a:lnTo>
                  <a:lnTo>
                    <a:pt x="290830" y="423672"/>
                  </a:lnTo>
                  <a:lnTo>
                    <a:pt x="278003" y="408559"/>
                  </a:lnTo>
                  <a:close/>
                </a:path>
                <a:path w="775970" h="655954">
                  <a:moveTo>
                    <a:pt x="217423" y="459574"/>
                  </a:moveTo>
                  <a:lnTo>
                    <a:pt x="171957" y="497865"/>
                  </a:lnTo>
                  <a:lnTo>
                    <a:pt x="184657" y="513016"/>
                  </a:lnTo>
                  <a:lnTo>
                    <a:pt x="230123" y="474726"/>
                  </a:lnTo>
                  <a:lnTo>
                    <a:pt x="217423" y="459574"/>
                  </a:lnTo>
                  <a:close/>
                </a:path>
                <a:path w="775970" h="655954">
                  <a:moveTo>
                    <a:pt x="42798" y="548792"/>
                  </a:moveTo>
                  <a:lnTo>
                    <a:pt x="37083" y="551484"/>
                  </a:lnTo>
                  <a:lnTo>
                    <a:pt x="35306" y="556628"/>
                  </a:lnTo>
                  <a:lnTo>
                    <a:pt x="0" y="655713"/>
                  </a:lnTo>
                  <a:lnTo>
                    <a:pt x="29232" y="650633"/>
                  </a:lnTo>
                  <a:lnTo>
                    <a:pt x="21335" y="650633"/>
                  </a:lnTo>
                  <a:lnTo>
                    <a:pt x="8635" y="635482"/>
                  </a:lnTo>
                  <a:lnTo>
                    <a:pt x="35559" y="612749"/>
                  </a:lnTo>
                  <a:lnTo>
                    <a:pt x="36361" y="612749"/>
                  </a:lnTo>
                  <a:lnTo>
                    <a:pt x="53975" y="563295"/>
                  </a:lnTo>
                  <a:lnTo>
                    <a:pt x="55752" y="558139"/>
                  </a:lnTo>
                  <a:lnTo>
                    <a:pt x="53085" y="552475"/>
                  </a:lnTo>
                  <a:lnTo>
                    <a:pt x="42798" y="548792"/>
                  </a:lnTo>
                  <a:close/>
                </a:path>
                <a:path w="775970" h="655954">
                  <a:moveTo>
                    <a:pt x="35559" y="612749"/>
                  </a:moveTo>
                  <a:lnTo>
                    <a:pt x="8635" y="635482"/>
                  </a:lnTo>
                  <a:lnTo>
                    <a:pt x="21335" y="650633"/>
                  </a:lnTo>
                  <a:lnTo>
                    <a:pt x="26398" y="646379"/>
                  </a:lnTo>
                  <a:lnTo>
                    <a:pt x="24383" y="646379"/>
                  </a:lnTo>
                  <a:lnTo>
                    <a:pt x="13334" y="633298"/>
                  </a:lnTo>
                  <a:lnTo>
                    <a:pt x="30080" y="630384"/>
                  </a:lnTo>
                  <a:lnTo>
                    <a:pt x="36124" y="613416"/>
                  </a:lnTo>
                  <a:lnTo>
                    <a:pt x="35559" y="612749"/>
                  </a:lnTo>
                  <a:close/>
                </a:path>
                <a:path w="775970" h="655954">
                  <a:moveTo>
                    <a:pt x="105663" y="617258"/>
                  </a:moveTo>
                  <a:lnTo>
                    <a:pt x="47869" y="627289"/>
                  </a:lnTo>
                  <a:lnTo>
                    <a:pt x="48386" y="627900"/>
                  </a:lnTo>
                  <a:lnTo>
                    <a:pt x="21335" y="650633"/>
                  </a:lnTo>
                  <a:lnTo>
                    <a:pt x="29232" y="650633"/>
                  </a:lnTo>
                  <a:lnTo>
                    <a:pt x="108965" y="636778"/>
                  </a:lnTo>
                  <a:lnTo>
                    <a:pt x="112648" y="631647"/>
                  </a:lnTo>
                  <a:lnTo>
                    <a:pt x="111632" y="626249"/>
                  </a:lnTo>
                  <a:lnTo>
                    <a:pt x="110743" y="620864"/>
                  </a:lnTo>
                  <a:lnTo>
                    <a:pt x="105663" y="617258"/>
                  </a:lnTo>
                  <a:close/>
                </a:path>
                <a:path w="775970" h="655954">
                  <a:moveTo>
                    <a:pt x="30080" y="630384"/>
                  </a:moveTo>
                  <a:lnTo>
                    <a:pt x="13334" y="633298"/>
                  </a:lnTo>
                  <a:lnTo>
                    <a:pt x="24383" y="646379"/>
                  </a:lnTo>
                  <a:lnTo>
                    <a:pt x="30080" y="630384"/>
                  </a:lnTo>
                  <a:close/>
                </a:path>
                <a:path w="775970" h="655954">
                  <a:moveTo>
                    <a:pt x="47869" y="627289"/>
                  </a:moveTo>
                  <a:lnTo>
                    <a:pt x="30080" y="630384"/>
                  </a:lnTo>
                  <a:lnTo>
                    <a:pt x="24383" y="646379"/>
                  </a:lnTo>
                  <a:lnTo>
                    <a:pt x="26398" y="646379"/>
                  </a:lnTo>
                  <a:lnTo>
                    <a:pt x="48386" y="627900"/>
                  </a:lnTo>
                  <a:lnTo>
                    <a:pt x="47869" y="627289"/>
                  </a:lnTo>
                  <a:close/>
                </a:path>
                <a:path w="775970" h="655954">
                  <a:moveTo>
                    <a:pt x="36124" y="613416"/>
                  </a:moveTo>
                  <a:lnTo>
                    <a:pt x="30080" y="630384"/>
                  </a:lnTo>
                  <a:lnTo>
                    <a:pt x="47869" y="627289"/>
                  </a:lnTo>
                  <a:lnTo>
                    <a:pt x="36124" y="613416"/>
                  </a:lnTo>
                  <a:close/>
                </a:path>
                <a:path w="775970" h="655954">
                  <a:moveTo>
                    <a:pt x="96138" y="561695"/>
                  </a:moveTo>
                  <a:lnTo>
                    <a:pt x="50800" y="599986"/>
                  </a:lnTo>
                  <a:lnTo>
                    <a:pt x="63500" y="615137"/>
                  </a:lnTo>
                  <a:lnTo>
                    <a:pt x="108965" y="576846"/>
                  </a:lnTo>
                  <a:lnTo>
                    <a:pt x="96138" y="561695"/>
                  </a:lnTo>
                  <a:close/>
                </a:path>
                <a:path w="775970" h="655954">
                  <a:moveTo>
                    <a:pt x="36361" y="612749"/>
                  </a:moveTo>
                  <a:lnTo>
                    <a:pt x="35559" y="612749"/>
                  </a:lnTo>
                  <a:lnTo>
                    <a:pt x="36124" y="613416"/>
                  </a:lnTo>
                  <a:lnTo>
                    <a:pt x="36361" y="612749"/>
                  </a:lnTo>
                  <a:close/>
                </a:path>
                <a:path w="775970" h="655954">
                  <a:moveTo>
                    <a:pt x="156844" y="510628"/>
                  </a:moveTo>
                  <a:lnTo>
                    <a:pt x="111378" y="548932"/>
                  </a:lnTo>
                  <a:lnTo>
                    <a:pt x="124078" y="564083"/>
                  </a:lnTo>
                  <a:lnTo>
                    <a:pt x="169544" y="525780"/>
                  </a:lnTo>
                  <a:lnTo>
                    <a:pt x="156844" y="51062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true"/>
          <p:nvPr/>
        </p:nvSpPr>
        <p:spPr>
          <a:xfrm>
            <a:off x="5976620" y="5292725"/>
            <a:ext cx="258762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solidFill>
                  <a:schemeClr val="tx1"/>
                </a:solidFill>
                <a:latin typeface="Arial"/>
                <a:cs typeface="Arial"/>
              </a:rPr>
              <a:t>Expressão</a:t>
            </a:r>
            <a:r>
              <a:rPr sz="1400" b="1" spc="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Arial"/>
                <a:cs typeface="Arial"/>
              </a:rPr>
              <a:t>Booleana</a:t>
            </a:r>
            <a:endParaRPr sz="1400" b="1" spc="-5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object 58"/>
          <p:cNvSpPr txBox="true"/>
          <p:nvPr/>
        </p:nvSpPr>
        <p:spPr>
          <a:xfrm>
            <a:off x="6470650" y="5445125"/>
            <a:ext cx="84963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400" b="1" spc="-5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400" b="1" spc="-55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400" b="1" spc="-195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400" b="1" spc="18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endParaRPr sz="1400" b="1" spc="185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535167" y="4908803"/>
            <a:ext cx="1463040" cy="536575"/>
            <a:chOff x="5535167" y="4908803"/>
            <a:chExt cx="1463040" cy="536575"/>
          </a:xfrm>
        </p:grpSpPr>
        <p:sp>
          <p:nvSpPr>
            <p:cNvPr id="60" name="object 60"/>
            <p:cNvSpPr/>
            <p:nvPr/>
          </p:nvSpPr>
          <p:spPr>
            <a:xfrm>
              <a:off x="5535167" y="4908803"/>
              <a:ext cx="1463039" cy="53644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577585" y="4932044"/>
              <a:ext cx="1280160" cy="382270"/>
            </a:xfrm>
            <a:custGeom>
              <a:avLst/>
              <a:gdLst/>
              <a:ahLst/>
              <a:cxnLst/>
              <a:rect l="l" t="t" r="r" b="b"/>
              <a:pathLst>
                <a:path w="1280159" h="382270">
                  <a:moveTo>
                    <a:pt x="5079" y="0"/>
                  </a:moveTo>
                  <a:lnTo>
                    <a:pt x="0" y="19049"/>
                  </a:lnTo>
                  <a:lnTo>
                    <a:pt x="57403" y="34543"/>
                  </a:lnTo>
                  <a:lnTo>
                    <a:pt x="62484" y="15366"/>
                  </a:lnTo>
                  <a:lnTo>
                    <a:pt x="5079" y="0"/>
                  </a:lnTo>
                  <a:close/>
                </a:path>
                <a:path w="1280159" h="382270">
                  <a:moveTo>
                    <a:pt x="81661" y="20573"/>
                  </a:moveTo>
                  <a:lnTo>
                    <a:pt x="76453" y="39623"/>
                  </a:lnTo>
                  <a:lnTo>
                    <a:pt x="133858" y="55117"/>
                  </a:lnTo>
                  <a:lnTo>
                    <a:pt x="139064" y="35940"/>
                  </a:lnTo>
                  <a:lnTo>
                    <a:pt x="81661" y="20573"/>
                  </a:lnTo>
                  <a:close/>
                </a:path>
                <a:path w="1280159" h="382270">
                  <a:moveTo>
                    <a:pt x="158114" y="41147"/>
                  </a:moveTo>
                  <a:lnTo>
                    <a:pt x="153035" y="60197"/>
                  </a:lnTo>
                  <a:lnTo>
                    <a:pt x="210438" y="75691"/>
                  </a:lnTo>
                  <a:lnTo>
                    <a:pt x="215518" y="56514"/>
                  </a:lnTo>
                  <a:lnTo>
                    <a:pt x="158114" y="41147"/>
                  </a:lnTo>
                  <a:close/>
                </a:path>
                <a:path w="1280159" h="382270">
                  <a:moveTo>
                    <a:pt x="234696" y="61721"/>
                  </a:moveTo>
                  <a:lnTo>
                    <a:pt x="229615" y="80771"/>
                  </a:lnTo>
                  <a:lnTo>
                    <a:pt x="287019" y="96265"/>
                  </a:lnTo>
                  <a:lnTo>
                    <a:pt x="292100" y="77088"/>
                  </a:lnTo>
                  <a:lnTo>
                    <a:pt x="234696" y="61721"/>
                  </a:lnTo>
                  <a:close/>
                </a:path>
                <a:path w="1280159" h="382270">
                  <a:moveTo>
                    <a:pt x="311276" y="82168"/>
                  </a:moveTo>
                  <a:lnTo>
                    <a:pt x="306069" y="101345"/>
                  </a:lnTo>
                  <a:lnTo>
                    <a:pt x="363474" y="116839"/>
                  </a:lnTo>
                  <a:lnTo>
                    <a:pt x="368680" y="97662"/>
                  </a:lnTo>
                  <a:lnTo>
                    <a:pt x="311276" y="82168"/>
                  </a:lnTo>
                  <a:close/>
                </a:path>
                <a:path w="1280159" h="382270">
                  <a:moveTo>
                    <a:pt x="387730" y="102742"/>
                  </a:moveTo>
                  <a:lnTo>
                    <a:pt x="382650" y="121919"/>
                  </a:lnTo>
                  <a:lnTo>
                    <a:pt x="440054" y="137413"/>
                  </a:lnTo>
                  <a:lnTo>
                    <a:pt x="445135" y="118236"/>
                  </a:lnTo>
                  <a:lnTo>
                    <a:pt x="387730" y="102742"/>
                  </a:lnTo>
                  <a:close/>
                </a:path>
                <a:path w="1280159" h="382270">
                  <a:moveTo>
                    <a:pt x="464312" y="123316"/>
                  </a:moveTo>
                  <a:lnTo>
                    <a:pt x="459104" y="142493"/>
                  </a:lnTo>
                  <a:lnTo>
                    <a:pt x="516509" y="157860"/>
                  </a:lnTo>
                  <a:lnTo>
                    <a:pt x="521715" y="138810"/>
                  </a:lnTo>
                  <a:lnTo>
                    <a:pt x="464312" y="123316"/>
                  </a:lnTo>
                  <a:close/>
                </a:path>
                <a:path w="1280159" h="382270">
                  <a:moveTo>
                    <a:pt x="540892" y="143890"/>
                  </a:moveTo>
                  <a:lnTo>
                    <a:pt x="535686" y="163067"/>
                  </a:lnTo>
                  <a:lnTo>
                    <a:pt x="593089" y="178434"/>
                  </a:lnTo>
                  <a:lnTo>
                    <a:pt x="598297" y="159384"/>
                  </a:lnTo>
                  <a:lnTo>
                    <a:pt x="540892" y="143890"/>
                  </a:lnTo>
                  <a:close/>
                </a:path>
                <a:path w="1280159" h="382270">
                  <a:moveTo>
                    <a:pt x="617347" y="164464"/>
                  </a:moveTo>
                  <a:lnTo>
                    <a:pt x="612266" y="183641"/>
                  </a:lnTo>
                  <a:lnTo>
                    <a:pt x="669671" y="199008"/>
                  </a:lnTo>
                  <a:lnTo>
                    <a:pt x="674751" y="179958"/>
                  </a:lnTo>
                  <a:lnTo>
                    <a:pt x="617347" y="164464"/>
                  </a:lnTo>
                  <a:close/>
                </a:path>
                <a:path w="1280159" h="382270">
                  <a:moveTo>
                    <a:pt x="693927" y="185038"/>
                  </a:moveTo>
                  <a:lnTo>
                    <a:pt x="688721" y="204215"/>
                  </a:lnTo>
                  <a:lnTo>
                    <a:pt x="746125" y="219582"/>
                  </a:lnTo>
                  <a:lnTo>
                    <a:pt x="751331" y="200532"/>
                  </a:lnTo>
                  <a:lnTo>
                    <a:pt x="693927" y="185038"/>
                  </a:lnTo>
                  <a:close/>
                </a:path>
                <a:path w="1280159" h="382270">
                  <a:moveTo>
                    <a:pt x="770381" y="205612"/>
                  </a:moveTo>
                  <a:lnTo>
                    <a:pt x="765301" y="224789"/>
                  </a:lnTo>
                  <a:lnTo>
                    <a:pt x="822705" y="240156"/>
                  </a:lnTo>
                  <a:lnTo>
                    <a:pt x="827786" y="221106"/>
                  </a:lnTo>
                  <a:lnTo>
                    <a:pt x="770381" y="205612"/>
                  </a:lnTo>
                  <a:close/>
                </a:path>
                <a:path w="1280159" h="382270">
                  <a:moveTo>
                    <a:pt x="846963" y="226186"/>
                  </a:moveTo>
                  <a:lnTo>
                    <a:pt x="841883" y="245363"/>
                  </a:lnTo>
                  <a:lnTo>
                    <a:pt x="899160" y="260730"/>
                  </a:lnTo>
                  <a:lnTo>
                    <a:pt x="904366" y="241680"/>
                  </a:lnTo>
                  <a:lnTo>
                    <a:pt x="846963" y="226186"/>
                  </a:lnTo>
                  <a:close/>
                </a:path>
                <a:path w="1280159" h="382270">
                  <a:moveTo>
                    <a:pt x="923543" y="246760"/>
                  </a:moveTo>
                  <a:lnTo>
                    <a:pt x="918337" y="265937"/>
                  </a:lnTo>
                  <a:lnTo>
                    <a:pt x="975740" y="281304"/>
                  </a:lnTo>
                  <a:lnTo>
                    <a:pt x="980947" y="262254"/>
                  </a:lnTo>
                  <a:lnTo>
                    <a:pt x="923543" y="246760"/>
                  </a:lnTo>
                  <a:close/>
                </a:path>
                <a:path w="1280159" h="382270">
                  <a:moveTo>
                    <a:pt x="999997" y="267334"/>
                  </a:moveTo>
                  <a:lnTo>
                    <a:pt x="994917" y="286511"/>
                  </a:lnTo>
                  <a:lnTo>
                    <a:pt x="1052321" y="301878"/>
                  </a:lnTo>
                  <a:lnTo>
                    <a:pt x="1057402" y="282701"/>
                  </a:lnTo>
                  <a:lnTo>
                    <a:pt x="999997" y="267334"/>
                  </a:lnTo>
                  <a:close/>
                </a:path>
                <a:path w="1280159" h="382270">
                  <a:moveTo>
                    <a:pt x="1076579" y="287908"/>
                  </a:moveTo>
                  <a:lnTo>
                    <a:pt x="1071371" y="307085"/>
                  </a:lnTo>
                  <a:lnTo>
                    <a:pt x="1128775" y="322452"/>
                  </a:lnTo>
                  <a:lnTo>
                    <a:pt x="1133983" y="303275"/>
                  </a:lnTo>
                  <a:lnTo>
                    <a:pt x="1076579" y="287908"/>
                  </a:lnTo>
                  <a:close/>
                </a:path>
                <a:path w="1280159" h="382270">
                  <a:moveTo>
                    <a:pt x="1224778" y="347311"/>
                  </a:moveTo>
                  <a:lnTo>
                    <a:pt x="1168018" y="362711"/>
                  </a:lnTo>
                  <a:lnTo>
                    <a:pt x="1164843" y="368172"/>
                  </a:lnTo>
                  <a:lnTo>
                    <a:pt x="1166240" y="373506"/>
                  </a:lnTo>
                  <a:lnTo>
                    <a:pt x="1167764" y="378713"/>
                  </a:lnTo>
                  <a:lnTo>
                    <a:pt x="1173225" y="381888"/>
                  </a:lnTo>
                  <a:lnTo>
                    <a:pt x="1263614" y="357250"/>
                  </a:lnTo>
                  <a:lnTo>
                    <a:pt x="1258442" y="357250"/>
                  </a:lnTo>
                  <a:lnTo>
                    <a:pt x="1224534" y="348233"/>
                  </a:lnTo>
                  <a:lnTo>
                    <a:pt x="1224778" y="347311"/>
                  </a:lnTo>
                  <a:close/>
                </a:path>
                <a:path w="1280159" h="382270">
                  <a:moveTo>
                    <a:pt x="1241952" y="342645"/>
                  </a:moveTo>
                  <a:lnTo>
                    <a:pt x="1224778" y="347311"/>
                  </a:lnTo>
                  <a:lnTo>
                    <a:pt x="1224534" y="348233"/>
                  </a:lnTo>
                  <a:lnTo>
                    <a:pt x="1258442" y="357250"/>
                  </a:lnTo>
                  <a:lnTo>
                    <a:pt x="1259120" y="354710"/>
                  </a:lnTo>
                  <a:lnTo>
                    <a:pt x="1253870" y="354710"/>
                  </a:lnTo>
                  <a:lnTo>
                    <a:pt x="1241952" y="342645"/>
                  </a:lnTo>
                  <a:close/>
                </a:path>
                <a:path w="1280159" h="382270">
                  <a:moveTo>
                    <a:pt x="1256439" y="329056"/>
                  </a:moveTo>
                  <a:lnTo>
                    <a:pt x="1229614" y="329056"/>
                  </a:lnTo>
                  <a:lnTo>
                    <a:pt x="1263522" y="338200"/>
                  </a:lnTo>
                  <a:lnTo>
                    <a:pt x="1258442" y="357250"/>
                  </a:lnTo>
                  <a:lnTo>
                    <a:pt x="1263614" y="357250"/>
                  </a:lnTo>
                  <a:lnTo>
                    <a:pt x="1279906" y="352805"/>
                  </a:lnTo>
                  <a:lnTo>
                    <a:pt x="1256439" y="329056"/>
                  </a:lnTo>
                  <a:close/>
                </a:path>
                <a:path w="1280159" h="382270">
                  <a:moveTo>
                    <a:pt x="1258315" y="338200"/>
                  </a:moveTo>
                  <a:lnTo>
                    <a:pt x="1241952" y="342645"/>
                  </a:lnTo>
                  <a:lnTo>
                    <a:pt x="1253870" y="354710"/>
                  </a:lnTo>
                  <a:lnTo>
                    <a:pt x="1258315" y="338200"/>
                  </a:lnTo>
                  <a:close/>
                </a:path>
                <a:path w="1280159" h="382270">
                  <a:moveTo>
                    <a:pt x="1263522" y="338200"/>
                  </a:moveTo>
                  <a:lnTo>
                    <a:pt x="1258315" y="338200"/>
                  </a:lnTo>
                  <a:lnTo>
                    <a:pt x="1253870" y="354710"/>
                  </a:lnTo>
                  <a:lnTo>
                    <a:pt x="1259120" y="354710"/>
                  </a:lnTo>
                  <a:lnTo>
                    <a:pt x="1263522" y="338200"/>
                  </a:lnTo>
                  <a:close/>
                </a:path>
                <a:path w="1280159" h="382270">
                  <a:moveTo>
                    <a:pt x="1229384" y="329923"/>
                  </a:moveTo>
                  <a:lnTo>
                    <a:pt x="1224778" y="347311"/>
                  </a:lnTo>
                  <a:lnTo>
                    <a:pt x="1241952" y="342645"/>
                  </a:lnTo>
                  <a:lnTo>
                    <a:pt x="1229384" y="329923"/>
                  </a:lnTo>
                  <a:close/>
                </a:path>
                <a:path w="1280159" h="382270">
                  <a:moveTo>
                    <a:pt x="1153033" y="308482"/>
                  </a:moveTo>
                  <a:lnTo>
                    <a:pt x="1147953" y="327659"/>
                  </a:lnTo>
                  <a:lnTo>
                    <a:pt x="1205357" y="343026"/>
                  </a:lnTo>
                  <a:lnTo>
                    <a:pt x="1210437" y="323849"/>
                  </a:lnTo>
                  <a:lnTo>
                    <a:pt x="1153033" y="308482"/>
                  </a:lnTo>
                  <a:close/>
                </a:path>
                <a:path w="1280159" h="382270">
                  <a:moveTo>
                    <a:pt x="1229614" y="329056"/>
                  </a:moveTo>
                  <a:lnTo>
                    <a:pt x="1229384" y="329923"/>
                  </a:lnTo>
                  <a:lnTo>
                    <a:pt x="1241952" y="342645"/>
                  </a:lnTo>
                  <a:lnTo>
                    <a:pt x="1258315" y="338200"/>
                  </a:lnTo>
                  <a:lnTo>
                    <a:pt x="1263522" y="338200"/>
                  </a:lnTo>
                  <a:lnTo>
                    <a:pt x="1229614" y="329056"/>
                  </a:lnTo>
                  <a:close/>
                </a:path>
                <a:path w="1280159" h="382270">
                  <a:moveTo>
                    <a:pt x="1195832" y="274065"/>
                  </a:moveTo>
                  <a:lnTo>
                    <a:pt x="1188085" y="281812"/>
                  </a:lnTo>
                  <a:lnTo>
                    <a:pt x="1188085" y="288035"/>
                  </a:lnTo>
                  <a:lnTo>
                    <a:pt x="1191894" y="291972"/>
                  </a:lnTo>
                  <a:lnTo>
                    <a:pt x="1229384" y="329923"/>
                  </a:lnTo>
                  <a:lnTo>
                    <a:pt x="1229614" y="329056"/>
                  </a:lnTo>
                  <a:lnTo>
                    <a:pt x="1256439" y="329056"/>
                  </a:lnTo>
                  <a:lnTo>
                    <a:pt x="1205991" y="278002"/>
                  </a:lnTo>
                  <a:lnTo>
                    <a:pt x="1202055" y="274192"/>
                  </a:lnTo>
                  <a:lnTo>
                    <a:pt x="1195832" y="27406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1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5783" y="1751076"/>
            <a:ext cx="6577330" cy="3735704"/>
            <a:chOff x="1455783" y="1751076"/>
            <a:chExt cx="6577330" cy="3735704"/>
          </a:xfrm>
        </p:grpSpPr>
        <p:sp>
          <p:nvSpPr>
            <p:cNvPr id="3" name="object 3"/>
            <p:cNvSpPr/>
            <p:nvPr/>
          </p:nvSpPr>
          <p:spPr>
            <a:xfrm>
              <a:off x="1455783" y="2845648"/>
              <a:ext cx="5646230" cy="264095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380988" y="2226564"/>
              <a:ext cx="1365504" cy="1365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44596" y="2772156"/>
              <a:ext cx="4788408" cy="1691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86506" y="2850007"/>
              <a:ext cx="4703445" cy="1550670"/>
            </a:xfrm>
            <a:custGeom>
              <a:avLst/>
              <a:gdLst/>
              <a:ahLst/>
              <a:cxnLst/>
              <a:rect l="l" t="t" r="r" b="b"/>
              <a:pathLst>
                <a:path w="4703445" h="1550670">
                  <a:moveTo>
                    <a:pt x="4677156" y="1524761"/>
                  </a:moveTo>
                  <a:lnTo>
                    <a:pt x="0" y="1524761"/>
                  </a:lnTo>
                  <a:lnTo>
                    <a:pt x="0" y="1550669"/>
                  </a:lnTo>
                  <a:lnTo>
                    <a:pt x="4697222" y="1550669"/>
                  </a:lnTo>
                  <a:lnTo>
                    <a:pt x="4703064" y="1544827"/>
                  </a:lnTo>
                  <a:lnTo>
                    <a:pt x="4703064" y="1537715"/>
                  </a:lnTo>
                  <a:lnTo>
                    <a:pt x="4677156" y="1537715"/>
                  </a:lnTo>
                  <a:lnTo>
                    <a:pt x="4677156" y="1524761"/>
                  </a:lnTo>
                  <a:close/>
                </a:path>
                <a:path w="4703445" h="1550670">
                  <a:moveTo>
                    <a:pt x="4677156" y="60070"/>
                  </a:moveTo>
                  <a:lnTo>
                    <a:pt x="4677156" y="1537715"/>
                  </a:lnTo>
                  <a:lnTo>
                    <a:pt x="4690110" y="1524761"/>
                  </a:lnTo>
                  <a:lnTo>
                    <a:pt x="4703064" y="1524761"/>
                  </a:lnTo>
                  <a:lnTo>
                    <a:pt x="4703064" y="73025"/>
                  </a:lnTo>
                  <a:lnTo>
                    <a:pt x="4690110" y="73025"/>
                  </a:lnTo>
                  <a:lnTo>
                    <a:pt x="4677156" y="60070"/>
                  </a:lnTo>
                  <a:close/>
                </a:path>
                <a:path w="4703445" h="1550670">
                  <a:moveTo>
                    <a:pt x="4703064" y="1524761"/>
                  </a:moveTo>
                  <a:lnTo>
                    <a:pt x="4690110" y="1524761"/>
                  </a:lnTo>
                  <a:lnTo>
                    <a:pt x="4677156" y="1537715"/>
                  </a:lnTo>
                  <a:lnTo>
                    <a:pt x="4703064" y="1537715"/>
                  </a:lnTo>
                  <a:lnTo>
                    <a:pt x="4703064" y="1524761"/>
                  </a:lnTo>
                  <a:close/>
                </a:path>
                <a:path w="4703445" h="1550670">
                  <a:moveTo>
                    <a:pt x="4564507" y="0"/>
                  </a:moveTo>
                  <a:lnTo>
                    <a:pt x="4461510" y="60070"/>
                  </a:lnTo>
                  <a:lnTo>
                    <a:pt x="4564507" y="120141"/>
                  </a:lnTo>
                  <a:lnTo>
                    <a:pt x="4572508" y="118109"/>
                  </a:lnTo>
                  <a:lnTo>
                    <a:pt x="4576064" y="111887"/>
                  </a:lnTo>
                  <a:lnTo>
                    <a:pt x="4579747" y="105790"/>
                  </a:lnTo>
                  <a:lnTo>
                    <a:pt x="4577588" y="97789"/>
                  </a:lnTo>
                  <a:lnTo>
                    <a:pt x="4571365" y="94233"/>
                  </a:lnTo>
                  <a:lnTo>
                    <a:pt x="4535006" y="73025"/>
                  </a:lnTo>
                  <a:lnTo>
                    <a:pt x="4487164" y="73025"/>
                  </a:lnTo>
                  <a:lnTo>
                    <a:pt x="4487164" y="47116"/>
                  </a:lnTo>
                  <a:lnTo>
                    <a:pt x="4535006" y="47116"/>
                  </a:lnTo>
                  <a:lnTo>
                    <a:pt x="4571365" y="25907"/>
                  </a:lnTo>
                  <a:lnTo>
                    <a:pt x="4577588" y="22351"/>
                  </a:lnTo>
                  <a:lnTo>
                    <a:pt x="4579747" y="14350"/>
                  </a:lnTo>
                  <a:lnTo>
                    <a:pt x="4576064" y="8254"/>
                  </a:lnTo>
                  <a:lnTo>
                    <a:pt x="4572508" y="2031"/>
                  </a:lnTo>
                  <a:lnTo>
                    <a:pt x="4564507" y="0"/>
                  </a:lnTo>
                  <a:close/>
                </a:path>
                <a:path w="4703445" h="1550670">
                  <a:moveTo>
                    <a:pt x="4535006" y="47116"/>
                  </a:moveTo>
                  <a:lnTo>
                    <a:pt x="4487164" y="47116"/>
                  </a:lnTo>
                  <a:lnTo>
                    <a:pt x="4487164" y="73025"/>
                  </a:lnTo>
                  <a:lnTo>
                    <a:pt x="4535006" y="73025"/>
                  </a:lnTo>
                  <a:lnTo>
                    <a:pt x="4531958" y="71246"/>
                  </a:lnTo>
                  <a:lnTo>
                    <a:pt x="4493641" y="71246"/>
                  </a:lnTo>
                  <a:lnTo>
                    <a:pt x="4493641" y="48894"/>
                  </a:lnTo>
                  <a:lnTo>
                    <a:pt x="4531958" y="48894"/>
                  </a:lnTo>
                  <a:lnTo>
                    <a:pt x="4535006" y="47116"/>
                  </a:lnTo>
                  <a:close/>
                </a:path>
                <a:path w="4703445" h="1550670">
                  <a:moveTo>
                    <a:pt x="4697222" y="47116"/>
                  </a:moveTo>
                  <a:lnTo>
                    <a:pt x="4535006" y="47116"/>
                  </a:lnTo>
                  <a:lnTo>
                    <a:pt x="4512799" y="60070"/>
                  </a:lnTo>
                  <a:lnTo>
                    <a:pt x="4535006" y="73025"/>
                  </a:lnTo>
                  <a:lnTo>
                    <a:pt x="4677156" y="73025"/>
                  </a:lnTo>
                  <a:lnTo>
                    <a:pt x="4677156" y="60070"/>
                  </a:lnTo>
                  <a:lnTo>
                    <a:pt x="4703064" y="60070"/>
                  </a:lnTo>
                  <a:lnTo>
                    <a:pt x="4703064" y="52958"/>
                  </a:lnTo>
                  <a:lnTo>
                    <a:pt x="4697222" y="47116"/>
                  </a:lnTo>
                  <a:close/>
                </a:path>
                <a:path w="4703445" h="1550670">
                  <a:moveTo>
                    <a:pt x="4703064" y="60070"/>
                  </a:moveTo>
                  <a:lnTo>
                    <a:pt x="4677156" y="60070"/>
                  </a:lnTo>
                  <a:lnTo>
                    <a:pt x="4690110" y="73025"/>
                  </a:lnTo>
                  <a:lnTo>
                    <a:pt x="4703064" y="73025"/>
                  </a:lnTo>
                  <a:lnTo>
                    <a:pt x="4703064" y="60070"/>
                  </a:lnTo>
                  <a:close/>
                </a:path>
                <a:path w="4703445" h="1550670">
                  <a:moveTo>
                    <a:pt x="4493641" y="48894"/>
                  </a:moveTo>
                  <a:lnTo>
                    <a:pt x="4493641" y="71246"/>
                  </a:lnTo>
                  <a:lnTo>
                    <a:pt x="4512799" y="60070"/>
                  </a:lnTo>
                  <a:lnTo>
                    <a:pt x="4493641" y="48894"/>
                  </a:lnTo>
                  <a:close/>
                </a:path>
                <a:path w="4703445" h="1550670">
                  <a:moveTo>
                    <a:pt x="4512799" y="60070"/>
                  </a:moveTo>
                  <a:lnTo>
                    <a:pt x="4493641" y="71246"/>
                  </a:lnTo>
                  <a:lnTo>
                    <a:pt x="4531958" y="71246"/>
                  </a:lnTo>
                  <a:lnTo>
                    <a:pt x="4512799" y="60070"/>
                  </a:lnTo>
                  <a:close/>
                </a:path>
                <a:path w="4703445" h="1550670">
                  <a:moveTo>
                    <a:pt x="4531958" y="48894"/>
                  </a:moveTo>
                  <a:lnTo>
                    <a:pt x="4493641" y="48894"/>
                  </a:lnTo>
                  <a:lnTo>
                    <a:pt x="4512799" y="60070"/>
                  </a:lnTo>
                  <a:lnTo>
                    <a:pt x="4531958" y="4889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8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53456" y="1751076"/>
              <a:ext cx="1566672" cy="5394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8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711189" y="1828927"/>
              <a:ext cx="1367155" cy="398780"/>
            </a:xfrm>
            <a:custGeom>
              <a:avLst/>
              <a:gdLst/>
              <a:ahLst/>
              <a:cxnLst/>
              <a:rect l="l" t="t" r="r" b="b"/>
              <a:pathLst>
                <a:path w="1367154" h="398780">
                  <a:moveTo>
                    <a:pt x="1341119" y="60071"/>
                  </a:moveTo>
                  <a:lnTo>
                    <a:pt x="1341119" y="398399"/>
                  </a:lnTo>
                  <a:lnTo>
                    <a:pt x="1367028" y="398399"/>
                  </a:lnTo>
                  <a:lnTo>
                    <a:pt x="1367028" y="73025"/>
                  </a:lnTo>
                  <a:lnTo>
                    <a:pt x="1354074" y="73025"/>
                  </a:lnTo>
                  <a:lnTo>
                    <a:pt x="1341119" y="60071"/>
                  </a:lnTo>
                  <a:close/>
                </a:path>
                <a:path w="1367154" h="398780">
                  <a:moveTo>
                    <a:pt x="102997" y="0"/>
                  </a:moveTo>
                  <a:lnTo>
                    <a:pt x="0" y="60071"/>
                  </a:lnTo>
                  <a:lnTo>
                    <a:pt x="102997" y="120142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7"/>
                  </a:lnTo>
                  <a:lnTo>
                    <a:pt x="73496" y="47117"/>
                  </a:lnTo>
                  <a:lnTo>
                    <a:pt x="109855" y="25908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4" y="8255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1367154" h="398780">
                  <a:moveTo>
                    <a:pt x="73496" y="47117"/>
                  </a:moveTo>
                  <a:lnTo>
                    <a:pt x="25654" y="47117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1367154" h="398780">
                  <a:moveTo>
                    <a:pt x="1361186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1341119" y="73025"/>
                  </a:lnTo>
                  <a:lnTo>
                    <a:pt x="1341119" y="60071"/>
                  </a:lnTo>
                  <a:lnTo>
                    <a:pt x="1367028" y="60071"/>
                  </a:lnTo>
                  <a:lnTo>
                    <a:pt x="1367028" y="52959"/>
                  </a:lnTo>
                  <a:lnTo>
                    <a:pt x="1361186" y="47117"/>
                  </a:lnTo>
                  <a:close/>
                </a:path>
                <a:path w="1367154" h="398780">
                  <a:moveTo>
                    <a:pt x="1367028" y="60071"/>
                  </a:moveTo>
                  <a:lnTo>
                    <a:pt x="1341119" y="60071"/>
                  </a:lnTo>
                  <a:lnTo>
                    <a:pt x="1354074" y="73025"/>
                  </a:lnTo>
                  <a:lnTo>
                    <a:pt x="1367028" y="73025"/>
                  </a:lnTo>
                  <a:lnTo>
                    <a:pt x="1367028" y="60071"/>
                  </a:lnTo>
                  <a:close/>
                </a:path>
                <a:path w="1367154" h="398780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1367154" h="39878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1367154" h="398780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800"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9" name="object 9"/>
          <p:cNvSpPr txBox="true">
            <a:spLocks noGrp="true"/>
          </p:cNvSpPr>
          <p:nvPr>
            <p:ph type="title"/>
          </p:nvPr>
        </p:nvSpPr>
        <p:spPr>
          <a:xfrm>
            <a:off x="279526" y="178562"/>
            <a:ext cx="42881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FFFF00"/>
                </a:solidFill>
              </a:rPr>
              <a:t>Declaração</a:t>
            </a:r>
            <a:r>
              <a:rPr sz="3600" b="1" spc="-90" dirty="0">
                <a:solidFill>
                  <a:srgbClr val="FFFF00"/>
                </a:solidFill>
              </a:rPr>
              <a:t> </a:t>
            </a:r>
            <a:r>
              <a:rPr sz="3600" b="1" spc="-5" dirty="0">
                <a:solidFill>
                  <a:srgbClr val="FFFF00"/>
                </a:solidFill>
              </a:rPr>
              <a:t>break</a:t>
            </a:r>
            <a:endParaRPr sz="3600" b="1" spc="-5" dirty="0">
              <a:solidFill>
                <a:srgbClr val="FFFF00"/>
              </a:solidFill>
            </a:endParaRPr>
          </a:p>
        </p:txBody>
      </p:sp>
      <p:sp>
        <p:nvSpPr>
          <p:cNvPr id="10" name="object 10"/>
          <p:cNvSpPr txBox="true"/>
          <p:nvPr/>
        </p:nvSpPr>
        <p:spPr>
          <a:xfrm>
            <a:off x="3137407" y="1601469"/>
            <a:ext cx="2395855" cy="134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5030" marR="5080" indent="-862965">
              <a:lnSpc>
                <a:spcPct val="100000"/>
              </a:lnSpc>
              <a:spcBef>
                <a:spcPts val="95"/>
              </a:spcBef>
            </a:pPr>
            <a:r>
              <a:rPr sz="800" b="1" spc="70" dirty="0">
                <a:solidFill>
                  <a:schemeClr val="bg1"/>
                </a:solidFill>
                <a:cs typeface="+mn-lt"/>
              </a:rPr>
              <a:t>Interrompe </a:t>
            </a:r>
            <a:r>
              <a:rPr sz="800" b="1" spc="40" dirty="0">
                <a:solidFill>
                  <a:schemeClr val="bg1"/>
                </a:solidFill>
                <a:cs typeface="+mn-lt"/>
              </a:rPr>
              <a:t>a </a:t>
            </a:r>
            <a:r>
              <a:rPr sz="800" b="1" spc="20" dirty="0">
                <a:solidFill>
                  <a:schemeClr val="bg1"/>
                </a:solidFill>
                <a:cs typeface="+mn-lt"/>
              </a:rPr>
              <a:t>repetição  </a:t>
            </a:r>
            <a:r>
              <a:rPr sz="800" b="1" spc="55" dirty="0">
                <a:solidFill>
                  <a:schemeClr val="bg1"/>
                </a:solidFill>
                <a:cs typeface="+mn-lt"/>
              </a:rPr>
              <a:t>infinita</a:t>
            </a:r>
            <a:endParaRPr sz="800" b="1" spc="55" dirty="0"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1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true">
            <a:spLocks noGrp="true"/>
          </p:cNvSpPr>
          <p:nvPr>
            <p:ph type="title"/>
          </p:nvPr>
        </p:nvSpPr>
        <p:spPr>
          <a:xfrm>
            <a:off x="279526" y="178562"/>
            <a:ext cx="42881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FFFF00"/>
                </a:solidFill>
              </a:rPr>
              <a:t>Declaração</a:t>
            </a:r>
            <a:r>
              <a:rPr sz="3600" b="1" spc="-90" dirty="0">
                <a:solidFill>
                  <a:srgbClr val="FFFF00"/>
                </a:solidFill>
              </a:rPr>
              <a:t> </a:t>
            </a:r>
            <a:r>
              <a:rPr sz="3600" b="1" spc="-5" dirty="0">
                <a:solidFill>
                  <a:srgbClr val="FFFF00"/>
                </a:solidFill>
              </a:rPr>
              <a:t>break</a:t>
            </a:r>
            <a:endParaRPr sz="3600" b="1" spc="-5" dirty="0">
              <a:solidFill>
                <a:srgbClr val="FFFF00"/>
              </a:solidFill>
            </a:endParaRPr>
          </a:p>
        </p:txBody>
      </p:sp>
      <p:pic>
        <p:nvPicPr>
          <p:cNvPr id="11" name="Picture 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" y="1023620"/>
            <a:ext cx="5793740" cy="3850005"/>
          </a:xfrm>
          <a:prstGeom prst="rect">
            <a:avLst/>
          </a:prstGeom>
        </p:spPr>
      </p:pic>
      <p:sp>
        <p:nvSpPr>
          <p:cNvPr id="12" name="Text Box 11"/>
          <p:cNvSpPr txBox="true"/>
          <p:nvPr/>
        </p:nvSpPr>
        <p:spPr>
          <a:xfrm>
            <a:off x="808355" y="5285740"/>
            <a:ext cx="7688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Se houver uma entrada incorreta, o intervalo rotulado passa do final do rotulado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Como acontece com qualquer uso da instrução break, você precisa testar se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o loop saiu normalmente ou como resultado de uma pausa.</a:t>
            </a:r>
            <a:r>
              <a:rPr lang="pt-PT" altLang="en-US">
                <a:solidFill>
                  <a:schemeClr val="bg1"/>
                </a:solidFill>
              </a:rPr>
              <a:t> ligada a um label: que 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no caso e no rotulo.</a:t>
            </a:r>
            <a:endParaRPr lang="pt-PT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1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/>
          <p:nvPr/>
        </p:nvSpPr>
        <p:spPr>
          <a:xfrm>
            <a:off x="856615" y="480060"/>
            <a:ext cx="704850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FFFF00"/>
                </a:solidFill>
                <a:cs typeface="+mn-lt"/>
              </a:rPr>
              <a:t>Declaração</a:t>
            </a:r>
            <a:r>
              <a:rPr sz="2800" b="1" spc="-90" dirty="0">
                <a:solidFill>
                  <a:srgbClr val="FFFF00"/>
                </a:solidFill>
                <a:cs typeface="+mn-lt"/>
              </a:rPr>
              <a:t> </a:t>
            </a:r>
            <a:r>
              <a:rPr sz="2800" b="1" dirty="0">
                <a:solidFill>
                  <a:srgbClr val="FFFF00"/>
                </a:solidFill>
                <a:cs typeface="+mn-lt"/>
              </a:rPr>
              <a:t>continue</a:t>
            </a:r>
            <a:endParaRPr sz="2800" b="1" dirty="0">
              <a:solidFill>
                <a:srgbClr val="FFFF00"/>
              </a:solidFill>
              <a:cs typeface="+mn-lt"/>
            </a:endParaRPr>
          </a:p>
        </p:txBody>
      </p:sp>
      <p:sp>
        <p:nvSpPr>
          <p:cNvPr id="3" name="object 3"/>
          <p:cNvSpPr txBox="true"/>
          <p:nvPr/>
        </p:nvSpPr>
        <p:spPr>
          <a:xfrm>
            <a:off x="856360" y="1128775"/>
            <a:ext cx="2004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0" dirty="0">
                <a:solidFill>
                  <a:srgbClr val="FFFF00"/>
                </a:solidFill>
                <a:latin typeface="Arial"/>
                <a:cs typeface="Arial"/>
              </a:rPr>
              <a:t>Continua</a:t>
            </a:r>
            <a:r>
              <a:rPr sz="1600" b="1" spc="1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Repetição</a:t>
            </a:r>
            <a:endParaRPr sz="1600" b="1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822325" y="1628140"/>
            <a:ext cx="7922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Finalmente, há uma instrução continue que, como a instrução break, quebra o fluxo regular de controle. A instrução continue transfere o controle para o cabeçalho do loop envolvente mais interno. Aqui está um exemplo</a:t>
            </a:r>
            <a:r>
              <a:rPr lang="pt-PT" altLang="en-US">
                <a:solidFill>
                  <a:schemeClr val="bg1"/>
                </a:solidFill>
              </a:rPr>
              <a:t>: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2686685"/>
            <a:ext cx="5553710" cy="2723515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56615" y="5855335"/>
            <a:ext cx="602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Neste caso </a:t>
            </a:r>
            <a:r>
              <a:rPr lang="pt-PT" altLang="en-US" b="1">
                <a:solidFill>
                  <a:srgbClr val="FFFF00"/>
                </a:solidFill>
              </a:rPr>
              <a:t>qualquer numero menor que 2 </a:t>
            </a:r>
            <a:r>
              <a:rPr lang="pt-PT" altLang="en-US">
                <a:solidFill>
                  <a:schemeClr val="bg1"/>
                </a:solidFill>
              </a:rPr>
              <a:t>não será iimpresso.</a:t>
            </a:r>
            <a:endParaRPr lang="pt-PT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1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/>
          <p:nvPr/>
        </p:nvSpPr>
        <p:spPr>
          <a:xfrm>
            <a:off x="441325" y="227965"/>
            <a:ext cx="704850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2800" b="1" dirty="0">
                <a:solidFill>
                  <a:srgbClr val="FFFF00"/>
                </a:solidFill>
                <a:cs typeface="+mn-lt"/>
              </a:rPr>
              <a:t>BigNumber</a:t>
            </a:r>
            <a:endParaRPr lang="pt-PT" sz="2800" b="1" dirty="0">
              <a:solidFill>
                <a:srgbClr val="FFFF00"/>
              </a:solidFill>
              <a:cs typeface="+mn-lt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41325" y="781050"/>
            <a:ext cx="79222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>
                <a:solidFill>
                  <a:schemeClr val="bg1"/>
                </a:solidFill>
              </a:rPr>
              <a:t>Se a precisão dos tipos básicos de inteiro e de ponto flutuante não for suficiente, você pode recorrer a algumas classes úteis no pacote java.math: BigInteger e BigDecimal. Essas são classes para manipular números com uma sequência de dígitos arbitrariamente longa. A classe BigInteger implementa aritmética de inteiros de precisão arbitrária e BigDecimal faz o mesmo para números de ponto flutuante.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Use o método valueOf estático para transformar um número comum em um grande número: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BigInteger a = BigInteger.valueOf(100);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For longer numbers, use a constructor with a string parameter: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BigInteger veryBig= new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BigInteger("</a:t>
            </a:r>
            <a:r>
              <a:rPr lang="pt-PT">
                <a:solidFill>
                  <a:schemeClr val="bg1"/>
                </a:solidFill>
              </a:rPr>
              <a:t>43524321436521</a:t>
            </a:r>
            <a:r>
              <a:rPr>
                <a:solidFill>
                  <a:schemeClr val="bg1"/>
                </a:solidFill>
              </a:rPr>
              <a:t>6294204455297</a:t>
            </a:r>
            <a:r>
              <a:rPr lang="pt-PT">
                <a:solidFill>
                  <a:schemeClr val="bg1"/>
                </a:solidFill>
              </a:rPr>
              <a:t>76472346236482345235476325432746237462346867234</a:t>
            </a:r>
            <a:r>
              <a:rPr>
                <a:solidFill>
                  <a:schemeClr val="bg1"/>
                </a:solidFill>
              </a:rPr>
              <a:t>");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10" y="5245100"/>
            <a:ext cx="8115300" cy="1341755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621665" y="5550535"/>
            <a:ext cx="770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600">
                <a:solidFill>
                  <a:srgbClr val="00B050"/>
                </a:solidFill>
              </a:rPr>
              <a:t>Output:</a:t>
            </a:r>
            <a:r>
              <a:rPr lang="pt-PT" altLang="en-US" sz="1600">
                <a:solidFill>
                  <a:schemeClr val="bg1"/>
                </a:solidFill>
              </a:rPr>
              <a:t> </a:t>
            </a:r>
            <a:endParaRPr lang="pt-PT" altLang="en-US" sz="1600">
              <a:solidFill>
                <a:schemeClr val="bg1"/>
              </a:solidFill>
            </a:endParaRPr>
          </a:p>
          <a:p>
            <a:pPr algn="l"/>
            <a:r>
              <a:rPr lang="en-US" sz="1600">
                <a:solidFill>
                  <a:schemeClr val="bg1"/>
                </a:solidFill>
                <a:sym typeface="+mn-ea"/>
              </a:rPr>
              <a:t>100</a:t>
            </a:r>
            <a:endParaRPr lang="en-US" sz="16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1600">
                <a:solidFill>
                  <a:schemeClr val="bg1"/>
                </a:solidFill>
                <a:sym typeface="+mn-ea"/>
              </a:rPr>
              <a:t>43524321436521629420445529776472346236482345235476325432746237462346867234</a:t>
            </a:r>
            <a:endParaRPr lang="en-US" sz="1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1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/>
          <p:nvPr/>
        </p:nvSpPr>
        <p:spPr>
          <a:xfrm>
            <a:off x="441325" y="227965"/>
            <a:ext cx="704850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2800" b="1" dirty="0">
                <a:solidFill>
                  <a:srgbClr val="FFFF00"/>
                </a:solidFill>
                <a:cs typeface="+mn-lt"/>
              </a:rPr>
              <a:t>BigNumber</a:t>
            </a:r>
            <a:endParaRPr lang="pt-PT" sz="2800" b="1" dirty="0">
              <a:solidFill>
                <a:srgbClr val="FFFF00"/>
              </a:solidFill>
              <a:cs typeface="+mn-lt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41325" y="781050"/>
            <a:ext cx="79222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>
                <a:solidFill>
                  <a:schemeClr val="bg1"/>
                </a:solidFill>
              </a:rPr>
              <a:t>Existem também constantes BigInteger.ZERO, BigInteger.ONE, BigInteger.TEN e, desde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Java 9, BigInteger.TWO.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Infelizmente, você não pode usar os operadores matemáticos familiares, como +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e * para combinar grandes números. Em vez disso, você deve usar métodos como adicionar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e se multiplicar nas classes de grande número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 lang="pt-PT">
                <a:solidFill>
                  <a:schemeClr val="bg1"/>
                </a:solidFill>
              </a:rPr>
              <a:t>        </a:t>
            </a:r>
            <a:r>
              <a:rPr>
                <a:solidFill>
                  <a:schemeClr val="bg1"/>
                </a:solidFill>
              </a:rPr>
              <a:t>BigInteger a = BigInteger.valueOf(100);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    BigInteger b = BigInteger.valueOf(10);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    BigInteger c = a.add(b); // c = a + b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    BigInteger d = c.multiply(b.add(BigInteger.valueOf(2))); // d = c * (b + 2)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    System.out.println(d);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3642360"/>
            <a:ext cx="6095365" cy="999490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563880" y="3947795"/>
            <a:ext cx="854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600">
                <a:solidFill>
                  <a:srgbClr val="00B050"/>
                </a:solidFill>
              </a:rPr>
              <a:t>Output:</a:t>
            </a:r>
            <a:r>
              <a:rPr lang="pt-PT" altLang="en-US" sz="1600">
                <a:solidFill>
                  <a:schemeClr val="bg1"/>
                </a:solidFill>
              </a:rPr>
              <a:t> </a:t>
            </a:r>
            <a:endParaRPr lang="pt-PT" altLang="en-US" sz="1600">
              <a:solidFill>
                <a:schemeClr val="bg1"/>
              </a:solidFill>
            </a:endParaRPr>
          </a:p>
          <a:p>
            <a:pPr algn="l"/>
            <a:r>
              <a:rPr lang="pt-PT" altLang="en-US" sz="1600">
                <a:solidFill>
                  <a:schemeClr val="bg1"/>
                </a:solidFill>
                <a:sym typeface="+mn-ea"/>
              </a:rPr>
              <a:t>1320</a:t>
            </a:r>
            <a:endParaRPr lang="pt-PT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452755" y="4946650"/>
            <a:ext cx="8239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Por exemplo, se você for convidado a participar de uma loteria na qual precisa escolher </a:t>
            </a:r>
            <a:r>
              <a:rPr lang="en-US" b="1">
                <a:solidFill>
                  <a:srgbClr val="FFFF00"/>
                </a:solidFill>
              </a:rPr>
              <a:t>60 </a:t>
            </a:r>
            <a:r>
              <a:rPr lang="en-US">
                <a:solidFill>
                  <a:schemeClr val="bg1"/>
                </a:solidFill>
              </a:rPr>
              <a:t>números de um total de </a:t>
            </a:r>
            <a:r>
              <a:rPr lang="en-US" b="1">
                <a:solidFill>
                  <a:srgbClr val="FFFF00"/>
                </a:solidFill>
              </a:rPr>
              <a:t>490 </a:t>
            </a:r>
            <a:r>
              <a:rPr lang="en-US">
                <a:solidFill>
                  <a:schemeClr val="bg1"/>
                </a:solidFill>
              </a:rPr>
              <a:t>possíveis, você pode usar este programa para informar suas chances de ganhar.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Eles são </a:t>
            </a:r>
            <a:r>
              <a:rPr lang="en-US" b="1">
                <a:solidFill>
                  <a:srgbClr val="FFFF00"/>
                </a:solidFill>
              </a:rPr>
              <a:t>1 </a:t>
            </a:r>
            <a:r>
              <a:rPr lang="en-US">
                <a:solidFill>
                  <a:schemeClr val="bg1"/>
                </a:solidFill>
              </a:rPr>
              <a:t>em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rgbClr val="FFFF00"/>
                </a:solidFill>
              </a:rPr>
              <a:t>716395843461995557415116222540092933411717612789263493493351013459481104668848</a:t>
            </a:r>
            <a:r>
              <a:rPr lang="en-US">
                <a:solidFill>
                  <a:schemeClr val="bg1"/>
                </a:solidFill>
              </a:rPr>
              <a:t>.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Boa sorte!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1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/>
          <p:nvPr/>
        </p:nvSpPr>
        <p:spPr>
          <a:xfrm>
            <a:off x="441325" y="227965"/>
            <a:ext cx="704850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2800" b="1" dirty="0">
                <a:solidFill>
                  <a:srgbClr val="FFFF00"/>
                </a:solidFill>
                <a:cs typeface="+mn-lt"/>
              </a:rPr>
              <a:t>BigNumber</a:t>
            </a:r>
            <a:endParaRPr lang="pt-PT" sz="2800" b="1" dirty="0">
              <a:solidFill>
                <a:srgbClr val="FFFF00"/>
              </a:solidFill>
              <a:cs typeface="+mn-lt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87020" y="781050"/>
            <a:ext cx="84105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>
                <a:solidFill>
                  <a:schemeClr val="bg1"/>
                </a:solidFill>
              </a:rPr>
              <a:t>• BigInteger add(BigInteger other)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BigInteger subtract(BigInteger other)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BigInteger multiply(BigInteger other)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BigInteger divide(BigInteger other)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BigInteger mod(BigInteger other)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returns the sum, difference, product, quotient, and remainder of this big integer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and other.</a:t>
            </a:r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BigInteger sqrt() 9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yields the square root of this BigInteger.</a:t>
            </a:r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int compareTo(BigInteger other)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returns 0 if this big integer equals other, a negative result if this big integer is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less than other, and a positive result otherwise.</a:t>
            </a:r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• static BigInteger valueOf(long x)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returns a big integer whose value equals x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371590" y="266065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FFFF00"/>
                </a:solidFill>
              </a:rPr>
              <a:t>java.math.BigInteger</a:t>
            </a:r>
            <a:endParaRPr 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4264</Words>
  <Application>WPS Presentation</Application>
  <PresentationFormat>On-screen Show (4:3)</PresentationFormat>
  <Paragraphs>145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Nimbus Roman No9 L</vt:lpstr>
      <vt:lpstr>Arial</vt:lpstr>
      <vt:lpstr>微软雅黑</vt:lpstr>
      <vt:lpstr>Droid Sans Fallback</vt:lpstr>
      <vt:lpstr>Arial Unicode MS</vt:lpstr>
      <vt:lpstr>Calibri</vt:lpstr>
      <vt:lpstr>DejaVu Sans</vt:lpstr>
      <vt:lpstr>Standard Symbols PS</vt:lpstr>
      <vt:lpstr>Michroma</vt:lpstr>
      <vt:lpstr>Default Design</vt:lpstr>
      <vt:lpstr>Estrutura de repetição (while)</vt:lpstr>
      <vt:lpstr>Estrutura de repetição (do-while)</vt:lpstr>
      <vt:lpstr>Estrutura de repetição (for)</vt:lpstr>
      <vt:lpstr>Declaração break</vt:lpstr>
      <vt:lpstr>Declaração break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||	(	ou lógico )	e |	(	ou binário )</dc:title>
  <dc:creator/>
  <cp:lastModifiedBy>weder</cp:lastModifiedBy>
  <cp:revision>28</cp:revision>
  <dcterms:created xsi:type="dcterms:W3CDTF">2021-03-17T17:32:03Z</dcterms:created>
  <dcterms:modified xsi:type="dcterms:W3CDTF">2021-03-17T17:32:03Z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1900-01-00T18:00:00Z</vt:filetime>
  </property>
  <property fmtid="{D5CDD505-2E9C-101B-9397-08002B2CF9AE}" pid="3" name="KSOProductBuildVer">
    <vt:lpwstr>1033-11.1.0.10161</vt:lpwstr>
  </property>
</Properties>
</file>