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965"/>
    <a:srgbClr val="4ECDC4"/>
    <a:srgbClr val="121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11B5-2115-45C1-8945-4CD8CCC3DB36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9989-2F28-4935-9FD0-F71FBA1F1C2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9" Type="http://schemas.openxmlformats.org/officeDocument/2006/relationships/image" Target="../media/image106.png"/><Relationship Id="rId38" Type="http://schemas.openxmlformats.org/officeDocument/2006/relationships/image" Target="../media/image105.png"/><Relationship Id="rId37" Type="http://schemas.openxmlformats.org/officeDocument/2006/relationships/image" Target="../media/image104.png"/><Relationship Id="rId36" Type="http://schemas.openxmlformats.org/officeDocument/2006/relationships/image" Target="../media/image103.png"/><Relationship Id="rId35" Type="http://schemas.openxmlformats.org/officeDocument/2006/relationships/image" Target="../media/image102.png"/><Relationship Id="rId34" Type="http://schemas.openxmlformats.org/officeDocument/2006/relationships/image" Target="../media/image101.png"/><Relationship Id="rId33" Type="http://schemas.openxmlformats.org/officeDocument/2006/relationships/image" Target="../media/image100.png"/><Relationship Id="rId32" Type="http://schemas.openxmlformats.org/officeDocument/2006/relationships/image" Target="../media/image99.png"/><Relationship Id="rId31" Type="http://schemas.openxmlformats.org/officeDocument/2006/relationships/image" Target="../media/image98.png"/><Relationship Id="rId30" Type="http://schemas.openxmlformats.org/officeDocument/2006/relationships/image" Target="../media/image97.png"/><Relationship Id="rId3" Type="http://schemas.openxmlformats.org/officeDocument/2006/relationships/image" Target="../media/image72.png"/><Relationship Id="rId29" Type="http://schemas.openxmlformats.org/officeDocument/2006/relationships/image" Target="../media/image96.png"/><Relationship Id="rId28" Type="http://schemas.openxmlformats.org/officeDocument/2006/relationships/image" Target="../media/image95.png"/><Relationship Id="rId27" Type="http://schemas.openxmlformats.org/officeDocument/2006/relationships/image" Target="../media/image94.png"/><Relationship Id="rId26" Type="http://schemas.openxmlformats.org/officeDocument/2006/relationships/image" Target="../media/image93.png"/><Relationship Id="rId25" Type="http://schemas.openxmlformats.org/officeDocument/2006/relationships/image" Target="../media/image92.png"/><Relationship Id="rId24" Type="http://schemas.openxmlformats.org/officeDocument/2006/relationships/image" Target="../media/image91.png"/><Relationship Id="rId23" Type="http://schemas.openxmlformats.org/officeDocument/2006/relationships/image" Target="../media/image90.png"/><Relationship Id="rId22" Type="http://schemas.openxmlformats.org/officeDocument/2006/relationships/image" Target="../media/image89.png"/><Relationship Id="rId21" Type="http://schemas.openxmlformats.org/officeDocument/2006/relationships/image" Target="../media/image88.png"/><Relationship Id="rId20" Type="http://schemas.openxmlformats.org/officeDocument/2006/relationships/image" Target="../media/image87.png"/><Relationship Id="rId2" Type="http://schemas.openxmlformats.org/officeDocument/2006/relationships/image" Target="../media/image71.png"/><Relationship Id="rId19" Type="http://schemas.openxmlformats.org/officeDocument/2006/relationships/image" Target="../media/image86.png"/><Relationship Id="rId18" Type="http://schemas.openxmlformats.org/officeDocument/2006/relationships/image" Target="../media/image85.png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36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image" Target="../media/image70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66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25.png"/><Relationship Id="rId21" Type="http://schemas.openxmlformats.org/officeDocument/2006/relationships/image" Target="../media/image124.png"/><Relationship Id="rId20" Type="http://schemas.openxmlformats.org/officeDocument/2006/relationships/image" Target="../media/image123.png"/><Relationship Id="rId2" Type="http://schemas.openxmlformats.org/officeDocument/2006/relationships/image" Target="../media/image108.png"/><Relationship Id="rId19" Type="http://schemas.openxmlformats.org/officeDocument/2006/relationships/image" Target="../media/image122.png"/><Relationship Id="rId18" Type="http://schemas.openxmlformats.org/officeDocument/2006/relationships/image" Target="../media/image121.png"/><Relationship Id="rId17" Type="http://schemas.openxmlformats.org/officeDocument/2006/relationships/image" Target="../media/image120.png"/><Relationship Id="rId16" Type="http://schemas.openxmlformats.org/officeDocument/2006/relationships/image" Target="../media/image119.png"/><Relationship Id="rId15" Type="http://schemas.openxmlformats.org/officeDocument/2006/relationships/image" Target="../media/image118.png"/><Relationship Id="rId14" Type="http://schemas.openxmlformats.org/officeDocument/2006/relationships/image" Target="../media/image117.png"/><Relationship Id="rId13" Type="http://schemas.openxmlformats.org/officeDocument/2006/relationships/image" Target="../media/image91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85.png"/><Relationship Id="rId1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52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55.png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172.png"/><Relationship Id="rId47" Type="http://schemas.openxmlformats.org/officeDocument/2006/relationships/image" Target="../media/image171.png"/><Relationship Id="rId46" Type="http://schemas.openxmlformats.org/officeDocument/2006/relationships/image" Target="../media/image170.png"/><Relationship Id="rId45" Type="http://schemas.openxmlformats.org/officeDocument/2006/relationships/image" Target="../media/image169.png"/><Relationship Id="rId44" Type="http://schemas.openxmlformats.org/officeDocument/2006/relationships/image" Target="../media/image168.png"/><Relationship Id="rId43" Type="http://schemas.openxmlformats.org/officeDocument/2006/relationships/image" Target="../media/image167.png"/><Relationship Id="rId42" Type="http://schemas.openxmlformats.org/officeDocument/2006/relationships/image" Target="../media/image166.png"/><Relationship Id="rId41" Type="http://schemas.openxmlformats.org/officeDocument/2006/relationships/image" Target="../media/image165.png"/><Relationship Id="rId40" Type="http://schemas.openxmlformats.org/officeDocument/2006/relationships/image" Target="../media/image164.png"/><Relationship Id="rId4" Type="http://schemas.openxmlformats.org/officeDocument/2006/relationships/image" Target="../media/image134.png"/><Relationship Id="rId39" Type="http://schemas.openxmlformats.org/officeDocument/2006/relationships/image" Target="../media/image163.png"/><Relationship Id="rId38" Type="http://schemas.openxmlformats.org/officeDocument/2006/relationships/image" Target="../media/image162.png"/><Relationship Id="rId37" Type="http://schemas.openxmlformats.org/officeDocument/2006/relationships/image" Target="../media/image161.png"/><Relationship Id="rId36" Type="http://schemas.openxmlformats.org/officeDocument/2006/relationships/image" Target="../media/image26.png"/><Relationship Id="rId35" Type="http://schemas.openxmlformats.org/officeDocument/2006/relationships/image" Target="../media/image160.png"/><Relationship Id="rId34" Type="http://schemas.openxmlformats.org/officeDocument/2006/relationships/image" Target="../media/image159.png"/><Relationship Id="rId33" Type="http://schemas.openxmlformats.org/officeDocument/2006/relationships/image" Target="../media/image66.png"/><Relationship Id="rId32" Type="http://schemas.openxmlformats.org/officeDocument/2006/relationships/image" Target="../media/image158.png"/><Relationship Id="rId31" Type="http://schemas.openxmlformats.org/officeDocument/2006/relationships/image" Target="../media/image157.png"/><Relationship Id="rId30" Type="http://schemas.openxmlformats.org/officeDocument/2006/relationships/image" Target="../media/image156.png"/><Relationship Id="rId3" Type="http://schemas.openxmlformats.org/officeDocument/2006/relationships/image" Target="../media/image133.png"/><Relationship Id="rId29" Type="http://schemas.openxmlformats.org/officeDocument/2006/relationships/image" Target="../media/image155.png"/><Relationship Id="rId28" Type="http://schemas.openxmlformats.org/officeDocument/2006/relationships/image" Target="../media/image154.png"/><Relationship Id="rId27" Type="http://schemas.openxmlformats.org/officeDocument/2006/relationships/image" Target="../media/image153.png"/><Relationship Id="rId26" Type="http://schemas.openxmlformats.org/officeDocument/2006/relationships/image" Target="../media/image152.png"/><Relationship Id="rId25" Type="http://schemas.openxmlformats.org/officeDocument/2006/relationships/image" Target="../media/image23.png"/><Relationship Id="rId24" Type="http://schemas.openxmlformats.org/officeDocument/2006/relationships/image" Target="../media/image151.png"/><Relationship Id="rId23" Type="http://schemas.openxmlformats.org/officeDocument/2006/relationships/image" Target="../media/image150.png"/><Relationship Id="rId22" Type="http://schemas.openxmlformats.org/officeDocument/2006/relationships/image" Target="../media/image149.png"/><Relationship Id="rId21" Type="http://schemas.openxmlformats.org/officeDocument/2006/relationships/image" Target="../media/image148.png"/><Relationship Id="rId20" Type="http://schemas.openxmlformats.org/officeDocument/2006/relationships/image" Target="../media/image147.png"/><Relationship Id="rId2" Type="http://schemas.openxmlformats.org/officeDocument/2006/relationships/image" Target="../media/image132.png"/><Relationship Id="rId19" Type="http://schemas.openxmlformats.org/officeDocument/2006/relationships/image" Target="../media/image146.png"/><Relationship Id="rId18" Type="http://schemas.openxmlformats.org/officeDocument/2006/relationships/image" Target="../media/image145.png"/><Relationship Id="rId17" Type="http://schemas.openxmlformats.org/officeDocument/2006/relationships/image" Target="../media/image144.png"/><Relationship Id="rId16" Type="http://schemas.openxmlformats.org/officeDocument/2006/relationships/image" Target="../media/image143.png"/><Relationship Id="rId15" Type="http://schemas.openxmlformats.org/officeDocument/2006/relationships/image" Target="../media/image142.png"/><Relationship Id="rId14" Type="http://schemas.openxmlformats.org/officeDocument/2006/relationships/image" Target="../media/image141.png"/><Relationship Id="rId13" Type="http://schemas.openxmlformats.org/officeDocument/2006/relationships/image" Target="../media/image140.png"/><Relationship Id="rId12" Type="http://schemas.openxmlformats.org/officeDocument/2006/relationships/image" Target="../media/image25.png"/><Relationship Id="rId11" Type="http://schemas.openxmlformats.org/officeDocument/2006/relationships/image" Target="../media/image139.png"/><Relationship Id="rId10" Type="http://schemas.openxmlformats.org/officeDocument/2006/relationships/image" Target="../media/image138.png"/><Relationship Id="rId1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47.png"/><Relationship Id="rId33" Type="http://schemas.openxmlformats.org/officeDocument/2006/relationships/image" Target="../media/image46.png"/><Relationship Id="rId32" Type="http://schemas.openxmlformats.org/officeDocument/2006/relationships/image" Target="../media/image45.png"/><Relationship Id="rId31" Type="http://schemas.openxmlformats.org/officeDocument/2006/relationships/image" Target="../media/image44.png"/><Relationship Id="rId30" Type="http://schemas.openxmlformats.org/officeDocument/2006/relationships/image" Target="../media/image43.png"/><Relationship Id="rId3" Type="http://schemas.openxmlformats.org/officeDocument/2006/relationships/image" Target="../media/image16.png"/><Relationship Id="rId29" Type="http://schemas.openxmlformats.org/officeDocument/2006/relationships/image" Target="../media/image42.png"/><Relationship Id="rId28" Type="http://schemas.openxmlformats.org/officeDocument/2006/relationships/image" Target="../media/image41.png"/><Relationship Id="rId27" Type="http://schemas.openxmlformats.org/officeDocument/2006/relationships/image" Target="../media/image40.png"/><Relationship Id="rId26" Type="http://schemas.openxmlformats.org/officeDocument/2006/relationships/image" Target="../media/image39.png"/><Relationship Id="rId25" Type="http://schemas.openxmlformats.org/officeDocument/2006/relationships/image" Target="../media/image38.png"/><Relationship Id="rId24" Type="http://schemas.openxmlformats.org/officeDocument/2006/relationships/image" Target="../media/image37.png"/><Relationship Id="rId23" Type="http://schemas.openxmlformats.org/officeDocument/2006/relationships/image" Target="../media/image36.png"/><Relationship Id="rId22" Type="http://schemas.openxmlformats.org/officeDocument/2006/relationships/image" Target="../media/image35.png"/><Relationship Id="rId21" Type="http://schemas.openxmlformats.org/officeDocument/2006/relationships/image" Target="../media/image34.png"/><Relationship Id="rId20" Type="http://schemas.openxmlformats.org/officeDocument/2006/relationships/image" Target="../media/image33.png"/><Relationship Id="rId2" Type="http://schemas.openxmlformats.org/officeDocument/2006/relationships/image" Target="../media/image15.png"/><Relationship Id="rId19" Type="http://schemas.openxmlformats.org/officeDocument/2006/relationships/image" Target="../media/image32.png"/><Relationship Id="rId18" Type="http://schemas.openxmlformats.org/officeDocument/2006/relationships/image" Target="../media/image31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40.png"/><Relationship Id="rId26" Type="http://schemas.openxmlformats.org/officeDocument/2006/relationships/image" Target="../media/image39.png"/><Relationship Id="rId25" Type="http://schemas.openxmlformats.org/officeDocument/2006/relationships/image" Target="../media/image38.png"/><Relationship Id="rId24" Type="http://schemas.openxmlformats.org/officeDocument/2006/relationships/image" Target="../media/image37.png"/><Relationship Id="rId23" Type="http://schemas.openxmlformats.org/officeDocument/2006/relationships/image" Target="../media/image67.png"/><Relationship Id="rId22" Type="http://schemas.openxmlformats.org/officeDocument/2006/relationships/image" Target="../media/image66.png"/><Relationship Id="rId21" Type="http://schemas.openxmlformats.org/officeDocument/2006/relationships/image" Target="../media/image35.png"/><Relationship Id="rId20" Type="http://schemas.openxmlformats.org/officeDocument/2006/relationships/image" Target="../media/image65.png"/><Relationship Id="rId2" Type="http://schemas.openxmlformats.org/officeDocument/2006/relationships/image" Target="../media/image49.png"/><Relationship Id="rId19" Type="http://schemas.openxmlformats.org/officeDocument/2006/relationships/image" Target="../media/image64.png"/><Relationship Id="rId18" Type="http://schemas.openxmlformats.org/officeDocument/2006/relationships/image" Target="../media/image63.png"/><Relationship Id="rId17" Type="http://schemas.openxmlformats.org/officeDocument/2006/relationships/image" Target="../media/image62.png"/><Relationship Id="rId16" Type="http://schemas.openxmlformats.org/officeDocument/2006/relationships/image" Target="../media/image61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3" Type="http://schemas.openxmlformats.org/officeDocument/2006/relationships/image" Target="../media/image25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190500" y="218758"/>
            <a:ext cx="1088009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4685" marR="5080" indent="-241427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00"/>
                </a:solidFill>
              </a:rPr>
              <a:t>Java </a:t>
            </a:r>
            <a:r>
              <a:rPr sz="3200" b="1" spc="-5" dirty="0">
                <a:solidFill>
                  <a:srgbClr val="FFFF00"/>
                </a:solidFill>
              </a:rPr>
              <a:t>Orientado </a:t>
            </a:r>
            <a:r>
              <a:rPr sz="3200" b="1" dirty="0">
                <a:solidFill>
                  <a:srgbClr val="FFFF00"/>
                </a:solidFill>
              </a:rPr>
              <a:t>a </a:t>
            </a:r>
            <a:r>
              <a:rPr sz="3200" b="1" spc="-5" dirty="0">
                <a:solidFill>
                  <a:srgbClr val="FFFF00"/>
                </a:solidFill>
              </a:rPr>
              <a:t>Objetos  Array</a:t>
            </a:r>
            <a:endParaRPr sz="3200" b="1" spc="-5" dirty="0">
              <a:solidFill>
                <a:srgbClr val="FFFF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6256" y="1185417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0505" y="1185417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04460" y="1206754"/>
            <a:ext cx="1484376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0233" y="1206754"/>
            <a:ext cx="1482852" cy="147218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55566" y="4690109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39815" y="4690109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63610" y="4712970"/>
            <a:ext cx="1484376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49383" y="4712970"/>
            <a:ext cx="1482852" cy="14721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485902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java.util.Arrays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• static String toString(xxx[] a)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a string with the elements of a, enclosed in brackets and delimited by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commas. In this and the following methods, the component type xxx of the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array can be int, long, short, char, byte, boolean, float, or double.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static xxx[] copyOf(xxx[] a, int end)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static xxx[] copyOfRange(xxx[] a, int start, int end)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an array of the same type as a, of length either end or end – start, filled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with the values of a. If end is larger than a.length, the result is padded with 0 or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false values.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static void sort(xxx[] a)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sorts the array, using a tuned QuickSort algorithm.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415270" y="371475"/>
            <a:ext cx="904875" cy="923925"/>
          </a:xfrm>
          <a:prstGeom prst="ellipse">
            <a:avLst/>
          </a:prstGeom>
          <a:solidFill>
            <a:srgbClr val="4EC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0670540" y="603250"/>
            <a:ext cx="394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400" b="1">
                <a:solidFill>
                  <a:schemeClr val="bg1"/>
                </a:solidFill>
              </a:rPr>
              <a:t>1</a:t>
            </a:r>
            <a:endParaRPr lang="pt-PT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485902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java.util.Arrays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• static int binarySearch(xxx[] a, xxx v)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• static int binarySearch(xxx[] a, int start, int end, xxx v) 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uses the binary search algorithm to search for the value v in the sorted array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a. If v is found, its index is returned. Otherwise, a negative value r is returned;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–r – 1 is the spot at which v should be inserted to keep a sorted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• static void fill(xxx[] a, xxx v)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sets all elements of the array to v.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• static boolean equals(xxx[] a, xxx[] b)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returns true if the arrays have the same length and if the elements at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corresponding indexes match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415270" y="371475"/>
            <a:ext cx="904875" cy="923925"/>
          </a:xfrm>
          <a:prstGeom prst="ellipse">
            <a:avLst/>
          </a:prstGeom>
          <a:solidFill>
            <a:srgbClr val="4EC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0670540" y="603250"/>
            <a:ext cx="394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2400" b="1">
                <a:solidFill>
                  <a:schemeClr val="bg1"/>
                </a:solidFill>
              </a:rPr>
              <a:t>2</a:t>
            </a:r>
            <a:endParaRPr lang="pt-PT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060" y="2893493"/>
            <a:ext cx="2563002" cy="18433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502157" y="204788"/>
            <a:ext cx="644969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00"/>
                </a:solidFill>
              </a:rPr>
              <a:t>Arrays Multidimensionais</a:t>
            </a:r>
            <a:endParaRPr spc="-5" dirty="0"/>
          </a:p>
        </p:txBody>
      </p:sp>
      <p:sp>
        <p:nvSpPr>
          <p:cNvPr id="4" name="object 4"/>
          <p:cNvSpPr txBox="true"/>
          <p:nvPr/>
        </p:nvSpPr>
        <p:spPr>
          <a:xfrm>
            <a:off x="1859915" y="1668145"/>
            <a:ext cx="14230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bg1"/>
                </a:solidFill>
                <a:cs typeface="+mn-lt"/>
              </a:rPr>
              <a:t>Inic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i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a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li</a:t>
            </a:r>
            <a:r>
              <a:rPr sz="1400" b="1" spc="-10" dirty="0">
                <a:solidFill>
                  <a:schemeClr val="bg1"/>
                </a:solidFill>
                <a:cs typeface="+mn-lt"/>
              </a:rPr>
              <a:t>z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a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ç</a:t>
            </a:r>
            <a:r>
              <a:rPr sz="1400" b="1" spc="5" dirty="0">
                <a:solidFill>
                  <a:schemeClr val="bg1"/>
                </a:solidFill>
                <a:cs typeface="+mn-lt"/>
              </a:rPr>
              <a:t>ã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o</a:t>
            </a:r>
            <a:endParaRPr sz="14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0439" y="1580317"/>
            <a:ext cx="2319655" cy="573405"/>
            <a:chOff x="1996439" y="1580317"/>
            <a:chExt cx="2319655" cy="573405"/>
          </a:xfrm>
        </p:grpSpPr>
        <p:sp>
          <p:nvSpPr>
            <p:cNvPr id="6" name="object 6"/>
            <p:cNvSpPr/>
            <p:nvPr/>
          </p:nvSpPr>
          <p:spPr>
            <a:xfrm>
              <a:off x="2031498" y="1580317"/>
              <a:ext cx="2278367" cy="5716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6439" y="1641348"/>
              <a:ext cx="2319528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9591" y="1598676"/>
              <a:ext cx="2202180" cy="495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true"/>
          <p:nvPr/>
        </p:nvSpPr>
        <p:spPr>
          <a:xfrm>
            <a:off x="3593592" y="1598675"/>
            <a:ext cx="2202180" cy="35941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a[][] =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new</a:t>
            </a:r>
            <a:r>
              <a:rPr sz="1600" b="1" spc="4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10" dirty="0">
                <a:latin typeface="Carlito" panose="020F0502020204030204"/>
                <a:cs typeface="Carlito" panose="020F0502020204030204"/>
              </a:rPr>
              <a:t>int[3][3];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6564" y="1580317"/>
            <a:ext cx="4075429" cy="573405"/>
            <a:chOff x="4512564" y="1580317"/>
            <a:chExt cx="4075429" cy="573405"/>
          </a:xfrm>
        </p:grpSpPr>
        <p:sp>
          <p:nvSpPr>
            <p:cNvPr id="11" name="object 11"/>
            <p:cNvSpPr/>
            <p:nvPr/>
          </p:nvSpPr>
          <p:spPr>
            <a:xfrm>
              <a:off x="4547612" y="1580317"/>
              <a:ext cx="4040130" cy="5716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12564" y="1641348"/>
              <a:ext cx="4046220" cy="512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85716" y="1598676"/>
              <a:ext cx="3963924" cy="495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true"/>
          <p:nvPr/>
        </p:nvSpPr>
        <p:spPr>
          <a:xfrm>
            <a:off x="6109715" y="1598675"/>
            <a:ext cx="3964304" cy="35941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95"/>
              </a:spcBef>
            </a:pPr>
            <a:r>
              <a:rPr sz="1600" b="1" spc="-10" dirty="0">
                <a:latin typeface="Carlito" panose="020F0502020204030204"/>
                <a:cs typeface="Carlito" panose="020F0502020204030204"/>
              </a:rPr>
              <a:t>int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[][]a =</a:t>
            </a:r>
            <a:r>
              <a:rPr sz="1600" b="1" spc="55" dirty="0">
                <a:latin typeface="Carlito" panose="020F0502020204030204"/>
                <a:cs typeface="Carlito" panose="020F0502020204030204"/>
              </a:rPr>
              <a:t> </a:t>
            </a:r>
            <a:r>
              <a:rPr sz="1600" b="1" spc="-5" dirty="0">
                <a:latin typeface="Carlito" panose="020F0502020204030204"/>
                <a:cs typeface="Carlito" panose="020F0502020204030204"/>
              </a:rPr>
              <a:t>{{11,12,13},{21,22,23},{31,32,33}};</a:t>
            </a:r>
            <a:endParaRPr sz="16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15" name="object 15"/>
          <p:cNvSpPr txBox="true"/>
          <p:nvPr/>
        </p:nvSpPr>
        <p:spPr>
          <a:xfrm>
            <a:off x="5841238" y="1616455"/>
            <a:ext cx="2362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||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76372" y="2979420"/>
            <a:ext cx="832485" cy="530860"/>
            <a:chOff x="1452372" y="2979420"/>
            <a:chExt cx="832485" cy="530860"/>
          </a:xfrm>
        </p:grpSpPr>
        <p:sp>
          <p:nvSpPr>
            <p:cNvPr id="17" name="object 17"/>
            <p:cNvSpPr/>
            <p:nvPr/>
          </p:nvSpPr>
          <p:spPr>
            <a:xfrm>
              <a:off x="1452372" y="2979420"/>
              <a:ext cx="832104" cy="5303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612392" y="3015996"/>
              <a:ext cx="510540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90472" y="2997708"/>
              <a:ext cx="755904" cy="4541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9047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true"/>
          <p:nvPr/>
        </p:nvSpPr>
        <p:spPr>
          <a:xfrm>
            <a:off x="3283076" y="3076447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97807" y="2970276"/>
            <a:ext cx="850900" cy="548640"/>
            <a:chOff x="2273807" y="2970276"/>
            <a:chExt cx="850900" cy="548640"/>
          </a:xfrm>
        </p:grpSpPr>
        <p:sp>
          <p:nvSpPr>
            <p:cNvPr id="23" name="object 23"/>
            <p:cNvSpPr/>
            <p:nvPr/>
          </p:nvSpPr>
          <p:spPr>
            <a:xfrm>
              <a:off x="2273807" y="2970276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42971" y="3015996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21051" y="2997708"/>
              <a:ext cx="755904" cy="4541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21051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true"/>
          <p:nvPr/>
        </p:nvSpPr>
        <p:spPr>
          <a:xfrm>
            <a:off x="4114292" y="3076447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28388" y="2970276"/>
            <a:ext cx="850900" cy="548640"/>
            <a:chOff x="3104388" y="2970276"/>
            <a:chExt cx="850900" cy="548640"/>
          </a:xfrm>
        </p:grpSpPr>
        <p:sp>
          <p:nvSpPr>
            <p:cNvPr id="29" name="object 29"/>
            <p:cNvSpPr/>
            <p:nvPr/>
          </p:nvSpPr>
          <p:spPr>
            <a:xfrm>
              <a:off x="3104388" y="2970276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73552" y="3015996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51632" y="2997708"/>
              <a:ext cx="755904" cy="4541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151632" y="2997708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true"/>
          <p:nvPr/>
        </p:nvSpPr>
        <p:spPr>
          <a:xfrm>
            <a:off x="4675632" y="3001517"/>
            <a:ext cx="756285" cy="3181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9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967227" y="3499103"/>
            <a:ext cx="850900" cy="548640"/>
            <a:chOff x="1443227" y="3499103"/>
            <a:chExt cx="850900" cy="548640"/>
          </a:xfrm>
        </p:grpSpPr>
        <p:sp>
          <p:nvSpPr>
            <p:cNvPr id="35" name="object 35"/>
            <p:cNvSpPr/>
            <p:nvPr/>
          </p:nvSpPr>
          <p:spPr>
            <a:xfrm>
              <a:off x="1443227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12391" y="3544823"/>
              <a:ext cx="510540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490471" y="3526535"/>
              <a:ext cx="755904" cy="4541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490471" y="3526535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true"/>
          <p:nvPr/>
        </p:nvSpPr>
        <p:spPr>
          <a:xfrm>
            <a:off x="3283076" y="3605276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97807" y="3499103"/>
            <a:ext cx="850900" cy="548640"/>
            <a:chOff x="2273807" y="3499103"/>
            <a:chExt cx="850900" cy="548640"/>
          </a:xfrm>
        </p:grpSpPr>
        <p:sp>
          <p:nvSpPr>
            <p:cNvPr id="41" name="object 41"/>
            <p:cNvSpPr/>
            <p:nvPr/>
          </p:nvSpPr>
          <p:spPr>
            <a:xfrm>
              <a:off x="2273807" y="3499103"/>
              <a:ext cx="850392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442971" y="3544823"/>
              <a:ext cx="510539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321051" y="3526535"/>
              <a:ext cx="755904" cy="4541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true"/>
          <p:nvPr/>
        </p:nvSpPr>
        <p:spPr>
          <a:xfrm>
            <a:off x="3845051" y="3526535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628388" y="3499103"/>
            <a:ext cx="850900" cy="548640"/>
            <a:chOff x="3104388" y="3499103"/>
            <a:chExt cx="850900" cy="548640"/>
          </a:xfrm>
        </p:grpSpPr>
        <p:sp>
          <p:nvSpPr>
            <p:cNvPr id="46" name="object 46"/>
            <p:cNvSpPr/>
            <p:nvPr/>
          </p:nvSpPr>
          <p:spPr>
            <a:xfrm>
              <a:off x="3104388" y="3499103"/>
              <a:ext cx="850391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73552" y="3544823"/>
              <a:ext cx="510539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51632" y="3526535"/>
              <a:ext cx="755904" cy="4541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true"/>
          <p:nvPr/>
        </p:nvSpPr>
        <p:spPr>
          <a:xfrm>
            <a:off x="4675632" y="3526535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67227" y="4027932"/>
            <a:ext cx="850900" cy="548640"/>
            <a:chOff x="1443227" y="4027932"/>
            <a:chExt cx="850900" cy="548640"/>
          </a:xfrm>
        </p:grpSpPr>
        <p:sp>
          <p:nvSpPr>
            <p:cNvPr id="51" name="object 51"/>
            <p:cNvSpPr/>
            <p:nvPr/>
          </p:nvSpPr>
          <p:spPr>
            <a:xfrm>
              <a:off x="1443227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12391" y="407365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490471" y="4055364"/>
              <a:ext cx="755904" cy="4541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490471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true"/>
          <p:nvPr/>
        </p:nvSpPr>
        <p:spPr>
          <a:xfrm>
            <a:off x="3025139" y="4134357"/>
            <a:ext cx="74104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97807" y="4027932"/>
            <a:ext cx="850900" cy="548640"/>
            <a:chOff x="2273807" y="4027932"/>
            <a:chExt cx="850900" cy="548640"/>
          </a:xfrm>
        </p:grpSpPr>
        <p:sp>
          <p:nvSpPr>
            <p:cNvPr id="57" name="object 57"/>
            <p:cNvSpPr/>
            <p:nvPr/>
          </p:nvSpPr>
          <p:spPr>
            <a:xfrm>
              <a:off x="2273807" y="4027932"/>
              <a:ext cx="850392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442971" y="4073652"/>
              <a:ext cx="510539" cy="4937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321051" y="4055364"/>
              <a:ext cx="755904" cy="4541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true"/>
          <p:nvPr/>
        </p:nvSpPr>
        <p:spPr>
          <a:xfrm>
            <a:off x="3845051" y="4055364"/>
            <a:ext cx="756285" cy="3219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628388" y="4027932"/>
            <a:ext cx="850900" cy="548640"/>
            <a:chOff x="3104388" y="4027932"/>
            <a:chExt cx="850900" cy="548640"/>
          </a:xfrm>
        </p:grpSpPr>
        <p:sp>
          <p:nvSpPr>
            <p:cNvPr id="62" name="object 62"/>
            <p:cNvSpPr/>
            <p:nvPr/>
          </p:nvSpPr>
          <p:spPr>
            <a:xfrm>
              <a:off x="3104388" y="4027932"/>
              <a:ext cx="850391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273552" y="4073652"/>
              <a:ext cx="510539" cy="4937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151632" y="4055364"/>
              <a:ext cx="755904" cy="454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151632" y="4055364"/>
              <a:ext cx="756285" cy="454659"/>
            </a:xfrm>
            <a:custGeom>
              <a:avLst/>
              <a:gdLst/>
              <a:ahLst/>
              <a:cxnLst/>
              <a:rect l="l" t="t" r="r" b="b"/>
              <a:pathLst>
                <a:path w="756285" h="454660">
                  <a:moveTo>
                    <a:pt x="0" y="454151"/>
                  </a:moveTo>
                  <a:lnTo>
                    <a:pt x="755904" y="454151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true"/>
          <p:nvPr/>
        </p:nvSpPr>
        <p:spPr>
          <a:xfrm>
            <a:off x="4680204" y="4134357"/>
            <a:ext cx="7194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56560" y="4421123"/>
            <a:ext cx="2501265" cy="567055"/>
            <a:chOff x="1432560" y="4421123"/>
            <a:chExt cx="2501265" cy="567055"/>
          </a:xfrm>
        </p:grpSpPr>
        <p:sp>
          <p:nvSpPr>
            <p:cNvPr id="68" name="object 68"/>
            <p:cNvSpPr/>
            <p:nvPr/>
          </p:nvSpPr>
          <p:spPr>
            <a:xfrm>
              <a:off x="1432560" y="4421123"/>
              <a:ext cx="111252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88186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822192" y="4421123"/>
              <a:ext cx="111251" cy="56692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77817" y="4456937"/>
              <a:ext cx="0" cy="468630"/>
            </a:xfrm>
            <a:custGeom>
              <a:avLst/>
              <a:gdLst/>
              <a:ahLst/>
              <a:cxnLst/>
              <a:rect l="l" t="t" r="r" b="b"/>
              <a:pathLst>
                <a:path h="468629">
                  <a:moveTo>
                    <a:pt x="0" y="46863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true"/>
          <p:nvPr/>
        </p:nvSpPr>
        <p:spPr>
          <a:xfrm>
            <a:off x="3210560" y="258749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3" name="object 73"/>
          <p:cNvSpPr txBox="true"/>
          <p:nvPr/>
        </p:nvSpPr>
        <p:spPr>
          <a:xfrm>
            <a:off x="4004310" y="2599436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a[0][1]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4" name="object 74"/>
          <p:cNvSpPr txBox="true"/>
          <p:nvPr/>
        </p:nvSpPr>
        <p:spPr>
          <a:xfrm>
            <a:off x="4819269" y="2593593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a[0][2]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5" name="object 75"/>
          <p:cNvSpPr txBox="true"/>
          <p:nvPr/>
        </p:nvSpPr>
        <p:spPr>
          <a:xfrm>
            <a:off x="2298598" y="3125165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6" name="object 76"/>
          <p:cNvSpPr txBox="true"/>
          <p:nvPr/>
        </p:nvSpPr>
        <p:spPr>
          <a:xfrm>
            <a:off x="2298598" y="3620515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a[1][0]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77" name="object 77"/>
          <p:cNvSpPr txBox="true"/>
          <p:nvPr/>
        </p:nvSpPr>
        <p:spPr>
          <a:xfrm>
            <a:off x="2298598" y="4069791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2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][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729483" y="2767583"/>
            <a:ext cx="3251200" cy="1687195"/>
            <a:chOff x="1205483" y="2767583"/>
            <a:chExt cx="3251200" cy="1687195"/>
          </a:xfrm>
        </p:grpSpPr>
        <p:sp>
          <p:nvSpPr>
            <p:cNvPr id="79" name="object 79"/>
            <p:cNvSpPr/>
            <p:nvPr/>
          </p:nvSpPr>
          <p:spPr>
            <a:xfrm>
              <a:off x="1726691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824354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520695" y="2767583"/>
              <a:ext cx="315468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618358" y="2789681"/>
              <a:ext cx="120142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3336035" y="2778251"/>
              <a:ext cx="315467" cy="4008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433698" y="2800349"/>
              <a:ext cx="120141" cy="2000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205483" y="30754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248917" y="3153282"/>
              <a:ext cx="220598" cy="12014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207007" y="3570731"/>
              <a:ext cx="422147" cy="31546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1250441" y="3648583"/>
              <a:ext cx="220599" cy="1201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1205483" y="4020311"/>
              <a:ext cx="422147" cy="31546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248917" y="4098162"/>
              <a:ext cx="220598" cy="12014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857244" y="4343400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912869" y="43792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838955" y="2965703"/>
              <a:ext cx="598931" cy="111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894582" y="3001517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506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true"/>
          <p:nvPr/>
        </p:nvSpPr>
        <p:spPr>
          <a:xfrm>
            <a:off x="5477383" y="3482466"/>
            <a:ext cx="887094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80" marR="5080" indent="-20891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linhas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74847" y="2970276"/>
            <a:ext cx="3104515" cy="1908175"/>
            <a:chOff x="1450847" y="2970276"/>
            <a:chExt cx="3104515" cy="1908175"/>
          </a:xfrm>
        </p:grpSpPr>
        <p:sp>
          <p:nvSpPr>
            <p:cNvPr id="97" name="object 97"/>
            <p:cNvSpPr/>
            <p:nvPr/>
          </p:nvSpPr>
          <p:spPr>
            <a:xfrm>
              <a:off x="3255263" y="4562856"/>
              <a:ext cx="672084" cy="31546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298697" y="4640707"/>
              <a:ext cx="471170" cy="120650"/>
            </a:xfrm>
            <a:custGeom>
              <a:avLst/>
              <a:gdLst/>
              <a:ahLst/>
              <a:cxnLst/>
              <a:rect l="l" t="t" r="r" b="b"/>
              <a:pathLst>
                <a:path w="471170" h="120650">
                  <a:moveTo>
                    <a:pt x="419626" y="60071"/>
                  </a:moveTo>
                  <a:lnTo>
                    <a:pt x="361061" y="94234"/>
                  </a:lnTo>
                  <a:lnTo>
                    <a:pt x="354838" y="97790"/>
                  </a:lnTo>
                  <a:lnTo>
                    <a:pt x="352805" y="105791"/>
                  </a:lnTo>
                  <a:lnTo>
                    <a:pt x="356362" y="111887"/>
                  </a:lnTo>
                  <a:lnTo>
                    <a:pt x="359917" y="118110"/>
                  </a:lnTo>
                  <a:lnTo>
                    <a:pt x="367918" y="120142"/>
                  </a:lnTo>
                  <a:lnTo>
                    <a:pt x="448705" y="73025"/>
                  </a:lnTo>
                  <a:lnTo>
                    <a:pt x="445262" y="73025"/>
                  </a:lnTo>
                  <a:lnTo>
                    <a:pt x="445262" y="71247"/>
                  </a:lnTo>
                  <a:lnTo>
                    <a:pt x="438785" y="71247"/>
                  </a:lnTo>
                  <a:lnTo>
                    <a:pt x="419626" y="60071"/>
                  </a:lnTo>
                  <a:close/>
                </a:path>
                <a:path w="471170" h="120650">
                  <a:moveTo>
                    <a:pt x="39741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97419" y="73025"/>
                  </a:lnTo>
                  <a:lnTo>
                    <a:pt x="419626" y="60071"/>
                  </a:lnTo>
                  <a:lnTo>
                    <a:pt x="397419" y="47117"/>
                  </a:lnTo>
                  <a:close/>
                </a:path>
                <a:path w="471170" h="120650">
                  <a:moveTo>
                    <a:pt x="448704" y="47117"/>
                  </a:moveTo>
                  <a:lnTo>
                    <a:pt x="445262" y="47117"/>
                  </a:lnTo>
                  <a:lnTo>
                    <a:pt x="445262" y="73025"/>
                  </a:lnTo>
                  <a:lnTo>
                    <a:pt x="448705" y="73025"/>
                  </a:lnTo>
                  <a:lnTo>
                    <a:pt x="470915" y="60071"/>
                  </a:lnTo>
                  <a:lnTo>
                    <a:pt x="448704" y="47117"/>
                  </a:lnTo>
                  <a:close/>
                </a:path>
                <a:path w="471170" h="120650">
                  <a:moveTo>
                    <a:pt x="438785" y="48895"/>
                  </a:moveTo>
                  <a:lnTo>
                    <a:pt x="419626" y="60071"/>
                  </a:lnTo>
                  <a:lnTo>
                    <a:pt x="438785" y="71247"/>
                  </a:lnTo>
                  <a:lnTo>
                    <a:pt x="438785" y="48895"/>
                  </a:lnTo>
                  <a:close/>
                </a:path>
                <a:path w="471170" h="120650">
                  <a:moveTo>
                    <a:pt x="445262" y="48895"/>
                  </a:moveTo>
                  <a:lnTo>
                    <a:pt x="438785" y="48895"/>
                  </a:lnTo>
                  <a:lnTo>
                    <a:pt x="438785" y="71247"/>
                  </a:lnTo>
                  <a:lnTo>
                    <a:pt x="445262" y="71247"/>
                  </a:lnTo>
                  <a:lnTo>
                    <a:pt x="445262" y="48895"/>
                  </a:lnTo>
                  <a:close/>
                </a:path>
                <a:path w="471170" h="120650">
                  <a:moveTo>
                    <a:pt x="367918" y="0"/>
                  </a:moveTo>
                  <a:lnTo>
                    <a:pt x="359917" y="2032"/>
                  </a:lnTo>
                  <a:lnTo>
                    <a:pt x="356362" y="8255"/>
                  </a:lnTo>
                  <a:lnTo>
                    <a:pt x="352805" y="14351"/>
                  </a:lnTo>
                  <a:lnTo>
                    <a:pt x="354838" y="22352"/>
                  </a:lnTo>
                  <a:lnTo>
                    <a:pt x="361061" y="25908"/>
                  </a:lnTo>
                  <a:lnTo>
                    <a:pt x="419626" y="60071"/>
                  </a:lnTo>
                  <a:lnTo>
                    <a:pt x="438785" y="48895"/>
                  </a:lnTo>
                  <a:lnTo>
                    <a:pt x="445262" y="48895"/>
                  </a:lnTo>
                  <a:lnTo>
                    <a:pt x="445262" y="47117"/>
                  </a:lnTo>
                  <a:lnTo>
                    <a:pt x="448704" y="47117"/>
                  </a:lnTo>
                  <a:lnTo>
                    <a:pt x="367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450847" y="4562856"/>
              <a:ext cx="649223" cy="31546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08581" y="4640707"/>
              <a:ext cx="449580" cy="120650"/>
            </a:xfrm>
            <a:custGeom>
              <a:avLst/>
              <a:gdLst/>
              <a:ahLst/>
              <a:cxnLst/>
              <a:rect l="l" t="t" r="r" b="b"/>
              <a:pathLst>
                <a:path w="44958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1"/>
                  </a:lnTo>
                  <a:lnTo>
                    <a:pt x="116077" y="97790"/>
                  </a:lnTo>
                  <a:lnTo>
                    <a:pt x="109854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7"/>
                  </a:lnTo>
                  <a:lnTo>
                    <a:pt x="73496" y="47117"/>
                  </a:lnTo>
                  <a:lnTo>
                    <a:pt x="109854" y="25908"/>
                  </a:lnTo>
                  <a:lnTo>
                    <a:pt x="116077" y="22352"/>
                  </a:lnTo>
                  <a:lnTo>
                    <a:pt x="118109" y="14351"/>
                  </a:lnTo>
                  <a:lnTo>
                    <a:pt x="114553" y="8255"/>
                  </a:lnTo>
                  <a:lnTo>
                    <a:pt x="110997" y="2032"/>
                  </a:lnTo>
                  <a:lnTo>
                    <a:pt x="102996" y="0"/>
                  </a:lnTo>
                  <a:close/>
                </a:path>
                <a:path w="449580" h="120650">
                  <a:moveTo>
                    <a:pt x="73496" y="47117"/>
                  </a:moveTo>
                  <a:lnTo>
                    <a:pt x="25653" y="47117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0" y="71247"/>
                  </a:lnTo>
                  <a:lnTo>
                    <a:pt x="32130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449580" h="120650">
                  <a:moveTo>
                    <a:pt x="4494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449452" y="73025"/>
                  </a:lnTo>
                  <a:lnTo>
                    <a:pt x="449452" y="47117"/>
                  </a:lnTo>
                  <a:close/>
                </a:path>
                <a:path w="449580" h="120650">
                  <a:moveTo>
                    <a:pt x="32130" y="48895"/>
                  </a:moveTo>
                  <a:lnTo>
                    <a:pt x="32130" y="71247"/>
                  </a:lnTo>
                  <a:lnTo>
                    <a:pt x="51289" y="60071"/>
                  </a:lnTo>
                  <a:lnTo>
                    <a:pt x="32130" y="48895"/>
                  </a:lnTo>
                  <a:close/>
                </a:path>
                <a:path w="449580" h="120650">
                  <a:moveTo>
                    <a:pt x="51289" y="60071"/>
                  </a:moveTo>
                  <a:lnTo>
                    <a:pt x="32130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449580" h="120650">
                  <a:moveTo>
                    <a:pt x="70448" y="48895"/>
                  </a:moveTo>
                  <a:lnTo>
                    <a:pt x="32130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238243" y="2970276"/>
              <a:ext cx="316991" cy="5532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336287" y="3108198"/>
              <a:ext cx="120650" cy="353060"/>
            </a:xfrm>
            <a:custGeom>
              <a:avLst/>
              <a:gdLst/>
              <a:ahLst/>
              <a:cxnLst/>
              <a:rect l="l" t="t" r="r" b="b"/>
              <a:pathLst>
                <a:path w="120650" h="353060">
                  <a:moveTo>
                    <a:pt x="60312" y="51353"/>
                  </a:moveTo>
                  <a:lnTo>
                    <a:pt x="47277" y="73599"/>
                  </a:lnTo>
                  <a:lnTo>
                    <a:pt x="46736" y="352805"/>
                  </a:lnTo>
                  <a:lnTo>
                    <a:pt x="72644" y="352932"/>
                  </a:lnTo>
                  <a:lnTo>
                    <a:pt x="73186" y="73520"/>
                  </a:lnTo>
                  <a:lnTo>
                    <a:pt x="60312" y="51353"/>
                  </a:lnTo>
                  <a:close/>
                </a:path>
                <a:path w="120650" h="353060">
                  <a:moveTo>
                    <a:pt x="75346" y="25653"/>
                  </a:moveTo>
                  <a:lnTo>
                    <a:pt x="73278" y="25653"/>
                  </a:lnTo>
                  <a:lnTo>
                    <a:pt x="73231" y="73599"/>
                  </a:lnTo>
                  <a:lnTo>
                    <a:pt x="94361" y="109981"/>
                  </a:lnTo>
                  <a:lnTo>
                    <a:pt x="97916" y="116204"/>
                  </a:lnTo>
                  <a:lnTo>
                    <a:pt x="105790" y="118237"/>
                  </a:lnTo>
                  <a:lnTo>
                    <a:pt x="118237" y="111125"/>
                  </a:lnTo>
                  <a:lnTo>
                    <a:pt x="120269" y="103124"/>
                  </a:lnTo>
                  <a:lnTo>
                    <a:pt x="116639" y="96774"/>
                  </a:lnTo>
                  <a:lnTo>
                    <a:pt x="75346" y="25653"/>
                  </a:lnTo>
                  <a:close/>
                </a:path>
                <a:path w="120650" h="353060">
                  <a:moveTo>
                    <a:pt x="60451" y="0"/>
                  </a:moveTo>
                  <a:lnTo>
                    <a:pt x="3606" y="96900"/>
                  </a:lnTo>
                  <a:lnTo>
                    <a:pt x="0" y="102869"/>
                  </a:lnTo>
                  <a:lnTo>
                    <a:pt x="2159" y="110871"/>
                  </a:lnTo>
                  <a:lnTo>
                    <a:pt x="14477" y="118110"/>
                  </a:lnTo>
                  <a:lnTo>
                    <a:pt x="22351" y="115950"/>
                  </a:lnTo>
                  <a:lnTo>
                    <a:pt x="26035" y="109854"/>
                  </a:lnTo>
                  <a:lnTo>
                    <a:pt x="47277" y="73599"/>
                  </a:lnTo>
                  <a:lnTo>
                    <a:pt x="47371" y="25653"/>
                  </a:lnTo>
                  <a:lnTo>
                    <a:pt x="75346" y="25653"/>
                  </a:lnTo>
                  <a:lnTo>
                    <a:pt x="60451" y="0"/>
                  </a:lnTo>
                  <a:close/>
                </a:path>
                <a:path w="120650" h="353060">
                  <a:moveTo>
                    <a:pt x="73278" y="25653"/>
                  </a:moveTo>
                  <a:lnTo>
                    <a:pt x="47371" y="25653"/>
                  </a:lnTo>
                  <a:lnTo>
                    <a:pt x="47277" y="73599"/>
                  </a:lnTo>
                  <a:lnTo>
                    <a:pt x="60312" y="51353"/>
                  </a:lnTo>
                  <a:lnTo>
                    <a:pt x="49149" y="32130"/>
                  </a:lnTo>
                  <a:lnTo>
                    <a:pt x="73266" y="32130"/>
                  </a:lnTo>
                  <a:lnTo>
                    <a:pt x="73278" y="25653"/>
                  </a:lnTo>
                  <a:close/>
                </a:path>
                <a:path w="120650" h="353060">
                  <a:moveTo>
                    <a:pt x="73266" y="32130"/>
                  </a:moveTo>
                  <a:lnTo>
                    <a:pt x="49149" y="32130"/>
                  </a:lnTo>
                  <a:lnTo>
                    <a:pt x="71500" y="32257"/>
                  </a:lnTo>
                  <a:lnTo>
                    <a:pt x="60312" y="51353"/>
                  </a:lnTo>
                  <a:lnTo>
                    <a:pt x="73186" y="73520"/>
                  </a:lnTo>
                  <a:lnTo>
                    <a:pt x="73266" y="32130"/>
                  </a:lnTo>
                  <a:close/>
                </a:path>
                <a:path w="120650" h="353060">
                  <a:moveTo>
                    <a:pt x="49149" y="32130"/>
                  </a:moveTo>
                  <a:lnTo>
                    <a:pt x="60312" y="51353"/>
                  </a:lnTo>
                  <a:lnTo>
                    <a:pt x="71500" y="32257"/>
                  </a:lnTo>
                  <a:lnTo>
                    <a:pt x="49149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238243" y="3921252"/>
              <a:ext cx="316991" cy="57759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336415" y="3943350"/>
              <a:ext cx="120650" cy="377825"/>
            </a:xfrm>
            <a:custGeom>
              <a:avLst/>
              <a:gdLst/>
              <a:ahLst/>
              <a:cxnLst/>
              <a:rect l="l" t="t" r="r" b="b"/>
              <a:pathLst>
                <a:path w="120650" h="377825">
                  <a:moveTo>
                    <a:pt x="14350" y="259461"/>
                  </a:moveTo>
                  <a:lnTo>
                    <a:pt x="2032" y="266700"/>
                  </a:lnTo>
                  <a:lnTo>
                    <a:pt x="0" y="274700"/>
                  </a:lnTo>
                  <a:lnTo>
                    <a:pt x="60325" y="377698"/>
                  </a:lnTo>
                  <a:lnTo>
                    <a:pt x="75273" y="351917"/>
                  </a:lnTo>
                  <a:lnTo>
                    <a:pt x="47244" y="351917"/>
                  </a:lnTo>
                  <a:lnTo>
                    <a:pt x="47157" y="304033"/>
                  </a:lnTo>
                  <a:lnTo>
                    <a:pt x="22351" y="261619"/>
                  </a:lnTo>
                  <a:lnTo>
                    <a:pt x="14350" y="259461"/>
                  </a:lnTo>
                  <a:close/>
                </a:path>
                <a:path w="120650" h="377825">
                  <a:moveTo>
                    <a:pt x="47157" y="304033"/>
                  </a:moveTo>
                  <a:lnTo>
                    <a:pt x="47244" y="351917"/>
                  </a:lnTo>
                  <a:lnTo>
                    <a:pt x="73151" y="351917"/>
                  </a:lnTo>
                  <a:lnTo>
                    <a:pt x="73140" y="345439"/>
                  </a:lnTo>
                  <a:lnTo>
                    <a:pt x="49022" y="345439"/>
                  </a:lnTo>
                  <a:lnTo>
                    <a:pt x="60160" y="326266"/>
                  </a:lnTo>
                  <a:lnTo>
                    <a:pt x="47157" y="304033"/>
                  </a:lnTo>
                  <a:close/>
                </a:path>
                <a:path w="120650" h="377825">
                  <a:moveTo>
                    <a:pt x="105790" y="259333"/>
                  </a:moveTo>
                  <a:lnTo>
                    <a:pt x="97789" y="261493"/>
                  </a:lnTo>
                  <a:lnTo>
                    <a:pt x="73076" y="304033"/>
                  </a:lnTo>
                  <a:lnTo>
                    <a:pt x="73151" y="351917"/>
                  </a:lnTo>
                  <a:lnTo>
                    <a:pt x="75273" y="351917"/>
                  </a:lnTo>
                  <a:lnTo>
                    <a:pt x="116586" y="280669"/>
                  </a:lnTo>
                  <a:lnTo>
                    <a:pt x="120269" y="274447"/>
                  </a:lnTo>
                  <a:lnTo>
                    <a:pt x="118110" y="266573"/>
                  </a:lnTo>
                  <a:lnTo>
                    <a:pt x="105790" y="259333"/>
                  </a:lnTo>
                  <a:close/>
                </a:path>
                <a:path w="120650" h="377825">
                  <a:moveTo>
                    <a:pt x="60160" y="326266"/>
                  </a:moveTo>
                  <a:lnTo>
                    <a:pt x="49022" y="345439"/>
                  </a:lnTo>
                  <a:lnTo>
                    <a:pt x="71374" y="345439"/>
                  </a:lnTo>
                  <a:lnTo>
                    <a:pt x="60160" y="326266"/>
                  </a:lnTo>
                  <a:close/>
                </a:path>
                <a:path w="120650" h="377825">
                  <a:moveTo>
                    <a:pt x="73065" y="304052"/>
                  </a:moveTo>
                  <a:lnTo>
                    <a:pt x="60160" y="326266"/>
                  </a:lnTo>
                  <a:lnTo>
                    <a:pt x="71374" y="345439"/>
                  </a:lnTo>
                  <a:lnTo>
                    <a:pt x="73140" y="345439"/>
                  </a:lnTo>
                  <a:lnTo>
                    <a:pt x="73065" y="304052"/>
                  </a:lnTo>
                  <a:close/>
                </a:path>
                <a:path w="120650" h="377825">
                  <a:moveTo>
                    <a:pt x="72517" y="0"/>
                  </a:moveTo>
                  <a:lnTo>
                    <a:pt x="46609" y="0"/>
                  </a:lnTo>
                  <a:lnTo>
                    <a:pt x="47168" y="304052"/>
                  </a:lnTo>
                  <a:lnTo>
                    <a:pt x="60160" y="326266"/>
                  </a:lnTo>
                  <a:lnTo>
                    <a:pt x="73065" y="304052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true"/>
          <p:nvPr/>
        </p:nvSpPr>
        <p:spPr>
          <a:xfrm>
            <a:off x="3655822" y="4481576"/>
            <a:ext cx="5520690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4432935" indent="-25019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 panose="020F0502020204030204"/>
                <a:cs typeface="Carlito" panose="020F0502020204030204"/>
              </a:rPr>
              <a:t>a[0].length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80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3 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colunas</a:t>
            </a:r>
            <a:endParaRPr sz="1400">
              <a:latin typeface="Carlito" panose="020F0502020204030204"/>
              <a:cs typeface="Carlito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rlito" panose="020F0502020204030204"/>
              <a:cs typeface="Carlito" panose="020F0502020204030204"/>
            </a:endParaRPr>
          </a:p>
          <a:p>
            <a:pPr marL="462280" algn="ctr">
              <a:lnSpc>
                <a:spcPct val="100000"/>
              </a:lnSpc>
              <a:spcBef>
                <a:spcPts val="5"/>
              </a:spcBef>
            </a:pP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FFFF00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somente</a:t>
            </a:r>
            <a:r>
              <a:rPr sz="1600" b="1" spc="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FF00"/>
                </a:solidFill>
                <a:latin typeface="Arial"/>
                <a:cs typeface="Arial"/>
              </a:rPr>
              <a:t>papel”</a:t>
            </a:r>
            <a:endParaRPr sz="1600" b="1">
              <a:solidFill>
                <a:srgbClr val="FFFF00"/>
              </a:solidFill>
              <a:latin typeface="Arial"/>
              <a:cs typeface="Arial"/>
            </a:endParaRPr>
          </a:p>
          <a:p>
            <a:pPr marL="463550" algn="ctr">
              <a:lnSpc>
                <a:spcPct val="100000"/>
              </a:lnSpc>
            </a:pPr>
            <a:r>
              <a:rPr sz="1600" b="1" spc="114" dirty="0">
                <a:solidFill>
                  <a:srgbClr val="FFFF00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FFFF00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FFFF00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FFFF00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FFFF00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definido)</a:t>
            </a:r>
            <a:endParaRPr sz="1600" b="1" spc="15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492240" y="4547615"/>
            <a:ext cx="1382395" cy="856615"/>
            <a:chOff x="4968240" y="4547615"/>
            <a:chExt cx="1382395" cy="856615"/>
          </a:xfrm>
        </p:grpSpPr>
        <p:sp>
          <p:nvSpPr>
            <p:cNvPr id="107" name="object 107"/>
            <p:cNvSpPr/>
            <p:nvPr/>
          </p:nvSpPr>
          <p:spPr>
            <a:xfrm>
              <a:off x="4968240" y="4547615"/>
              <a:ext cx="1382267" cy="8564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125974" y="4570602"/>
              <a:ext cx="1181735" cy="658495"/>
            </a:xfrm>
            <a:custGeom>
              <a:avLst/>
              <a:gdLst/>
              <a:ahLst/>
              <a:cxnLst/>
              <a:rect l="l" t="t" r="r" b="b"/>
              <a:pathLst>
                <a:path w="1181735" h="658495">
                  <a:moveTo>
                    <a:pt x="69468" y="550545"/>
                  </a:moveTo>
                  <a:lnTo>
                    <a:pt x="61467" y="552577"/>
                  </a:lnTo>
                  <a:lnTo>
                    <a:pt x="0" y="654812"/>
                  </a:lnTo>
                  <a:lnTo>
                    <a:pt x="119252" y="657987"/>
                  </a:lnTo>
                  <a:lnTo>
                    <a:pt x="123729" y="653796"/>
                  </a:lnTo>
                  <a:lnTo>
                    <a:pt x="28701" y="653796"/>
                  </a:lnTo>
                  <a:lnTo>
                    <a:pt x="16255" y="631063"/>
                  </a:lnTo>
                  <a:lnTo>
                    <a:pt x="58360" y="608011"/>
                  </a:lnTo>
                  <a:lnTo>
                    <a:pt x="83692" y="565912"/>
                  </a:lnTo>
                  <a:lnTo>
                    <a:pt x="81661" y="557911"/>
                  </a:lnTo>
                  <a:lnTo>
                    <a:pt x="69468" y="550545"/>
                  </a:lnTo>
                  <a:close/>
                </a:path>
                <a:path w="1181735" h="658495">
                  <a:moveTo>
                    <a:pt x="58360" y="608011"/>
                  </a:moveTo>
                  <a:lnTo>
                    <a:pt x="16255" y="631063"/>
                  </a:lnTo>
                  <a:lnTo>
                    <a:pt x="28701" y="653796"/>
                  </a:lnTo>
                  <a:lnTo>
                    <a:pt x="37283" y="649097"/>
                  </a:lnTo>
                  <a:lnTo>
                    <a:pt x="33654" y="649097"/>
                  </a:lnTo>
                  <a:lnTo>
                    <a:pt x="22860" y="629539"/>
                  </a:lnTo>
                  <a:lnTo>
                    <a:pt x="45415" y="629539"/>
                  </a:lnTo>
                  <a:lnTo>
                    <a:pt x="58360" y="608011"/>
                  </a:lnTo>
                  <a:close/>
                </a:path>
                <a:path w="1181735" h="658495">
                  <a:moveTo>
                    <a:pt x="70656" y="630821"/>
                  </a:moveTo>
                  <a:lnTo>
                    <a:pt x="28701" y="653796"/>
                  </a:lnTo>
                  <a:lnTo>
                    <a:pt x="123729" y="653796"/>
                  </a:lnTo>
                  <a:lnTo>
                    <a:pt x="125222" y="652399"/>
                  </a:lnTo>
                  <a:lnTo>
                    <a:pt x="125349" y="645287"/>
                  </a:lnTo>
                  <a:lnTo>
                    <a:pt x="125602" y="638048"/>
                  </a:lnTo>
                  <a:lnTo>
                    <a:pt x="119887" y="632206"/>
                  </a:lnTo>
                  <a:lnTo>
                    <a:pt x="70656" y="630821"/>
                  </a:lnTo>
                  <a:close/>
                </a:path>
                <a:path w="1181735" h="658495">
                  <a:moveTo>
                    <a:pt x="22860" y="629539"/>
                  </a:moveTo>
                  <a:lnTo>
                    <a:pt x="33654" y="649097"/>
                  </a:lnTo>
                  <a:lnTo>
                    <a:pt x="45057" y="630134"/>
                  </a:lnTo>
                  <a:lnTo>
                    <a:pt x="22860" y="629539"/>
                  </a:lnTo>
                  <a:close/>
                </a:path>
                <a:path w="1181735" h="658495">
                  <a:moveTo>
                    <a:pt x="45057" y="630134"/>
                  </a:moveTo>
                  <a:lnTo>
                    <a:pt x="33654" y="649097"/>
                  </a:lnTo>
                  <a:lnTo>
                    <a:pt x="37283" y="649097"/>
                  </a:lnTo>
                  <a:lnTo>
                    <a:pt x="70656" y="630821"/>
                  </a:lnTo>
                  <a:lnTo>
                    <a:pt x="45057" y="630134"/>
                  </a:lnTo>
                  <a:close/>
                </a:path>
                <a:path w="1181735" h="658495">
                  <a:moveTo>
                    <a:pt x="1168908" y="0"/>
                  </a:moveTo>
                  <a:lnTo>
                    <a:pt x="58360" y="608011"/>
                  </a:lnTo>
                  <a:lnTo>
                    <a:pt x="45057" y="630134"/>
                  </a:lnTo>
                  <a:lnTo>
                    <a:pt x="70656" y="630821"/>
                  </a:lnTo>
                  <a:lnTo>
                    <a:pt x="1181353" y="22606"/>
                  </a:lnTo>
                  <a:lnTo>
                    <a:pt x="1168908" y="0"/>
                  </a:lnTo>
                  <a:close/>
                </a:path>
                <a:path w="1181735" h="658495">
                  <a:moveTo>
                    <a:pt x="45415" y="629539"/>
                  </a:moveTo>
                  <a:lnTo>
                    <a:pt x="22860" y="629539"/>
                  </a:lnTo>
                  <a:lnTo>
                    <a:pt x="45057" y="630134"/>
                  </a:lnTo>
                  <a:lnTo>
                    <a:pt x="45415" y="629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99919"/>
            <a:ext cx="9144000" cy="5106670"/>
            <a:chOff x="0" y="1751479"/>
            <a:chExt cx="9144000" cy="5106670"/>
          </a:xfrm>
        </p:grpSpPr>
        <p:sp>
          <p:nvSpPr>
            <p:cNvPr id="3" name="object 3"/>
            <p:cNvSpPr/>
            <p:nvPr/>
          </p:nvSpPr>
          <p:spPr>
            <a:xfrm>
              <a:off x="515142" y="1751479"/>
              <a:ext cx="7987206" cy="326627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22164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80076" y="4934711"/>
              <a:ext cx="510539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69408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69408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true">
            <a:spLocks noGrp="true"/>
          </p:cNvSpPr>
          <p:nvPr>
            <p:ph type="title"/>
          </p:nvPr>
        </p:nvSpPr>
        <p:spPr>
          <a:xfrm>
            <a:off x="129540" y="165576"/>
            <a:ext cx="10515600" cy="444500"/>
          </a:xfrm>
          <a:prstGeom prst="rect">
            <a:avLst/>
          </a:prstGeom>
        </p:spPr>
        <p:txBody>
          <a:bodyPr vert="horz" wrap="square" lIns="0" tIns="76073" rIns="0" bIns="0" rtlCol="0">
            <a:spAutoFit/>
          </a:bodyPr>
          <a:lstStyle/>
          <a:p>
            <a:pPr marL="1191895" marR="5080" indent="-785495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solidFill>
                  <a:srgbClr val="FFFF00"/>
                </a:solidFill>
              </a:rPr>
              <a:t>Acessando um elemento de um  Array</a:t>
            </a:r>
            <a:r>
              <a:rPr lang="pt-PT" sz="2400" b="1" dirty="0">
                <a:solidFill>
                  <a:srgbClr val="FFFF00"/>
                </a:solidFill>
              </a:rPr>
              <a:t> </a:t>
            </a:r>
            <a:r>
              <a:rPr sz="2400" b="1" dirty="0">
                <a:solidFill>
                  <a:srgbClr val="FFFF00"/>
                </a:solidFill>
              </a:rPr>
              <a:t>Multidimensional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9" name="object 9"/>
          <p:cNvSpPr txBox="true"/>
          <p:nvPr/>
        </p:nvSpPr>
        <p:spPr>
          <a:xfrm>
            <a:off x="6852030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31379" y="4934711"/>
            <a:ext cx="626745" cy="494030"/>
            <a:chOff x="5707379" y="4934711"/>
            <a:chExt cx="626745" cy="494030"/>
          </a:xfrm>
        </p:grpSpPr>
        <p:sp>
          <p:nvSpPr>
            <p:cNvPr id="11" name="object 11"/>
            <p:cNvSpPr/>
            <p:nvPr/>
          </p:nvSpPr>
          <p:spPr>
            <a:xfrm>
              <a:off x="5707379" y="4956047"/>
              <a:ext cx="626363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65291" y="4934711"/>
              <a:ext cx="510539" cy="493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4623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54623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true"/>
          <p:nvPr/>
        </p:nvSpPr>
        <p:spPr>
          <a:xfrm>
            <a:off x="7436865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16596" y="4934711"/>
            <a:ext cx="626745" cy="494030"/>
            <a:chOff x="6292596" y="4934711"/>
            <a:chExt cx="626745" cy="494030"/>
          </a:xfrm>
        </p:grpSpPr>
        <p:sp>
          <p:nvSpPr>
            <p:cNvPr id="17" name="object 17"/>
            <p:cNvSpPr/>
            <p:nvPr/>
          </p:nvSpPr>
          <p:spPr>
            <a:xfrm>
              <a:off x="6292596" y="4956047"/>
              <a:ext cx="626364" cy="4130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50508" y="4934711"/>
              <a:ext cx="510539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39840" y="4983479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39840" y="4983479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true"/>
          <p:nvPr/>
        </p:nvSpPr>
        <p:spPr>
          <a:xfrm>
            <a:off x="8021828" y="499516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46164" y="5306567"/>
            <a:ext cx="626745" cy="494030"/>
            <a:chOff x="5122164" y="5306567"/>
            <a:chExt cx="626745" cy="494030"/>
          </a:xfrm>
        </p:grpSpPr>
        <p:sp>
          <p:nvSpPr>
            <p:cNvPr id="23" name="object 23"/>
            <p:cNvSpPr/>
            <p:nvPr/>
          </p:nvSpPr>
          <p:spPr>
            <a:xfrm>
              <a:off x="5122164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180076" y="5306567"/>
              <a:ext cx="510539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69408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69408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true"/>
          <p:nvPr/>
        </p:nvSpPr>
        <p:spPr>
          <a:xfrm>
            <a:off x="6852030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31379" y="5306567"/>
            <a:ext cx="626745" cy="494030"/>
            <a:chOff x="5707379" y="5306567"/>
            <a:chExt cx="626745" cy="494030"/>
          </a:xfrm>
        </p:grpSpPr>
        <p:sp>
          <p:nvSpPr>
            <p:cNvPr id="29" name="object 29"/>
            <p:cNvSpPr/>
            <p:nvPr/>
          </p:nvSpPr>
          <p:spPr>
            <a:xfrm>
              <a:off x="5707379" y="5327903"/>
              <a:ext cx="626363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65291" y="5306567"/>
              <a:ext cx="510539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54623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54623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true"/>
          <p:nvPr/>
        </p:nvSpPr>
        <p:spPr>
          <a:xfrm>
            <a:off x="7436865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16596" y="5306567"/>
            <a:ext cx="626745" cy="494030"/>
            <a:chOff x="6292596" y="5306567"/>
            <a:chExt cx="626745" cy="494030"/>
          </a:xfrm>
        </p:grpSpPr>
        <p:sp>
          <p:nvSpPr>
            <p:cNvPr id="35" name="object 35"/>
            <p:cNvSpPr/>
            <p:nvPr/>
          </p:nvSpPr>
          <p:spPr>
            <a:xfrm>
              <a:off x="6292596" y="5327903"/>
              <a:ext cx="626364" cy="41452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50508" y="5306567"/>
              <a:ext cx="510539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39840" y="5355335"/>
              <a:ext cx="531876" cy="3200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39840" y="5355335"/>
              <a:ext cx="532130" cy="320040"/>
            </a:xfrm>
            <a:custGeom>
              <a:avLst/>
              <a:gdLst/>
              <a:ahLst/>
              <a:cxnLst/>
              <a:rect l="l" t="t" r="r" b="b"/>
              <a:pathLst>
                <a:path w="532129" h="320039">
                  <a:moveTo>
                    <a:pt x="0" y="320039"/>
                  </a:moveTo>
                  <a:lnTo>
                    <a:pt x="531876" y="320039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true"/>
          <p:nvPr/>
        </p:nvSpPr>
        <p:spPr>
          <a:xfrm>
            <a:off x="8021828" y="5367273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23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46164" y="5678423"/>
            <a:ext cx="626745" cy="494030"/>
            <a:chOff x="5122164" y="5678423"/>
            <a:chExt cx="626745" cy="494030"/>
          </a:xfrm>
        </p:grpSpPr>
        <p:sp>
          <p:nvSpPr>
            <p:cNvPr id="41" name="object 41"/>
            <p:cNvSpPr/>
            <p:nvPr/>
          </p:nvSpPr>
          <p:spPr>
            <a:xfrm>
              <a:off x="5122164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80076" y="5678423"/>
              <a:ext cx="510539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69408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69408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true"/>
          <p:nvPr/>
        </p:nvSpPr>
        <p:spPr>
          <a:xfrm>
            <a:off x="6852030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31379" y="5678423"/>
            <a:ext cx="626745" cy="494030"/>
            <a:chOff x="5707379" y="5678423"/>
            <a:chExt cx="626745" cy="494030"/>
          </a:xfrm>
        </p:grpSpPr>
        <p:sp>
          <p:nvSpPr>
            <p:cNvPr id="47" name="object 47"/>
            <p:cNvSpPr/>
            <p:nvPr/>
          </p:nvSpPr>
          <p:spPr>
            <a:xfrm>
              <a:off x="5707379" y="5701283"/>
              <a:ext cx="626363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65291" y="5678423"/>
              <a:ext cx="510539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54623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754623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true"/>
          <p:nvPr/>
        </p:nvSpPr>
        <p:spPr>
          <a:xfrm>
            <a:off x="7436865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816596" y="5678423"/>
            <a:ext cx="626745" cy="494030"/>
            <a:chOff x="6292596" y="5678423"/>
            <a:chExt cx="626745" cy="494030"/>
          </a:xfrm>
        </p:grpSpPr>
        <p:sp>
          <p:nvSpPr>
            <p:cNvPr id="53" name="object 53"/>
            <p:cNvSpPr/>
            <p:nvPr/>
          </p:nvSpPr>
          <p:spPr>
            <a:xfrm>
              <a:off x="6292596" y="5701283"/>
              <a:ext cx="626364" cy="4130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350508" y="5678423"/>
              <a:ext cx="510539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39840" y="5728715"/>
              <a:ext cx="531876" cy="3185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339840" y="5728715"/>
              <a:ext cx="532130" cy="318770"/>
            </a:xfrm>
            <a:custGeom>
              <a:avLst/>
              <a:gdLst/>
              <a:ahLst/>
              <a:cxnLst/>
              <a:rect l="l" t="t" r="r" b="b"/>
              <a:pathLst>
                <a:path w="532129" h="318770">
                  <a:moveTo>
                    <a:pt x="0" y="318516"/>
                  </a:moveTo>
                  <a:lnTo>
                    <a:pt x="531876" y="318516"/>
                  </a:lnTo>
                  <a:lnTo>
                    <a:pt x="531876" y="0"/>
                  </a:lnTo>
                  <a:lnTo>
                    <a:pt x="0" y="0"/>
                  </a:lnTo>
                  <a:lnTo>
                    <a:pt x="0" y="3185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true"/>
          <p:nvPr/>
        </p:nvSpPr>
        <p:spPr>
          <a:xfrm>
            <a:off x="8021828" y="5739790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33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8" name="object 58"/>
          <p:cNvSpPr txBox="true"/>
          <p:nvPr/>
        </p:nvSpPr>
        <p:spPr>
          <a:xfrm>
            <a:off x="6740144" y="4600702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59" name="object 59"/>
          <p:cNvSpPr txBox="true"/>
          <p:nvPr/>
        </p:nvSpPr>
        <p:spPr>
          <a:xfrm>
            <a:off x="7349109" y="4600702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a[0][1]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0" name="object 60"/>
          <p:cNvSpPr txBox="true"/>
          <p:nvPr/>
        </p:nvSpPr>
        <p:spPr>
          <a:xfrm>
            <a:off x="7931277" y="459155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a[0][2]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1" name="object 61"/>
          <p:cNvSpPr txBox="true"/>
          <p:nvPr/>
        </p:nvSpPr>
        <p:spPr>
          <a:xfrm>
            <a:off x="5967729" y="5087492"/>
            <a:ext cx="3683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a[0][0]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2" name="object 62"/>
          <p:cNvSpPr txBox="true"/>
          <p:nvPr/>
        </p:nvSpPr>
        <p:spPr>
          <a:xfrm>
            <a:off x="5967729" y="5468518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a[1][0]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3" name="object 63"/>
          <p:cNvSpPr txBox="true"/>
          <p:nvPr/>
        </p:nvSpPr>
        <p:spPr>
          <a:xfrm>
            <a:off x="5967729" y="5809894"/>
            <a:ext cx="3676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a[2][0]</a:t>
            </a:r>
            <a:endParaRPr sz="1000" spc="-10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86828" y="4792979"/>
            <a:ext cx="315467" cy="361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68996" y="4792979"/>
            <a:ext cx="315468" cy="3703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/>
          <p:cNvGrpSpPr/>
          <p:nvPr/>
        </p:nvGrpSpPr>
        <p:grpSpPr>
          <a:xfrm>
            <a:off x="6394703" y="4792979"/>
            <a:ext cx="698500" cy="533400"/>
            <a:chOff x="4870703" y="4792979"/>
            <a:chExt cx="698500" cy="533400"/>
          </a:xfrm>
        </p:grpSpPr>
        <p:sp>
          <p:nvSpPr>
            <p:cNvPr id="67" name="object 67"/>
            <p:cNvSpPr/>
            <p:nvPr/>
          </p:nvSpPr>
          <p:spPr>
            <a:xfrm>
              <a:off x="5253227" y="4792979"/>
              <a:ext cx="315467" cy="3611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70703" y="5010911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/>
          <p:cNvGrpSpPr/>
          <p:nvPr/>
        </p:nvGrpSpPr>
        <p:grpSpPr>
          <a:xfrm>
            <a:off x="6394703" y="4815078"/>
            <a:ext cx="1792605" cy="1244600"/>
            <a:chOff x="4870703" y="4815078"/>
            <a:chExt cx="1792605" cy="1244600"/>
          </a:xfrm>
        </p:grpSpPr>
        <p:sp>
          <p:nvSpPr>
            <p:cNvPr id="70" name="object 70"/>
            <p:cNvSpPr/>
            <p:nvPr/>
          </p:nvSpPr>
          <p:spPr>
            <a:xfrm>
              <a:off x="53508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960490" y="4815078"/>
              <a:ext cx="120142" cy="16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542531" y="4815078"/>
              <a:ext cx="120269" cy="17005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14137" y="5088763"/>
              <a:ext cx="223647" cy="1201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70703" y="5391912"/>
              <a:ext cx="425196" cy="315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914137" y="5469763"/>
              <a:ext cx="223647" cy="12020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870703" y="5743956"/>
              <a:ext cx="425196" cy="31546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914137" y="5821743"/>
              <a:ext cx="223647" cy="1202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58775" y="359410"/>
            <a:ext cx="98831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0" marR="5080" indent="-1409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</a:rPr>
              <a:t>Percorrendo Arrays com  Enhaced-for</a:t>
            </a:r>
            <a:endParaRPr sz="2400" b="1" dirty="0">
              <a:solidFill>
                <a:srgbClr val="FFFF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7804" y="1218849"/>
            <a:ext cx="7435215" cy="3654425"/>
            <a:chOff x="405384" y="1957989"/>
            <a:chExt cx="7435215" cy="3654425"/>
          </a:xfrm>
        </p:grpSpPr>
        <p:sp>
          <p:nvSpPr>
            <p:cNvPr id="4" name="object 4"/>
            <p:cNvSpPr/>
            <p:nvPr/>
          </p:nvSpPr>
          <p:spPr>
            <a:xfrm>
              <a:off x="961691" y="3994443"/>
              <a:ext cx="6843648" cy="16173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7322" y="1957989"/>
              <a:ext cx="6842808" cy="1617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5384" y="2817875"/>
              <a:ext cx="969263" cy="111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1010" y="2853689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19">
                  <a:moveTo>
                    <a:pt x="871220" y="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5384" y="2831591"/>
              <a:ext cx="111251" cy="2161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010" y="2853689"/>
              <a:ext cx="0" cy="2063750"/>
            </a:xfrm>
            <a:custGeom>
              <a:avLst/>
              <a:gdLst/>
              <a:ahLst/>
              <a:cxnLst/>
              <a:rect l="l" t="t" r="r" b="b"/>
              <a:pathLst>
                <a:path h="2063750">
                  <a:moveTo>
                    <a:pt x="0" y="0"/>
                  </a:moveTo>
                  <a:lnTo>
                    <a:pt x="0" y="2063242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7576" y="4779263"/>
              <a:ext cx="1072896" cy="315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1010" y="4857114"/>
              <a:ext cx="871855" cy="120650"/>
            </a:xfrm>
            <a:custGeom>
              <a:avLst/>
              <a:gdLst/>
              <a:ahLst/>
              <a:cxnLst/>
              <a:rect l="l" t="t" r="r" b="b"/>
              <a:pathLst>
                <a:path w="871855" h="120650">
                  <a:moveTo>
                    <a:pt x="819930" y="60071"/>
                  </a:moveTo>
                  <a:lnTo>
                    <a:pt x="755180" y="97790"/>
                  </a:lnTo>
                  <a:lnTo>
                    <a:pt x="753097" y="105791"/>
                  </a:lnTo>
                  <a:lnTo>
                    <a:pt x="756704" y="111887"/>
                  </a:lnTo>
                  <a:lnTo>
                    <a:pt x="760310" y="118110"/>
                  </a:lnTo>
                  <a:lnTo>
                    <a:pt x="768235" y="120142"/>
                  </a:lnTo>
                  <a:lnTo>
                    <a:pt x="849130" y="73025"/>
                  </a:lnTo>
                  <a:lnTo>
                    <a:pt x="845566" y="73025"/>
                  </a:lnTo>
                  <a:lnTo>
                    <a:pt x="845566" y="71247"/>
                  </a:lnTo>
                  <a:lnTo>
                    <a:pt x="839089" y="71247"/>
                  </a:lnTo>
                  <a:lnTo>
                    <a:pt x="819930" y="60071"/>
                  </a:lnTo>
                  <a:close/>
                </a:path>
                <a:path w="871855" h="120650">
                  <a:moveTo>
                    <a:pt x="7977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797723" y="73025"/>
                  </a:lnTo>
                  <a:lnTo>
                    <a:pt x="819930" y="60071"/>
                  </a:lnTo>
                  <a:lnTo>
                    <a:pt x="797723" y="47117"/>
                  </a:lnTo>
                  <a:close/>
                </a:path>
                <a:path w="871855" h="120650">
                  <a:moveTo>
                    <a:pt x="849130" y="47117"/>
                  </a:moveTo>
                  <a:lnTo>
                    <a:pt x="845566" y="47117"/>
                  </a:lnTo>
                  <a:lnTo>
                    <a:pt x="845566" y="73025"/>
                  </a:lnTo>
                  <a:lnTo>
                    <a:pt x="849130" y="73025"/>
                  </a:lnTo>
                  <a:lnTo>
                    <a:pt x="871347" y="60071"/>
                  </a:lnTo>
                  <a:lnTo>
                    <a:pt x="849130" y="47117"/>
                  </a:lnTo>
                  <a:close/>
                </a:path>
                <a:path w="871855" h="120650">
                  <a:moveTo>
                    <a:pt x="839089" y="48895"/>
                  </a:moveTo>
                  <a:lnTo>
                    <a:pt x="819930" y="60071"/>
                  </a:lnTo>
                  <a:lnTo>
                    <a:pt x="839089" y="71247"/>
                  </a:lnTo>
                  <a:lnTo>
                    <a:pt x="839089" y="48895"/>
                  </a:lnTo>
                  <a:close/>
                </a:path>
                <a:path w="871855" h="120650">
                  <a:moveTo>
                    <a:pt x="845566" y="48895"/>
                  </a:moveTo>
                  <a:lnTo>
                    <a:pt x="839089" y="48895"/>
                  </a:lnTo>
                  <a:lnTo>
                    <a:pt x="839089" y="71247"/>
                  </a:lnTo>
                  <a:lnTo>
                    <a:pt x="845566" y="71247"/>
                  </a:lnTo>
                  <a:lnTo>
                    <a:pt x="845566" y="48895"/>
                  </a:lnTo>
                  <a:close/>
                </a:path>
                <a:path w="871855" h="120650">
                  <a:moveTo>
                    <a:pt x="768235" y="0"/>
                  </a:moveTo>
                  <a:lnTo>
                    <a:pt x="760310" y="2032"/>
                  </a:lnTo>
                  <a:lnTo>
                    <a:pt x="756704" y="8255"/>
                  </a:lnTo>
                  <a:lnTo>
                    <a:pt x="753097" y="14351"/>
                  </a:lnTo>
                  <a:lnTo>
                    <a:pt x="755180" y="22352"/>
                  </a:lnTo>
                  <a:lnTo>
                    <a:pt x="819930" y="60071"/>
                  </a:lnTo>
                  <a:lnTo>
                    <a:pt x="839089" y="48895"/>
                  </a:lnTo>
                  <a:lnTo>
                    <a:pt x="845566" y="48895"/>
                  </a:lnTo>
                  <a:lnTo>
                    <a:pt x="845566" y="47117"/>
                  </a:lnTo>
                  <a:lnTo>
                    <a:pt x="849130" y="47117"/>
                  </a:lnTo>
                  <a:lnTo>
                    <a:pt x="7682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593" y="2104089"/>
            <a:ext cx="5420995" cy="2922270"/>
            <a:chOff x="498513" y="2477469"/>
            <a:chExt cx="5420995" cy="2922270"/>
          </a:xfrm>
        </p:grpSpPr>
        <p:sp>
          <p:nvSpPr>
            <p:cNvPr id="3" name="object 3"/>
            <p:cNvSpPr/>
            <p:nvPr/>
          </p:nvSpPr>
          <p:spPr>
            <a:xfrm>
              <a:off x="498513" y="2477469"/>
              <a:ext cx="5420616" cy="203883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1251" y="4946868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8927" y="4905756"/>
              <a:ext cx="414528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89304" y="4965192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true">
            <a:spLocks noGrp="true"/>
          </p:cNvSpPr>
          <p:nvPr>
            <p:ph type="title"/>
          </p:nvPr>
        </p:nvSpPr>
        <p:spPr>
          <a:xfrm>
            <a:off x="220980" y="295910"/>
            <a:ext cx="85255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1055" marR="5080" indent="-11963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</a:rPr>
              <a:t>Manipulando Arrays com  java.util.Arrays</a:t>
            </a:r>
            <a:endParaRPr sz="2400" b="1" dirty="0">
              <a:solidFill>
                <a:srgbClr val="FFFF00"/>
              </a:solidFill>
            </a:endParaRPr>
          </a:p>
        </p:txBody>
      </p:sp>
      <p:sp>
        <p:nvSpPr>
          <p:cNvPr id="8" name="object 8"/>
          <p:cNvSpPr txBox="true"/>
          <p:nvPr/>
        </p:nvSpPr>
        <p:spPr>
          <a:xfrm>
            <a:off x="1548383" y="459181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45207" y="4532375"/>
            <a:ext cx="588645" cy="494030"/>
            <a:chOff x="1786127" y="4905755"/>
            <a:chExt cx="588645" cy="494030"/>
          </a:xfrm>
        </p:grpSpPr>
        <p:sp>
          <p:nvSpPr>
            <p:cNvPr id="10" name="object 10"/>
            <p:cNvSpPr/>
            <p:nvPr/>
          </p:nvSpPr>
          <p:spPr>
            <a:xfrm>
              <a:off x="1786127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2995" y="4905755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33371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true"/>
          <p:nvPr/>
        </p:nvSpPr>
        <p:spPr>
          <a:xfrm>
            <a:off x="2092452" y="459181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87752" y="4532375"/>
            <a:ext cx="589915" cy="494030"/>
            <a:chOff x="2328672" y="4905755"/>
            <a:chExt cx="589915" cy="494030"/>
          </a:xfrm>
        </p:grpSpPr>
        <p:sp>
          <p:nvSpPr>
            <p:cNvPr id="15" name="object 15"/>
            <p:cNvSpPr/>
            <p:nvPr/>
          </p:nvSpPr>
          <p:spPr>
            <a:xfrm>
              <a:off x="2328672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417064" y="4905755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75916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true"/>
          <p:nvPr/>
        </p:nvSpPr>
        <p:spPr>
          <a:xfrm>
            <a:off x="2634996" y="459181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31819" y="4532375"/>
            <a:ext cx="589915" cy="494030"/>
            <a:chOff x="2872739" y="4905755"/>
            <a:chExt cx="589915" cy="494030"/>
          </a:xfrm>
        </p:grpSpPr>
        <p:sp>
          <p:nvSpPr>
            <p:cNvPr id="20" name="object 20"/>
            <p:cNvSpPr/>
            <p:nvPr/>
          </p:nvSpPr>
          <p:spPr>
            <a:xfrm>
              <a:off x="287273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59607" y="4905755"/>
              <a:ext cx="414528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9983" y="4965191"/>
              <a:ext cx="495299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true"/>
          <p:nvPr/>
        </p:nvSpPr>
        <p:spPr>
          <a:xfrm>
            <a:off x="3179063" y="459181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75888" y="4532375"/>
            <a:ext cx="589915" cy="494030"/>
            <a:chOff x="3416808" y="4905755"/>
            <a:chExt cx="589915" cy="494030"/>
          </a:xfrm>
        </p:grpSpPr>
        <p:sp>
          <p:nvSpPr>
            <p:cNvPr id="25" name="object 25"/>
            <p:cNvSpPr/>
            <p:nvPr/>
          </p:nvSpPr>
          <p:spPr>
            <a:xfrm>
              <a:off x="3416808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503676" y="4905755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64052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4052" y="4965191"/>
              <a:ext cx="495300" cy="297180"/>
            </a:xfrm>
            <a:custGeom>
              <a:avLst/>
              <a:gdLst/>
              <a:ahLst/>
              <a:cxnLst/>
              <a:rect l="l" t="t" r="r" b="b"/>
              <a:pathLst>
                <a:path w="495300" h="297179">
                  <a:moveTo>
                    <a:pt x="0" y="297179"/>
                  </a:moveTo>
                  <a:lnTo>
                    <a:pt x="495300" y="297179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true"/>
          <p:nvPr/>
        </p:nvSpPr>
        <p:spPr>
          <a:xfrm>
            <a:off x="3910330" y="4592574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19956" y="4532375"/>
            <a:ext cx="589915" cy="494030"/>
            <a:chOff x="3960876" y="4905755"/>
            <a:chExt cx="589915" cy="494030"/>
          </a:xfrm>
        </p:grpSpPr>
        <p:sp>
          <p:nvSpPr>
            <p:cNvPr id="31" name="object 31"/>
            <p:cNvSpPr/>
            <p:nvPr/>
          </p:nvSpPr>
          <p:spPr>
            <a:xfrm>
              <a:off x="3960876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47744" y="4905755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08120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true"/>
          <p:nvPr/>
        </p:nvSpPr>
        <p:spPr>
          <a:xfrm>
            <a:off x="4267200" y="459181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64024" y="4532375"/>
            <a:ext cx="588645" cy="494030"/>
            <a:chOff x="4504944" y="4905755"/>
            <a:chExt cx="588645" cy="494030"/>
          </a:xfrm>
        </p:grpSpPr>
        <p:sp>
          <p:nvSpPr>
            <p:cNvPr id="36" name="object 36"/>
            <p:cNvSpPr/>
            <p:nvPr/>
          </p:nvSpPr>
          <p:spPr>
            <a:xfrm>
              <a:off x="4504944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91812" y="4905755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52188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true"/>
          <p:nvPr/>
        </p:nvSpPr>
        <p:spPr>
          <a:xfrm>
            <a:off x="4811268" y="459181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08091" y="4532375"/>
            <a:ext cx="588645" cy="494030"/>
            <a:chOff x="5049011" y="4905755"/>
            <a:chExt cx="588645" cy="494030"/>
          </a:xfrm>
        </p:grpSpPr>
        <p:sp>
          <p:nvSpPr>
            <p:cNvPr id="41" name="object 41"/>
            <p:cNvSpPr/>
            <p:nvPr/>
          </p:nvSpPr>
          <p:spPr>
            <a:xfrm>
              <a:off x="5049011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35879" y="4905755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096255" y="4965191"/>
              <a:ext cx="493775" cy="2971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true"/>
          <p:nvPr/>
        </p:nvSpPr>
        <p:spPr>
          <a:xfrm>
            <a:off x="5355335" y="459181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52159" y="4532375"/>
            <a:ext cx="588645" cy="494030"/>
            <a:chOff x="5593079" y="4905755"/>
            <a:chExt cx="588645" cy="494030"/>
          </a:xfrm>
        </p:grpSpPr>
        <p:sp>
          <p:nvSpPr>
            <p:cNvPr id="46" name="object 46"/>
            <p:cNvSpPr/>
            <p:nvPr/>
          </p:nvSpPr>
          <p:spPr>
            <a:xfrm>
              <a:off x="5593079" y="4937759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679947" y="4905755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40323" y="4965191"/>
              <a:ext cx="493775" cy="2971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640323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5" y="297179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true"/>
          <p:nvPr/>
        </p:nvSpPr>
        <p:spPr>
          <a:xfrm>
            <a:off x="6086347" y="4592574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396227" y="4532375"/>
            <a:ext cx="588645" cy="494030"/>
            <a:chOff x="6137147" y="4905755"/>
            <a:chExt cx="588645" cy="494030"/>
          </a:xfrm>
        </p:grpSpPr>
        <p:sp>
          <p:nvSpPr>
            <p:cNvPr id="52" name="object 52"/>
            <p:cNvSpPr/>
            <p:nvPr/>
          </p:nvSpPr>
          <p:spPr>
            <a:xfrm>
              <a:off x="6137147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75247" y="4905755"/>
              <a:ext cx="510540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84391" y="4965191"/>
              <a:ext cx="493776" cy="297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184391" y="4965191"/>
              <a:ext cx="494030" cy="297180"/>
            </a:xfrm>
            <a:custGeom>
              <a:avLst/>
              <a:gdLst/>
              <a:ahLst/>
              <a:cxnLst/>
              <a:rect l="l" t="t" r="r" b="b"/>
              <a:pathLst>
                <a:path w="494029" h="297179">
                  <a:moveTo>
                    <a:pt x="0" y="297179"/>
                  </a:moveTo>
                  <a:lnTo>
                    <a:pt x="493776" y="297179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true"/>
          <p:nvPr/>
        </p:nvSpPr>
        <p:spPr>
          <a:xfrm>
            <a:off x="6581394" y="4592574"/>
            <a:ext cx="217804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940296" y="4532375"/>
            <a:ext cx="588645" cy="494030"/>
            <a:chOff x="6681216" y="4905755"/>
            <a:chExt cx="588645" cy="494030"/>
          </a:xfrm>
        </p:grpSpPr>
        <p:sp>
          <p:nvSpPr>
            <p:cNvPr id="58" name="object 58"/>
            <p:cNvSpPr/>
            <p:nvPr/>
          </p:nvSpPr>
          <p:spPr>
            <a:xfrm>
              <a:off x="6681216" y="4937759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719316" y="4905755"/>
              <a:ext cx="510540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28460" y="4965191"/>
              <a:ext cx="493775" cy="2971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true"/>
          <p:nvPr/>
        </p:nvSpPr>
        <p:spPr>
          <a:xfrm>
            <a:off x="6987539" y="4591811"/>
            <a:ext cx="49403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482839" y="4532375"/>
            <a:ext cx="589915" cy="494030"/>
            <a:chOff x="7223759" y="4905755"/>
            <a:chExt cx="589915" cy="494030"/>
          </a:xfrm>
        </p:grpSpPr>
        <p:sp>
          <p:nvSpPr>
            <p:cNvPr id="63" name="object 63"/>
            <p:cNvSpPr/>
            <p:nvPr/>
          </p:nvSpPr>
          <p:spPr>
            <a:xfrm>
              <a:off x="7223759" y="4937759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261859" y="4905755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271003" y="4965191"/>
              <a:ext cx="495300" cy="2971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true"/>
          <p:nvPr/>
        </p:nvSpPr>
        <p:spPr>
          <a:xfrm>
            <a:off x="7530084" y="4591811"/>
            <a:ext cx="495300" cy="243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562147" y="1295399"/>
            <a:ext cx="3213100" cy="4026535"/>
            <a:chOff x="1303067" y="1668779"/>
            <a:chExt cx="3213100" cy="4026535"/>
          </a:xfrm>
        </p:grpSpPr>
        <p:sp>
          <p:nvSpPr>
            <p:cNvPr id="68" name="object 68"/>
            <p:cNvSpPr/>
            <p:nvPr/>
          </p:nvSpPr>
          <p:spPr>
            <a:xfrm>
              <a:off x="1303067" y="1709892"/>
              <a:ext cx="56988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380744" y="1668779"/>
              <a:ext cx="414528" cy="4922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341120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660647" y="4838700"/>
              <a:ext cx="854963" cy="8564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true"/>
          <p:nvPr/>
        </p:nvSpPr>
        <p:spPr>
          <a:xfrm>
            <a:off x="1600199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097024" y="1295399"/>
            <a:ext cx="588645" cy="492759"/>
            <a:chOff x="1837944" y="1668779"/>
            <a:chExt cx="588645" cy="492759"/>
          </a:xfrm>
        </p:grpSpPr>
        <p:sp>
          <p:nvSpPr>
            <p:cNvPr id="74" name="object 74"/>
            <p:cNvSpPr/>
            <p:nvPr/>
          </p:nvSpPr>
          <p:spPr>
            <a:xfrm>
              <a:off x="183794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924812" y="1668779"/>
              <a:ext cx="414527" cy="4922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885188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true"/>
          <p:nvPr/>
        </p:nvSpPr>
        <p:spPr>
          <a:xfrm>
            <a:off x="2144268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641091" y="1295399"/>
            <a:ext cx="588645" cy="492759"/>
            <a:chOff x="2382011" y="1668779"/>
            <a:chExt cx="588645" cy="492759"/>
          </a:xfrm>
        </p:grpSpPr>
        <p:sp>
          <p:nvSpPr>
            <p:cNvPr id="79" name="object 79"/>
            <p:cNvSpPr/>
            <p:nvPr/>
          </p:nvSpPr>
          <p:spPr>
            <a:xfrm>
              <a:off x="2382011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468879" y="1668779"/>
              <a:ext cx="414528" cy="4922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429255" y="1728215"/>
              <a:ext cx="493775" cy="29717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true"/>
          <p:nvPr/>
        </p:nvSpPr>
        <p:spPr>
          <a:xfrm>
            <a:off x="2688335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183635" y="1295399"/>
            <a:ext cx="589915" cy="492759"/>
            <a:chOff x="2924555" y="1668779"/>
            <a:chExt cx="589915" cy="492759"/>
          </a:xfrm>
        </p:grpSpPr>
        <p:sp>
          <p:nvSpPr>
            <p:cNvPr id="84" name="object 84"/>
            <p:cNvSpPr/>
            <p:nvPr/>
          </p:nvSpPr>
          <p:spPr>
            <a:xfrm>
              <a:off x="2924555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3012947" y="1668779"/>
              <a:ext cx="414527" cy="49225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971799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true"/>
          <p:nvPr/>
        </p:nvSpPr>
        <p:spPr>
          <a:xfrm>
            <a:off x="3230880" y="135483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727703" y="1295399"/>
            <a:ext cx="589915" cy="492759"/>
            <a:chOff x="3468623" y="1668779"/>
            <a:chExt cx="589915" cy="492759"/>
          </a:xfrm>
        </p:grpSpPr>
        <p:sp>
          <p:nvSpPr>
            <p:cNvPr id="89" name="object 89"/>
            <p:cNvSpPr/>
            <p:nvPr/>
          </p:nvSpPr>
          <p:spPr>
            <a:xfrm>
              <a:off x="3468623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555491" y="1668779"/>
              <a:ext cx="414527" cy="49225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515867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true"/>
          <p:nvPr/>
        </p:nvSpPr>
        <p:spPr>
          <a:xfrm>
            <a:off x="3774947" y="135483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271771" y="1295399"/>
            <a:ext cx="589915" cy="492759"/>
            <a:chOff x="4012691" y="1668779"/>
            <a:chExt cx="589915" cy="492759"/>
          </a:xfrm>
        </p:grpSpPr>
        <p:sp>
          <p:nvSpPr>
            <p:cNvPr id="94" name="object 94"/>
            <p:cNvSpPr/>
            <p:nvPr/>
          </p:nvSpPr>
          <p:spPr>
            <a:xfrm>
              <a:off x="4012691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099559" y="1668779"/>
              <a:ext cx="414527" cy="49225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059935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true"/>
          <p:nvPr/>
        </p:nvSpPr>
        <p:spPr>
          <a:xfrm>
            <a:off x="4319015" y="135483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15839" y="1295399"/>
            <a:ext cx="589915" cy="492759"/>
            <a:chOff x="4556759" y="1668779"/>
            <a:chExt cx="589915" cy="492759"/>
          </a:xfrm>
        </p:grpSpPr>
        <p:sp>
          <p:nvSpPr>
            <p:cNvPr id="99" name="object 99"/>
            <p:cNvSpPr/>
            <p:nvPr/>
          </p:nvSpPr>
          <p:spPr>
            <a:xfrm>
              <a:off x="4556759" y="1700783"/>
              <a:ext cx="589788" cy="3916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594859" y="1668779"/>
              <a:ext cx="510539" cy="49225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604003" y="1728215"/>
              <a:ext cx="495300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true"/>
          <p:nvPr/>
        </p:nvSpPr>
        <p:spPr>
          <a:xfrm>
            <a:off x="4863083" y="1354836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359908" y="1295399"/>
            <a:ext cx="588645" cy="492759"/>
            <a:chOff x="5100828" y="1668779"/>
            <a:chExt cx="588645" cy="492759"/>
          </a:xfrm>
        </p:grpSpPr>
        <p:sp>
          <p:nvSpPr>
            <p:cNvPr id="104" name="object 104"/>
            <p:cNvSpPr/>
            <p:nvPr/>
          </p:nvSpPr>
          <p:spPr>
            <a:xfrm>
              <a:off x="5100828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187696" y="1668779"/>
              <a:ext cx="414527" cy="49225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148072" y="1728215"/>
              <a:ext cx="493775" cy="29717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true"/>
          <p:nvPr/>
        </p:nvSpPr>
        <p:spPr>
          <a:xfrm>
            <a:off x="5407151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903976" y="1295399"/>
            <a:ext cx="588645" cy="492759"/>
            <a:chOff x="5644896" y="1668779"/>
            <a:chExt cx="588645" cy="492759"/>
          </a:xfrm>
        </p:grpSpPr>
        <p:sp>
          <p:nvSpPr>
            <p:cNvPr id="109" name="object 109"/>
            <p:cNvSpPr/>
            <p:nvPr/>
          </p:nvSpPr>
          <p:spPr>
            <a:xfrm>
              <a:off x="5644896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731764" y="1668779"/>
              <a:ext cx="414527" cy="49225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692140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true"/>
          <p:nvPr/>
        </p:nvSpPr>
        <p:spPr>
          <a:xfrm>
            <a:off x="5951220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448044" y="1295399"/>
            <a:ext cx="588645" cy="492759"/>
            <a:chOff x="6188964" y="1668779"/>
            <a:chExt cx="588645" cy="492759"/>
          </a:xfrm>
        </p:grpSpPr>
        <p:sp>
          <p:nvSpPr>
            <p:cNvPr id="114" name="object 114"/>
            <p:cNvSpPr/>
            <p:nvPr/>
          </p:nvSpPr>
          <p:spPr>
            <a:xfrm>
              <a:off x="6188964" y="1700783"/>
              <a:ext cx="588263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227064" y="1668779"/>
              <a:ext cx="510539" cy="49225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236208" y="1728215"/>
              <a:ext cx="493776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/>
          <p:cNvSpPr txBox="true"/>
          <p:nvPr/>
        </p:nvSpPr>
        <p:spPr>
          <a:xfrm>
            <a:off x="6495288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992111" y="1295399"/>
            <a:ext cx="588645" cy="492759"/>
            <a:chOff x="6733031" y="1668779"/>
            <a:chExt cx="588645" cy="492759"/>
          </a:xfrm>
        </p:grpSpPr>
        <p:sp>
          <p:nvSpPr>
            <p:cNvPr id="119" name="object 119"/>
            <p:cNvSpPr/>
            <p:nvPr/>
          </p:nvSpPr>
          <p:spPr>
            <a:xfrm>
              <a:off x="6733031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819899" y="1668779"/>
              <a:ext cx="414527" cy="49225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780275" y="1728215"/>
              <a:ext cx="493775" cy="2971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true"/>
          <p:nvPr/>
        </p:nvSpPr>
        <p:spPr>
          <a:xfrm>
            <a:off x="7039356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536180" y="1295399"/>
            <a:ext cx="588645" cy="492759"/>
            <a:chOff x="7277100" y="1668779"/>
            <a:chExt cx="588645" cy="492759"/>
          </a:xfrm>
        </p:grpSpPr>
        <p:sp>
          <p:nvSpPr>
            <p:cNvPr id="124" name="object 124"/>
            <p:cNvSpPr/>
            <p:nvPr/>
          </p:nvSpPr>
          <p:spPr>
            <a:xfrm>
              <a:off x="7277100" y="1700783"/>
              <a:ext cx="588264" cy="3916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315200" y="1668779"/>
              <a:ext cx="510540" cy="49225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324344" y="1728215"/>
              <a:ext cx="493775" cy="29717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 txBox="true"/>
          <p:nvPr/>
        </p:nvSpPr>
        <p:spPr>
          <a:xfrm>
            <a:off x="7583423" y="1354836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089903" y="1810512"/>
            <a:ext cx="2883535" cy="2935605"/>
            <a:chOff x="5830823" y="2183892"/>
            <a:chExt cx="2883535" cy="2935605"/>
          </a:xfrm>
        </p:grpSpPr>
        <p:sp>
          <p:nvSpPr>
            <p:cNvPr id="129" name="object 129"/>
            <p:cNvSpPr/>
            <p:nvPr/>
          </p:nvSpPr>
          <p:spPr>
            <a:xfrm>
              <a:off x="5830823" y="2923032"/>
              <a:ext cx="853440" cy="85343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100571" y="2183892"/>
              <a:ext cx="315467" cy="91897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198234" y="2205990"/>
              <a:ext cx="120650" cy="718820"/>
            </a:xfrm>
            <a:custGeom>
              <a:avLst/>
              <a:gdLst/>
              <a:ahLst/>
              <a:cxnLst/>
              <a:rect l="l" t="t" r="r" b="b"/>
              <a:pathLst>
                <a:path w="120650" h="718819">
                  <a:moveTo>
                    <a:pt x="14350" y="600456"/>
                  </a:moveTo>
                  <a:lnTo>
                    <a:pt x="8254" y="604012"/>
                  </a:lnTo>
                  <a:lnTo>
                    <a:pt x="2031" y="607568"/>
                  </a:lnTo>
                  <a:lnTo>
                    <a:pt x="0" y="615569"/>
                  </a:lnTo>
                  <a:lnTo>
                    <a:pt x="3555" y="621792"/>
                  </a:lnTo>
                  <a:lnTo>
                    <a:pt x="60070" y="718693"/>
                  </a:lnTo>
                  <a:lnTo>
                    <a:pt x="75107" y="692912"/>
                  </a:lnTo>
                  <a:lnTo>
                    <a:pt x="47116" y="692912"/>
                  </a:lnTo>
                  <a:lnTo>
                    <a:pt x="47116" y="645069"/>
                  </a:lnTo>
                  <a:lnTo>
                    <a:pt x="25907" y="608711"/>
                  </a:lnTo>
                  <a:lnTo>
                    <a:pt x="22351" y="602488"/>
                  </a:lnTo>
                  <a:lnTo>
                    <a:pt x="14350" y="600456"/>
                  </a:lnTo>
                  <a:close/>
                </a:path>
                <a:path w="120650" h="718819">
                  <a:moveTo>
                    <a:pt x="47116" y="645069"/>
                  </a:moveTo>
                  <a:lnTo>
                    <a:pt x="47116" y="692912"/>
                  </a:lnTo>
                  <a:lnTo>
                    <a:pt x="73025" y="692912"/>
                  </a:lnTo>
                  <a:lnTo>
                    <a:pt x="73025" y="686435"/>
                  </a:lnTo>
                  <a:lnTo>
                    <a:pt x="48894" y="686435"/>
                  </a:lnTo>
                  <a:lnTo>
                    <a:pt x="60070" y="667276"/>
                  </a:lnTo>
                  <a:lnTo>
                    <a:pt x="47116" y="645069"/>
                  </a:lnTo>
                  <a:close/>
                </a:path>
                <a:path w="120650" h="718819">
                  <a:moveTo>
                    <a:pt x="105790" y="600456"/>
                  </a:moveTo>
                  <a:lnTo>
                    <a:pt x="97789" y="602488"/>
                  </a:lnTo>
                  <a:lnTo>
                    <a:pt x="94234" y="608711"/>
                  </a:lnTo>
                  <a:lnTo>
                    <a:pt x="73025" y="645069"/>
                  </a:lnTo>
                  <a:lnTo>
                    <a:pt x="73025" y="692912"/>
                  </a:lnTo>
                  <a:lnTo>
                    <a:pt x="75107" y="692912"/>
                  </a:lnTo>
                  <a:lnTo>
                    <a:pt x="116586" y="621792"/>
                  </a:lnTo>
                  <a:lnTo>
                    <a:pt x="120141" y="615569"/>
                  </a:lnTo>
                  <a:lnTo>
                    <a:pt x="118110" y="607568"/>
                  </a:lnTo>
                  <a:lnTo>
                    <a:pt x="111887" y="604012"/>
                  </a:lnTo>
                  <a:lnTo>
                    <a:pt x="105790" y="600456"/>
                  </a:lnTo>
                  <a:close/>
                </a:path>
                <a:path w="120650" h="718819">
                  <a:moveTo>
                    <a:pt x="60070" y="667276"/>
                  </a:moveTo>
                  <a:lnTo>
                    <a:pt x="48894" y="686435"/>
                  </a:lnTo>
                  <a:lnTo>
                    <a:pt x="71247" y="686435"/>
                  </a:lnTo>
                  <a:lnTo>
                    <a:pt x="60070" y="667276"/>
                  </a:lnTo>
                  <a:close/>
                </a:path>
                <a:path w="120650" h="718819">
                  <a:moveTo>
                    <a:pt x="73025" y="645069"/>
                  </a:moveTo>
                  <a:lnTo>
                    <a:pt x="60070" y="667276"/>
                  </a:lnTo>
                  <a:lnTo>
                    <a:pt x="71247" y="686435"/>
                  </a:lnTo>
                  <a:lnTo>
                    <a:pt x="73025" y="686435"/>
                  </a:lnTo>
                  <a:lnTo>
                    <a:pt x="73025" y="645069"/>
                  </a:lnTo>
                  <a:close/>
                </a:path>
                <a:path w="120650" h="718819">
                  <a:moveTo>
                    <a:pt x="73025" y="0"/>
                  </a:moveTo>
                  <a:lnTo>
                    <a:pt x="47116" y="0"/>
                  </a:lnTo>
                  <a:lnTo>
                    <a:pt x="47116" y="645069"/>
                  </a:lnTo>
                  <a:lnTo>
                    <a:pt x="60070" y="667276"/>
                  </a:lnTo>
                  <a:lnTo>
                    <a:pt x="73025" y="645069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071615" y="3765804"/>
              <a:ext cx="315467" cy="13533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169278" y="3787902"/>
              <a:ext cx="120650" cy="1153795"/>
            </a:xfrm>
            <a:custGeom>
              <a:avLst/>
              <a:gdLst/>
              <a:ahLst/>
              <a:cxnLst/>
              <a:rect l="l" t="t" r="r" b="b"/>
              <a:pathLst>
                <a:path w="120650" h="1153795">
                  <a:moveTo>
                    <a:pt x="14350" y="1035431"/>
                  </a:moveTo>
                  <a:lnTo>
                    <a:pt x="8255" y="1039114"/>
                  </a:lnTo>
                  <a:lnTo>
                    <a:pt x="2032" y="1042670"/>
                  </a:lnTo>
                  <a:lnTo>
                    <a:pt x="0" y="1050671"/>
                  </a:lnTo>
                  <a:lnTo>
                    <a:pt x="60071" y="1153668"/>
                  </a:lnTo>
                  <a:lnTo>
                    <a:pt x="75033" y="1128014"/>
                  </a:lnTo>
                  <a:lnTo>
                    <a:pt x="47117" y="1128014"/>
                  </a:lnTo>
                  <a:lnTo>
                    <a:pt x="47117" y="1080171"/>
                  </a:lnTo>
                  <a:lnTo>
                    <a:pt x="25908" y="1043813"/>
                  </a:lnTo>
                  <a:lnTo>
                    <a:pt x="22351" y="1037590"/>
                  </a:lnTo>
                  <a:lnTo>
                    <a:pt x="14350" y="1035431"/>
                  </a:lnTo>
                  <a:close/>
                </a:path>
                <a:path w="120650" h="1153795">
                  <a:moveTo>
                    <a:pt x="47117" y="1080171"/>
                  </a:moveTo>
                  <a:lnTo>
                    <a:pt x="47117" y="1128014"/>
                  </a:lnTo>
                  <a:lnTo>
                    <a:pt x="73025" y="1128014"/>
                  </a:lnTo>
                  <a:lnTo>
                    <a:pt x="73025" y="1121537"/>
                  </a:lnTo>
                  <a:lnTo>
                    <a:pt x="48895" y="1121537"/>
                  </a:lnTo>
                  <a:lnTo>
                    <a:pt x="60071" y="1102378"/>
                  </a:lnTo>
                  <a:lnTo>
                    <a:pt x="47117" y="1080171"/>
                  </a:lnTo>
                  <a:close/>
                </a:path>
                <a:path w="120650" h="1153795">
                  <a:moveTo>
                    <a:pt x="105791" y="1035431"/>
                  </a:moveTo>
                  <a:lnTo>
                    <a:pt x="97790" y="1037590"/>
                  </a:lnTo>
                  <a:lnTo>
                    <a:pt x="94234" y="1043813"/>
                  </a:lnTo>
                  <a:lnTo>
                    <a:pt x="73025" y="1080171"/>
                  </a:lnTo>
                  <a:lnTo>
                    <a:pt x="73025" y="1128014"/>
                  </a:lnTo>
                  <a:lnTo>
                    <a:pt x="75033" y="1128014"/>
                  </a:lnTo>
                  <a:lnTo>
                    <a:pt x="120142" y="1050671"/>
                  </a:lnTo>
                  <a:lnTo>
                    <a:pt x="118110" y="1042670"/>
                  </a:lnTo>
                  <a:lnTo>
                    <a:pt x="111887" y="1039114"/>
                  </a:lnTo>
                  <a:lnTo>
                    <a:pt x="105791" y="1035431"/>
                  </a:lnTo>
                  <a:close/>
                </a:path>
                <a:path w="120650" h="1153795">
                  <a:moveTo>
                    <a:pt x="60071" y="1102378"/>
                  </a:moveTo>
                  <a:lnTo>
                    <a:pt x="48895" y="1121537"/>
                  </a:lnTo>
                  <a:lnTo>
                    <a:pt x="71247" y="1121537"/>
                  </a:lnTo>
                  <a:lnTo>
                    <a:pt x="60071" y="1102378"/>
                  </a:lnTo>
                  <a:close/>
                </a:path>
                <a:path w="120650" h="1153795">
                  <a:moveTo>
                    <a:pt x="73025" y="1080171"/>
                  </a:moveTo>
                  <a:lnTo>
                    <a:pt x="60071" y="1102378"/>
                  </a:lnTo>
                  <a:lnTo>
                    <a:pt x="71247" y="1121537"/>
                  </a:lnTo>
                  <a:lnTo>
                    <a:pt x="73025" y="1121537"/>
                  </a:lnTo>
                  <a:lnTo>
                    <a:pt x="73025" y="1080171"/>
                  </a:lnTo>
                  <a:close/>
                </a:path>
                <a:path w="120650" h="1153795">
                  <a:moveTo>
                    <a:pt x="73025" y="0"/>
                  </a:moveTo>
                  <a:lnTo>
                    <a:pt x="47117" y="0"/>
                  </a:lnTo>
                  <a:lnTo>
                    <a:pt x="47117" y="1080171"/>
                  </a:lnTo>
                  <a:lnTo>
                    <a:pt x="60071" y="1102378"/>
                  </a:lnTo>
                  <a:lnTo>
                    <a:pt x="73025" y="1080171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072858" y="2976389"/>
              <a:ext cx="1641398" cy="7878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110983" y="2994660"/>
              <a:ext cx="1565148" cy="71170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110983" y="2994660"/>
              <a:ext cx="1565275" cy="711835"/>
            </a:xfrm>
            <a:custGeom>
              <a:avLst/>
              <a:gdLst/>
              <a:ahLst/>
              <a:cxnLst/>
              <a:rect l="l" t="t" r="r" b="b"/>
              <a:pathLst>
                <a:path w="1565275" h="711835">
                  <a:moveTo>
                    <a:pt x="0" y="711707"/>
                  </a:moveTo>
                  <a:lnTo>
                    <a:pt x="1565148" y="711707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71170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true"/>
          <p:nvPr/>
        </p:nvSpPr>
        <p:spPr>
          <a:xfrm>
            <a:off x="7632319" y="2812236"/>
            <a:ext cx="104203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 panose="020F0502020204030204"/>
                <a:cs typeface="Carlito" panose="020F0502020204030204"/>
              </a:rPr>
              <a:t>Ordenação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1580388" y="5294375"/>
            <a:ext cx="1811020" cy="806450"/>
            <a:chOff x="1321308" y="5667755"/>
            <a:chExt cx="1811020" cy="806450"/>
          </a:xfrm>
        </p:grpSpPr>
        <p:sp>
          <p:nvSpPr>
            <p:cNvPr id="139" name="object 139"/>
            <p:cNvSpPr/>
            <p:nvPr/>
          </p:nvSpPr>
          <p:spPr>
            <a:xfrm>
              <a:off x="1321308" y="5667755"/>
              <a:ext cx="1810512" cy="80619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68552" y="5695187"/>
              <a:ext cx="1716024" cy="71170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368552" y="5695187"/>
              <a:ext cx="1716405" cy="711835"/>
            </a:xfrm>
            <a:custGeom>
              <a:avLst/>
              <a:gdLst/>
              <a:ahLst/>
              <a:cxnLst/>
              <a:rect l="l" t="t" r="r" b="b"/>
              <a:pathLst>
                <a:path w="1716405" h="711835">
                  <a:moveTo>
                    <a:pt x="0" y="711708"/>
                  </a:moveTo>
                  <a:lnTo>
                    <a:pt x="1716024" y="711708"/>
                  </a:lnTo>
                  <a:lnTo>
                    <a:pt x="1716024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true"/>
          <p:nvPr/>
        </p:nvSpPr>
        <p:spPr>
          <a:xfrm>
            <a:off x="1853310" y="5514238"/>
            <a:ext cx="126238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 panose="020F0502020204030204"/>
                <a:cs typeface="Carlito" panose="020F0502020204030204"/>
              </a:rPr>
              <a:t>Busca</a:t>
            </a:r>
            <a:r>
              <a:rPr sz="1800" spc="-65" dirty="0">
                <a:latin typeface="Carlito" panose="020F0502020204030204"/>
                <a:cs typeface="Carlito" panose="020F0502020204030204"/>
              </a:rPr>
              <a:t> </a:t>
            </a:r>
            <a:r>
              <a:rPr sz="1800" spc="-5" dirty="0">
                <a:latin typeface="Carlito" panose="020F0502020204030204"/>
                <a:cs typeface="Carlito" panose="020F0502020204030204"/>
              </a:rPr>
              <a:t>Binaria</a:t>
            </a:r>
            <a:endParaRPr sz="18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3186684" y="2839212"/>
            <a:ext cx="4342130" cy="3017520"/>
            <a:chOff x="2927604" y="3212592"/>
            <a:chExt cx="4342130" cy="3017520"/>
          </a:xfrm>
        </p:grpSpPr>
        <p:sp>
          <p:nvSpPr>
            <p:cNvPr id="144" name="object 144"/>
            <p:cNvSpPr/>
            <p:nvPr/>
          </p:nvSpPr>
          <p:spPr>
            <a:xfrm>
              <a:off x="2927604" y="5673852"/>
              <a:ext cx="1217675" cy="55626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085338" y="5695950"/>
              <a:ext cx="1017269" cy="416559"/>
            </a:xfrm>
            <a:custGeom>
              <a:avLst/>
              <a:gdLst/>
              <a:ahLst/>
              <a:cxnLst/>
              <a:rect l="l" t="t" r="r" b="b"/>
              <a:pathLst>
                <a:path w="1017270" h="416560">
                  <a:moveTo>
                    <a:pt x="102997" y="296189"/>
                  </a:moveTo>
                  <a:lnTo>
                    <a:pt x="0" y="356323"/>
                  </a:lnTo>
                  <a:lnTo>
                    <a:pt x="102997" y="416458"/>
                  </a:lnTo>
                  <a:lnTo>
                    <a:pt x="110998" y="414375"/>
                  </a:lnTo>
                  <a:lnTo>
                    <a:pt x="118110" y="402005"/>
                  </a:lnTo>
                  <a:lnTo>
                    <a:pt x="116078" y="394081"/>
                  </a:lnTo>
                  <a:lnTo>
                    <a:pt x="73518" y="369277"/>
                  </a:lnTo>
                  <a:lnTo>
                    <a:pt x="25654" y="369277"/>
                  </a:lnTo>
                  <a:lnTo>
                    <a:pt x="25654" y="343369"/>
                  </a:lnTo>
                  <a:lnTo>
                    <a:pt x="73518" y="343369"/>
                  </a:lnTo>
                  <a:lnTo>
                    <a:pt x="116078" y="318566"/>
                  </a:lnTo>
                  <a:lnTo>
                    <a:pt x="118110" y="310641"/>
                  </a:lnTo>
                  <a:lnTo>
                    <a:pt x="110998" y="298272"/>
                  </a:lnTo>
                  <a:lnTo>
                    <a:pt x="102997" y="296189"/>
                  </a:lnTo>
                  <a:close/>
                </a:path>
                <a:path w="1017270" h="416560">
                  <a:moveTo>
                    <a:pt x="73518" y="343369"/>
                  </a:moveTo>
                  <a:lnTo>
                    <a:pt x="25654" y="343369"/>
                  </a:lnTo>
                  <a:lnTo>
                    <a:pt x="25654" y="369277"/>
                  </a:lnTo>
                  <a:lnTo>
                    <a:pt x="73518" y="369277"/>
                  </a:lnTo>
                  <a:lnTo>
                    <a:pt x="70492" y="367512"/>
                  </a:lnTo>
                  <a:lnTo>
                    <a:pt x="32131" y="367512"/>
                  </a:lnTo>
                  <a:lnTo>
                    <a:pt x="32131" y="345135"/>
                  </a:lnTo>
                  <a:lnTo>
                    <a:pt x="70492" y="345135"/>
                  </a:lnTo>
                  <a:lnTo>
                    <a:pt x="73518" y="343369"/>
                  </a:lnTo>
                  <a:close/>
                </a:path>
                <a:path w="1017270" h="416560">
                  <a:moveTo>
                    <a:pt x="990981" y="343369"/>
                  </a:moveTo>
                  <a:lnTo>
                    <a:pt x="73518" y="343369"/>
                  </a:lnTo>
                  <a:lnTo>
                    <a:pt x="51311" y="356323"/>
                  </a:lnTo>
                  <a:lnTo>
                    <a:pt x="73518" y="369277"/>
                  </a:lnTo>
                  <a:lnTo>
                    <a:pt x="1011047" y="369277"/>
                  </a:lnTo>
                  <a:lnTo>
                    <a:pt x="1016888" y="363473"/>
                  </a:lnTo>
                  <a:lnTo>
                    <a:pt x="1016888" y="356323"/>
                  </a:lnTo>
                  <a:lnTo>
                    <a:pt x="990981" y="356323"/>
                  </a:lnTo>
                  <a:lnTo>
                    <a:pt x="990981" y="343369"/>
                  </a:lnTo>
                  <a:close/>
                </a:path>
                <a:path w="1017270" h="416560">
                  <a:moveTo>
                    <a:pt x="32131" y="345135"/>
                  </a:moveTo>
                  <a:lnTo>
                    <a:pt x="32131" y="367512"/>
                  </a:lnTo>
                  <a:lnTo>
                    <a:pt x="51311" y="356323"/>
                  </a:lnTo>
                  <a:lnTo>
                    <a:pt x="32131" y="345135"/>
                  </a:lnTo>
                  <a:close/>
                </a:path>
                <a:path w="1017270" h="416560">
                  <a:moveTo>
                    <a:pt x="51311" y="356323"/>
                  </a:moveTo>
                  <a:lnTo>
                    <a:pt x="32131" y="367512"/>
                  </a:lnTo>
                  <a:lnTo>
                    <a:pt x="70492" y="367512"/>
                  </a:lnTo>
                  <a:lnTo>
                    <a:pt x="51311" y="356323"/>
                  </a:lnTo>
                  <a:close/>
                </a:path>
                <a:path w="1017270" h="416560">
                  <a:moveTo>
                    <a:pt x="70492" y="345135"/>
                  </a:moveTo>
                  <a:lnTo>
                    <a:pt x="32131" y="345135"/>
                  </a:lnTo>
                  <a:lnTo>
                    <a:pt x="51311" y="356323"/>
                  </a:lnTo>
                  <a:lnTo>
                    <a:pt x="70492" y="345135"/>
                  </a:lnTo>
                  <a:close/>
                </a:path>
                <a:path w="1017270" h="416560">
                  <a:moveTo>
                    <a:pt x="1016888" y="0"/>
                  </a:moveTo>
                  <a:lnTo>
                    <a:pt x="990981" y="0"/>
                  </a:lnTo>
                  <a:lnTo>
                    <a:pt x="990981" y="356323"/>
                  </a:lnTo>
                  <a:lnTo>
                    <a:pt x="1003935" y="343369"/>
                  </a:lnTo>
                  <a:lnTo>
                    <a:pt x="1016888" y="343369"/>
                  </a:lnTo>
                  <a:lnTo>
                    <a:pt x="1016888" y="0"/>
                  </a:lnTo>
                  <a:close/>
                </a:path>
                <a:path w="1017270" h="416560">
                  <a:moveTo>
                    <a:pt x="1016888" y="343369"/>
                  </a:moveTo>
                  <a:lnTo>
                    <a:pt x="1003935" y="343369"/>
                  </a:lnTo>
                  <a:lnTo>
                    <a:pt x="990981" y="356323"/>
                  </a:lnTo>
                  <a:lnTo>
                    <a:pt x="1016888" y="356323"/>
                  </a:lnTo>
                  <a:lnTo>
                    <a:pt x="1016888" y="343369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641592" y="3212592"/>
              <a:ext cx="627888" cy="31546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685025" y="3290443"/>
              <a:ext cx="426720" cy="120650"/>
            </a:xfrm>
            <a:custGeom>
              <a:avLst/>
              <a:gdLst/>
              <a:ahLst/>
              <a:cxnLst/>
              <a:rect l="l" t="t" r="r" b="b"/>
              <a:pathLst>
                <a:path w="426720" h="120650">
                  <a:moveTo>
                    <a:pt x="375430" y="60071"/>
                  </a:moveTo>
                  <a:lnTo>
                    <a:pt x="316865" y="94234"/>
                  </a:lnTo>
                  <a:lnTo>
                    <a:pt x="310642" y="97790"/>
                  </a:lnTo>
                  <a:lnTo>
                    <a:pt x="308482" y="105791"/>
                  </a:lnTo>
                  <a:lnTo>
                    <a:pt x="312166" y="111887"/>
                  </a:lnTo>
                  <a:lnTo>
                    <a:pt x="315722" y="118110"/>
                  </a:lnTo>
                  <a:lnTo>
                    <a:pt x="323723" y="120142"/>
                  </a:lnTo>
                  <a:lnTo>
                    <a:pt x="404509" y="73025"/>
                  </a:lnTo>
                  <a:lnTo>
                    <a:pt x="401066" y="73025"/>
                  </a:lnTo>
                  <a:lnTo>
                    <a:pt x="401066" y="71247"/>
                  </a:lnTo>
                  <a:lnTo>
                    <a:pt x="394589" y="71247"/>
                  </a:lnTo>
                  <a:lnTo>
                    <a:pt x="375430" y="60071"/>
                  </a:lnTo>
                  <a:close/>
                </a:path>
                <a:path w="426720" h="120650">
                  <a:moveTo>
                    <a:pt x="353223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353223" y="73025"/>
                  </a:lnTo>
                  <a:lnTo>
                    <a:pt x="375430" y="60071"/>
                  </a:lnTo>
                  <a:lnTo>
                    <a:pt x="353223" y="47117"/>
                  </a:lnTo>
                  <a:close/>
                </a:path>
                <a:path w="426720" h="120650">
                  <a:moveTo>
                    <a:pt x="404508" y="47117"/>
                  </a:moveTo>
                  <a:lnTo>
                    <a:pt x="401066" y="47117"/>
                  </a:lnTo>
                  <a:lnTo>
                    <a:pt x="401066" y="73025"/>
                  </a:lnTo>
                  <a:lnTo>
                    <a:pt x="404509" y="73025"/>
                  </a:lnTo>
                  <a:lnTo>
                    <a:pt x="426720" y="60071"/>
                  </a:lnTo>
                  <a:lnTo>
                    <a:pt x="404508" y="47117"/>
                  </a:lnTo>
                  <a:close/>
                </a:path>
                <a:path w="426720" h="120650">
                  <a:moveTo>
                    <a:pt x="394589" y="48895"/>
                  </a:moveTo>
                  <a:lnTo>
                    <a:pt x="375430" y="60071"/>
                  </a:lnTo>
                  <a:lnTo>
                    <a:pt x="394589" y="71247"/>
                  </a:lnTo>
                  <a:lnTo>
                    <a:pt x="394589" y="48895"/>
                  </a:lnTo>
                  <a:close/>
                </a:path>
                <a:path w="426720" h="120650">
                  <a:moveTo>
                    <a:pt x="401066" y="48895"/>
                  </a:moveTo>
                  <a:lnTo>
                    <a:pt x="394589" y="48895"/>
                  </a:lnTo>
                  <a:lnTo>
                    <a:pt x="394589" y="71247"/>
                  </a:lnTo>
                  <a:lnTo>
                    <a:pt x="401066" y="71247"/>
                  </a:lnTo>
                  <a:lnTo>
                    <a:pt x="401066" y="48895"/>
                  </a:lnTo>
                  <a:close/>
                </a:path>
                <a:path w="426720" h="120650">
                  <a:moveTo>
                    <a:pt x="323723" y="0"/>
                  </a:moveTo>
                  <a:lnTo>
                    <a:pt x="315722" y="2032"/>
                  </a:lnTo>
                  <a:lnTo>
                    <a:pt x="312166" y="8255"/>
                  </a:lnTo>
                  <a:lnTo>
                    <a:pt x="308482" y="14351"/>
                  </a:lnTo>
                  <a:lnTo>
                    <a:pt x="310642" y="22352"/>
                  </a:lnTo>
                  <a:lnTo>
                    <a:pt x="316865" y="25908"/>
                  </a:lnTo>
                  <a:lnTo>
                    <a:pt x="375430" y="60071"/>
                  </a:lnTo>
                  <a:lnTo>
                    <a:pt x="394589" y="48895"/>
                  </a:lnTo>
                  <a:lnTo>
                    <a:pt x="401066" y="48895"/>
                  </a:lnTo>
                  <a:lnTo>
                    <a:pt x="401066" y="47117"/>
                  </a:lnTo>
                  <a:lnTo>
                    <a:pt x="404508" y="47117"/>
                  </a:lnTo>
                  <a:lnTo>
                    <a:pt x="3237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805942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Multidimensional Arrays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  <a:sym typeface="+mn-ea"/>
              </a:rPr>
              <a:t>Os arrays multidimensionais usam mais de um índice para acessar os elementos do array.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Eles são usados para tabelas e outros arranjos mais complexos. 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Você pode</a:t>
            </a:r>
            <a:r>
              <a:rPr lang="pt-PT">
                <a:solidFill>
                  <a:schemeClr val="bg1"/>
                </a:solidFill>
                <a:sym typeface="+mn-ea"/>
              </a:rPr>
              <a:t> </a:t>
            </a:r>
            <a:r>
              <a:rPr>
                <a:solidFill>
                  <a:schemeClr val="bg1"/>
                </a:solidFill>
                <a:sym typeface="+mn-ea"/>
              </a:rPr>
              <a:t>pule esta seção com segurança até que você precise deste mecanismo de armazenamento.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Suponha que você queira fazer uma tabela de números que mostra quanto um investimento de $ 10.000 crescerá em diferentes cenários de taxas de juros em que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os juros são pagos anualmente e reinvestidos</a:t>
            </a:r>
            <a:r>
              <a:rPr lang="pt-PT">
                <a:solidFill>
                  <a:schemeClr val="bg1"/>
                </a:solidFill>
                <a:sym typeface="+mn-ea"/>
              </a:rPr>
              <a:t>.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Declaring a two-dimensional array in Java is simple enough. For example: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double[][] balances;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balances = new double[NYEARS][NRATES];</a:t>
            </a:r>
            <a:endParaRPr lang="pt-PT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805942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Multidimensional Arrays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int[][] magicSquare =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{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        {16, 3, 2, 13},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        {5, 10, 11, 8},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        {9, 6, 7, 12},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        {4, 15, 14, 1}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};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for (int i = 0; i &lt; magicSquare.length; i++) {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System.out.println();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for (int j = 0; j &lt; magicSquare[i].length; j++)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System.out.printf(" " + magicSquare[i][j]);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}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Arrays.stream(magicSquare).forEach(line -&gt; Arrays.stream(line).forEach(item -&gt; System.out.printf(" "+item)));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for (int[] row : magicSquare) 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for (int value : row)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               System.out.printf(" " + value);</a:t>
            </a:r>
            <a:endParaRPr lang="pt-PT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>
                <a:solidFill>
                  <a:schemeClr val="bg1"/>
                </a:solidFill>
                <a:sym typeface="+mn-ea"/>
              </a:rPr>
              <a:t> </a:t>
            </a:r>
            <a:endParaRPr lang="pt-PT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true">
            <a:spLocks noGrp="true"/>
          </p:cNvSpPr>
          <p:nvPr>
            <p:ph type="title"/>
          </p:nvPr>
        </p:nvSpPr>
        <p:spPr>
          <a:xfrm>
            <a:off x="361060" y="371538"/>
            <a:ext cx="198183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00"/>
                </a:solidFill>
              </a:rPr>
              <a:t>Array ?</a:t>
            </a:r>
            <a:endParaRPr sz="3200" b="1" spc="-5" dirty="0">
              <a:solidFill>
                <a:srgbClr val="FFFF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92842" y="2005625"/>
            <a:ext cx="1517015" cy="652780"/>
            <a:chOff x="3768842" y="2005625"/>
            <a:chExt cx="1517015" cy="652780"/>
          </a:xfrm>
        </p:grpSpPr>
        <p:sp>
          <p:nvSpPr>
            <p:cNvPr id="4" name="object 4"/>
            <p:cNvSpPr/>
            <p:nvPr/>
          </p:nvSpPr>
          <p:spPr>
            <a:xfrm>
              <a:off x="3768842" y="2005625"/>
              <a:ext cx="1516398" cy="65218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06951" y="2023872"/>
              <a:ext cx="1440179" cy="576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06951" y="202387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79" h="576580">
                  <a:moveTo>
                    <a:pt x="0" y="576072"/>
                  </a:moveTo>
                  <a:lnTo>
                    <a:pt x="1440179" y="576072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7" name="object 7"/>
          <p:cNvSpPr txBox="true"/>
          <p:nvPr/>
        </p:nvSpPr>
        <p:spPr>
          <a:xfrm>
            <a:off x="5739130" y="2197100"/>
            <a:ext cx="72834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cs typeface="+mn-lt"/>
              </a:rPr>
              <a:t>A</a:t>
            </a:r>
            <a:r>
              <a:rPr sz="1400" b="1" dirty="0">
                <a:cs typeface="+mn-lt"/>
              </a:rPr>
              <a:t>rray</a:t>
            </a:r>
            <a:endParaRPr sz="1400">
              <a:cs typeface="+mn-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5785" y="3680460"/>
            <a:ext cx="2790190" cy="940435"/>
            <a:chOff x="1222225" y="3680445"/>
            <a:chExt cx="1879600" cy="940435"/>
          </a:xfrm>
        </p:grpSpPr>
        <p:sp>
          <p:nvSpPr>
            <p:cNvPr id="9" name="object 9"/>
            <p:cNvSpPr/>
            <p:nvPr/>
          </p:nvSpPr>
          <p:spPr>
            <a:xfrm>
              <a:off x="1222225" y="3680445"/>
              <a:ext cx="1879135" cy="9403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260347" y="3698748"/>
              <a:ext cx="1802891" cy="8641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347" y="3698748"/>
              <a:ext cx="1803400" cy="864235"/>
            </a:xfrm>
            <a:custGeom>
              <a:avLst/>
              <a:gdLst/>
              <a:ahLst/>
              <a:cxnLst/>
              <a:rect l="l" t="t" r="r" b="b"/>
              <a:pathLst>
                <a:path w="1803400" h="864235">
                  <a:moveTo>
                    <a:pt x="0" y="864107"/>
                  </a:moveTo>
                  <a:lnTo>
                    <a:pt x="1802891" y="864107"/>
                  </a:lnTo>
                  <a:lnTo>
                    <a:pt x="1802891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12" name="object 12"/>
          <p:cNvSpPr txBox="true"/>
          <p:nvPr/>
        </p:nvSpPr>
        <p:spPr>
          <a:xfrm>
            <a:off x="2207895" y="4017010"/>
            <a:ext cx="184150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cs typeface="+mn-lt"/>
              </a:rPr>
              <a:t>UmaDimensão  [</a:t>
            </a:r>
            <a:r>
              <a:rPr sz="1400" b="1" spc="-25" dirty="0">
                <a:cs typeface="+mn-lt"/>
              </a:rPr>
              <a:t> </a:t>
            </a:r>
            <a:r>
              <a:rPr sz="1400" b="1" dirty="0">
                <a:cs typeface="+mn-lt"/>
              </a:rPr>
              <a:t>]</a:t>
            </a:r>
            <a:endParaRPr sz="1400">
              <a:cs typeface="+mn-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97095" y="4705985"/>
            <a:ext cx="2800350" cy="940435"/>
            <a:chOff x="3567684" y="4706097"/>
            <a:chExt cx="1920239" cy="940435"/>
          </a:xfrm>
        </p:grpSpPr>
        <p:sp>
          <p:nvSpPr>
            <p:cNvPr id="14" name="object 14"/>
            <p:cNvSpPr/>
            <p:nvPr/>
          </p:nvSpPr>
          <p:spPr>
            <a:xfrm>
              <a:off x="3567684" y="4706097"/>
              <a:ext cx="1920239" cy="9403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05784" y="4724400"/>
              <a:ext cx="1844039" cy="8641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4" y="4724400"/>
              <a:ext cx="1844039" cy="864235"/>
            </a:xfrm>
            <a:custGeom>
              <a:avLst/>
              <a:gdLst/>
              <a:ahLst/>
              <a:cxnLst/>
              <a:rect l="l" t="t" r="r" b="b"/>
              <a:pathLst>
                <a:path w="1844039" h="864235">
                  <a:moveTo>
                    <a:pt x="0" y="864108"/>
                  </a:moveTo>
                  <a:lnTo>
                    <a:pt x="1844039" y="864108"/>
                  </a:lnTo>
                  <a:lnTo>
                    <a:pt x="1844039" y="0"/>
                  </a:lnTo>
                  <a:lnTo>
                    <a:pt x="0" y="0"/>
                  </a:lnTo>
                  <a:lnTo>
                    <a:pt x="0" y="8641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17" name="object 17"/>
          <p:cNvSpPr txBox="true"/>
          <p:nvPr/>
        </p:nvSpPr>
        <p:spPr>
          <a:xfrm>
            <a:off x="4938395" y="5062220"/>
            <a:ext cx="250380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cs typeface="+mn-lt"/>
              </a:rPr>
              <a:t>Duas</a:t>
            </a:r>
            <a:r>
              <a:rPr sz="1400" b="1" spc="-110" dirty="0">
                <a:cs typeface="+mn-lt"/>
              </a:rPr>
              <a:t> </a:t>
            </a:r>
            <a:r>
              <a:rPr sz="1400" b="1" dirty="0">
                <a:cs typeface="+mn-lt"/>
              </a:rPr>
              <a:t>Dimensões  [ ][</a:t>
            </a:r>
            <a:r>
              <a:rPr sz="1400" b="1" spc="-40" dirty="0">
                <a:cs typeface="+mn-lt"/>
              </a:rPr>
              <a:t> </a:t>
            </a:r>
            <a:r>
              <a:rPr sz="1400" b="1" dirty="0">
                <a:cs typeface="+mn-lt"/>
              </a:rPr>
              <a:t>]</a:t>
            </a:r>
            <a:endParaRPr sz="1400">
              <a:cs typeface="+mn-l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75220" y="3680460"/>
            <a:ext cx="3636645" cy="940435"/>
            <a:chOff x="5951227" y="3680445"/>
            <a:chExt cx="1967864" cy="940435"/>
          </a:xfrm>
        </p:grpSpPr>
        <p:sp>
          <p:nvSpPr>
            <p:cNvPr id="19" name="object 19"/>
            <p:cNvSpPr/>
            <p:nvPr/>
          </p:nvSpPr>
          <p:spPr>
            <a:xfrm>
              <a:off x="5951227" y="3680445"/>
              <a:ext cx="1967469" cy="9403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963412" y="3840480"/>
              <a:ext cx="1943099" cy="6720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89320" y="3698748"/>
              <a:ext cx="1891283" cy="8641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989320" y="3698748"/>
              <a:ext cx="1891664" cy="864235"/>
            </a:xfrm>
            <a:custGeom>
              <a:avLst/>
              <a:gdLst/>
              <a:ahLst/>
              <a:cxnLst/>
              <a:rect l="l" t="t" r="r" b="b"/>
              <a:pathLst>
                <a:path w="1891665" h="864235">
                  <a:moveTo>
                    <a:pt x="0" y="864107"/>
                  </a:moveTo>
                  <a:lnTo>
                    <a:pt x="1891283" y="864107"/>
                  </a:lnTo>
                  <a:lnTo>
                    <a:pt x="1891283" y="0"/>
                  </a:lnTo>
                  <a:lnTo>
                    <a:pt x="0" y="0"/>
                  </a:lnTo>
                  <a:lnTo>
                    <a:pt x="0" y="86410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  <p:sp>
        <p:nvSpPr>
          <p:cNvPr id="23" name="object 23"/>
          <p:cNvSpPr txBox="true"/>
          <p:nvPr/>
        </p:nvSpPr>
        <p:spPr>
          <a:xfrm>
            <a:off x="7877810" y="4017010"/>
            <a:ext cx="28301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marR="5080" indent="-40894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cs typeface="+mn-lt"/>
              </a:rPr>
              <a:t>Multidimensional </a:t>
            </a:r>
            <a:r>
              <a:rPr sz="1400" b="1" dirty="0">
                <a:cs typeface="+mn-lt"/>
              </a:rPr>
              <a:t>[ ][ ][ ]</a:t>
            </a:r>
            <a:r>
              <a:rPr sz="1400" b="1" spc="-80" dirty="0">
                <a:cs typeface="+mn-lt"/>
              </a:rPr>
              <a:t> </a:t>
            </a:r>
            <a:r>
              <a:rPr sz="1400" b="1" spc="-5" dirty="0">
                <a:cs typeface="+mn-lt"/>
              </a:rPr>
              <a:t>...</a:t>
            </a:r>
            <a:endParaRPr sz="1400">
              <a:cs typeface="+mn-l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28060" y="2276855"/>
            <a:ext cx="5090160" cy="2627630"/>
            <a:chOff x="2004060" y="2276855"/>
            <a:chExt cx="5090160" cy="2627630"/>
          </a:xfrm>
        </p:grpSpPr>
        <p:sp>
          <p:nvSpPr>
            <p:cNvPr id="25" name="object 25"/>
            <p:cNvSpPr/>
            <p:nvPr/>
          </p:nvSpPr>
          <p:spPr>
            <a:xfrm>
              <a:off x="2004060" y="2276855"/>
              <a:ext cx="1847088" cy="1600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101723" y="2299715"/>
              <a:ext cx="1706245" cy="1400175"/>
            </a:xfrm>
            <a:custGeom>
              <a:avLst/>
              <a:gdLst/>
              <a:ahLst/>
              <a:cxnLst/>
              <a:rect l="l" t="t" r="r" b="b"/>
              <a:pathLst>
                <a:path w="1706245" h="1400175">
                  <a:moveTo>
                    <a:pt x="14350" y="1281557"/>
                  </a:moveTo>
                  <a:lnTo>
                    <a:pt x="2031" y="1288796"/>
                  </a:lnTo>
                  <a:lnTo>
                    <a:pt x="0" y="1296670"/>
                  </a:lnTo>
                  <a:lnTo>
                    <a:pt x="3556" y="1302893"/>
                  </a:lnTo>
                  <a:lnTo>
                    <a:pt x="60070" y="1399794"/>
                  </a:lnTo>
                  <a:lnTo>
                    <a:pt x="75033" y="1374140"/>
                  </a:lnTo>
                  <a:lnTo>
                    <a:pt x="47116" y="1374140"/>
                  </a:lnTo>
                  <a:lnTo>
                    <a:pt x="47116" y="1326170"/>
                  </a:lnTo>
                  <a:lnTo>
                    <a:pt x="25907" y="1289812"/>
                  </a:lnTo>
                  <a:lnTo>
                    <a:pt x="22351" y="1283589"/>
                  </a:lnTo>
                  <a:lnTo>
                    <a:pt x="14350" y="1281557"/>
                  </a:lnTo>
                  <a:close/>
                </a:path>
                <a:path w="1706245" h="1400175">
                  <a:moveTo>
                    <a:pt x="47116" y="1326170"/>
                  </a:moveTo>
                  <a:lnTo>
                    <a:pt x="47116" y="1374140"/>
                  </a:lnTo>
                  <a:lnTo>
                    <a:pt x="73025" y="1374140"/>
                  </a:lnTo>
                  <a:lnTo>
                    <a:pt x="73025" y="1367536"/>
                  </a:lnTo>
                  <a:lnTo>
                    <a:pt x="48894" y="1367536"/>
                  </a:lnTo>
                  <a:lnTo>
                    <a:pt x="60070" y="1348377"/>
                  </a:lnTo>
                  <a:lnTo>
                    <a:pt x="47116" y="1326170"/>
                  </a:lnTo>
                  <a:close/>
                </a:path>
                <a:path w="1706245" h="1400175">
                  <a:moveTo>
                    <a:pt x="105790" y="1281557"/>
                  </a:moveTo>
                  <a:lnTo>
                    <a:pt x="97789" y="1283589"/>
                  </a:lnTo>
                  <a:lnTo>
                    <a:pt x="94233" y="1289812"/>
                  </a:lnTo>
                  <a:lnTo>
                    <a:pt x="73025" y="1326170"/>
                  </a:lnTo>
                  <a:lnTo>
                    <a:pt x="73025" y="1374140"/>
                  </a:lnTo>
                  <a:lnTo>
                    <a:pt x="75033" y="1374140"/>
                  </a:lnTo>
                  <a:lnTo>
                    <a:pt x="116585" y="1302893"/>
                  </a:lnTo>
                  <a:lnTo>
                    <a:pt x="120141" y="1296670"/>
                  </a:lnTo>
                  <a:lnTo>
                    <a:pt x="118109" y="1288796"/>
                  </a:lnTo>
                  <a:lnTo>
                    <a:pt x="105790" y="1281557"/>
                  </a:lnTo>
                  <a:close/>
                </a:path>
                <a:path w="1706245" h="1400175">
                  <a:moveTo>
                    <a:pt x="60070" y="1348377"/>
                  </a:moveTo>
                  <a:lnTo>
                    <a:pt x="48894" y="1367536"/>
                  </a:lnTo>
                  <a:lnTo>
                    <a:pt x="71246" y="1367536"/>
                  </a:lnTo>
                  <a:lnTo>
                    <a:pt x="60070" y="1348377"/>
                  </a:lnTo>
                  <a:close/>
                </a:path>
                <a:path w="1706245" h="1400175">
                  <a:moveTo>
                    <a:pt x="73025" y="1326170"/>
                  </a:moveTo>
                  <a:lnTo>
                    <a:pt x="60070" y="1348377"/>
                  </a:lnTo>
                  <a:lnTo>
                    <a:pt x="71246" y="1367536"/>
                  </a:lnTo>
                  <a:lnTo>
                    <a:pt x="73025" y="1367536"/>
                  </a:lnTo>
                  <a:lnTo>
                    <a:pt x="73025" y="1326170"/>
                  </a:lnTo>
                  <a:close/>
                </a:path>
                <a:path w="1706245" h="1400175">
                  <a:moveTo>
                    <a:pt x="1705990" y="0"/>
                  </a:moveTo>
                  <a:lnTo>
                    <a:pt x="52958" y="0"/>
                  </a:lnTo>
                  <a:lnTo>
                    <a:pt x="47116" y="5842"/>
                  </a:lnTo>
                  <a:lnTo>
                    <a:pt x="47116" y="1326170"/>
                  </a:lnTo>
                  <a:lnTo>
                    <a:pt x="60070" y="1348377"/>
                  </a:lnTo>
                  <a:lnTo>
                    <a:pt x="73025" y="1326170"/>
                  </a:lnTo>
                  <a:lnTo>
                    <a:pt x="73025" y="25908"/>
                  </a:lnTo>
                  <a:lnTo>
                    <a:pt x="60070" y="25908"/>
                  </a:lnTo>
                  <a:lnTo>
                    <a:pt x="73025" y="12954"/>
                  </a:lnTo>
                  <a:lnTo>
                    <a:pt x="1705990" y="12954"/>
                  </a:lnTo>
                  <a:lnTo>
                    <a:pt x="1705990" y="0"/>
                  </a:lnTo>
                  <a:close/>
                </a:path>
                <a:path w="1706245" h="1400175">
                  <a:moveTo>
                    <a:pt x="73025" y="12954"/>
                  </a:moveTo>
                  <a:lnTo>
                    <a:pt x="60070" y="25908"/>
                  </a:lnTo>
                  <a:lnTo>
                    <a:pt x="73025" y="25908"/>
                  </a:lnTo>
                  <a:lnTo>
                    <a:pt x="73025" y="12954"/>
                  </a:lnTo>
                  <a:close/>
                </a:path>
                <a:path w="1706245" h="1400175">
                  <a:moveTo>
                    <a:pt x="1705990" y="12954"/>
                  </a:moveTo>
                  <a:lnTo>
                    <a:pt x="73025" y="12954"/>
                  </a:lnTo>
                  <a:lnTo>
                    <a:pt x="73025" y="25908"/>
                  </a:lnTo>
                  <a:lnTo>
                    <a:pt x="1705990" y="25908"/>
                  </a:lnTo>
                  <a:lnTo>
                    <a:pt x="1705990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05983" y="2276855"/>
              <a:ext cx="1888236" cy="16002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247894" y="2299715"/>
              <a:ext cx="1748155" cy="1400175"/>
            </a:xfrm>
            <a:custGeom>
              <a:avLst/>
              <a:gdLst/>
              <a:ahLst/>
              <a:cxnLst/>
              <a:rect l="l" t="t" r="r" b="b"/>
              <a:pathLst>
                <a:path w="1748154" h="1400175">
                  <a:moveTo>
                    <a:pt x="1641855" y="1281557"/>
                  </a:moveTo>
                  <a:lnTo>
                    <a:pt x="1635632" y="1285113"/>
                  </a:lnTo>
                  <a:lnTo>
                    <a:pt x="1629536" y="1288796"/>
                  </a:lnTo>
                  <a:lnTo>
                    <a:pt x="1627377" y="1296670"/>
                  </a:lnTo>
                  <a:lnTo>
                    <a:pt x="1631060" y="1302893"/>
                  </a:lnTo>
                  <a:lnTo>
                    <a:pt x="1687576" y="1399794"/>
                  </a:lnTo>
                  <a:lnTo>
                    <a:pt x="1702538" y="1374140"/>
                  </a:lnTo>
                  <a:lnTo>
                    <a:pt x="1674622" y="1374140"/>
                  </a:lnTo>
                  <a:lnTo>
                    <a:pt x="1674622" y="1326170"/>
                  </a:lnTo>
                  <a:lnTo>
                    <a:pt x="1653412" y="1289812"/>
                  </a:lnTo>
                  <a:lnTo>
                    <a:pt x="1649729" y="1283589"/>
                  </a:lnTo>
                  <a:lnTo>
                    <a:pt x="1641855" y="1281557"/>
                  </a:lnTo>
                  <a:close/>
                </a:path>
                <a:path w="1748154" h="1400175">
                  <a:moveTo>
                    <a:pt x="1674622" y="1326170"/>
                  </a:moveTo>
                  <a:lnTo>
                    <a:pt x="1674622" y="1374140"/>
                  </a:lnTo>
                  <a:lnTo>
                    <a:pt x="1700529" y="1374140"/>
                  </a:lnTo>
                  <a:lnTo>
                    <a:pt x="1700529" y="1367536"/>
                  </a:lnTo>
                  <a:lnTo>
                    <a:pt x="1676400" y="1367536"/>
                  </a:lnTo>
                  <a:lnTo>
                    <a:pt x="1687576" y="1348377"/>
                  </a:lnTo>
                  <a:lnTo>
                    <a:pt x="1674622" y="1326170"/>
                  </a:lnTo>
                  <a:close/>
                </a:path>
                <a:path w="1748154" h="1400175">
                  <a:moveTo>
                    <a:pt x="1733169" y="1281557"/>
                  </a:moveTo>
                  <a:lnTo>
                    <a:pt x="1725295" y="1283589"/>
                  </a:lnTo>
                  <a:lnTo>
                    <a:pt x="1721738" y="1289812"/>
                  </a:lnTo>
                  <a:lnTo>
                    <a:pt x="1700529" y="1326170"/>
                  </a:lnTo>
                  <a:lnTo>
                    <a:pt x="1700529" y="1374140"/>
                  </a:lnTo>
                  <a:lnTo>
                    <a:pt x="1702538" y="1374140"/>
                  </a:lnTo>
                  <a:lnTo>
                    <a:pt x="1744090" y="1302893"/>
                  </a:lnTo>
                  <a:lnTo>
                    <a:pt x="1747647" y="1296670"/>
                  </a:lnTo>
                  <a:lnTo>
                    <a:pt x="1745614" y="1288796"/>
                  </a:lnTo>
                  <a:lnTo>
                    <a:pt x="1739391" y="1285113"/>
                  </a:lnTo>
                  <a:lnTo>
                    <a:pt x="1733169" y="1281557"/>
                  </a:lnTo>
                  <a:close/>
                </a:path>
                <a:path w="1748154" h="1400175">
                  <a:moveTo>
                    <a:pt x="1687576" y="1348377"/>
                  </a:moveTo>
                  <a:lnTo>
                    <a:pt x="1676400" y="1367536"/>
                  </a:lnTo>
                  <a:lnTo>
                    <a:pt x="1698752" y="1367536"/>
                  </a:lnTo>
                  <a:lnTo>
                    <a:pt x="1687576" y="1348377"/>
                  </a:lnTo>
                  <a:close/>
                </a:path>
                <a:path w="1748154" h="1400175">
                  <a:moveTo>
                    <a:pt x="1700529" y="1326170"/>
                  </a:moveTo>
                  <a:lnTo>
                    <a:pt x="1687576" y="1348377"/>
                  </a:lnTo>
                  <a:lnTo>
                    <a:pt x="1698752" y="1367536"/>
                  </a:lnTo>
                  <a:lnTo>
                    <a:pt x="1700529" y="1367536"/>
                  </a:lnTo>
                  <a:lnTo>
                    <a:pt x="1700529" y="1326170"/>
                  </a:lnTo>
                  <a:close/>
                </a:path>
                <a:path w="1748154" h="1400175">
                  <a:moveTo>
                    <a:pt x="1674622" y="12954"/>
                  </a:moveTo>
                  <a:lnTo>
                    <a:pt x="1674622" y="1326170"/>
                  </a:lnTo>
                  <a:lnTo>
                    <a:pt x="1687576" y="1348377"/>
                  </a:lnTo>
                  <a:lnTo>
                    <a:pt x="1700529" y="1326170"/>
                  </a:lnTo>
                  <a:lnTo>
                    <a:pt x="1700529" y="25908"/>
                  </a:lnTo>
                  <a:lnTo>
                    <a:pt x="1687576" y="25908"/>
                  </a:lnTo>
                  <a:lnTo>
                    <a:pt x="1674622" y="12954"/>
                  </a:lnTo>
                  <a:close/>
                </a:path>
                <a:path w="1748154" h="1400175">
                  <a:moveTo>
                    <a:pt x="169468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674622" y="25908"/>
                  </a:lnTo>
                  <a:lnTo>
                    <a:pt x="1674622" y="12954"/>
                  </a:lnTo>
                  <a:lnTo>
                    <a:pt x="1700529" y="12954"/>
                  </a:lnTo>
                  <a:lnTo>
                    <a:pt x="1700529" y="5842"/>
                  </a:lnTo>
                  <a:lnTo>
                    <a:pt x="1694687" y="0"/>
                  </a:lnTo>
                  <a:close/>
                </a:path>
                <a:path w="1748154" h="1400175">
                  <a:moveTo>
                    <a:pt x="1700529" y="12954"/>
                  </a:moveTo>
                  <a:lnTo>
                    <a:pt x="1674622" y="12954"/>
                  </a:lnTo>
                  <a:lnTo>
                    <a:pt x="1687576" y="25908"/>
                  </a:lnTo>
                  <a:lnTo>
                    <a:pt x="1700529" y="25908"/>
                  </a:lnTo>
                  <a:lnTo>
                    <a:pt x="1700529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370832" y="2578607"/>
              <a:ext cx="315467" cy="2325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468495" y="2600705"/>
              <a:ext cx="120650" cy="2125980"/>
            </a:xfrm>
            <a:custGeom>
              <a:avLst/>
              <a:gdLst/>
              <a:ahLst/>
              <a:cxnLst/>
              <a:rect l="l" t="t" r="r" b="b"/>
              <a:pathLst>
                <a:path w="120650" h="2125979">
                  <a:moveTo>
                    <a:pt x="14350" y="2007235"/>
                  </a:moveTo>
                  <a:lnTo>
                    <a:pt x="8254" y="2010918"/>
                  </a:lnTo>
                  <a:lnTo>
                    <a:pt x="2031" y="2014474"/>
                  </a:lnTo>
                  <a:lnTo>
                    <a:pt x="0" y="2022475"/>
                  </a:lnTo>
                  <a:lnTo>
                    <a:pt x="60070" y="2125472"/>
                  </a:lnTo>
                  <a:lnTo>
                    <a:pt x="75033" y="2099818"/>
                  </a:lnTo>
                  <a:lnTo>
                    <a:pt x="47116" y="2099818"/>
                  </a:lnTo>
                  <a:lnTo>
                    <a:pt x="47116" y="2051975"/>
                  </a:lnTo>
                  <a:lnTo>
                    <a:pt x="25907" y="2015617"/>
                  </a:lnTo>
                  <a:lnTo>
                    <a:pt x="22351" y="2009394"/>
                  </a:lnTo>
                  <a:lnTo>
                    <a:pt x="14350" y="2007235"/>
                  </a:lnTo>
                  <a:close/>
                </a:path>
                <a:path w="120650" h="2125979">
                  <a:moveTo>
                    <a:pt x="47116" y="2051975"/>
                  </a:moveTo>
                  <a:lnTo>
                    <a:pt x="47116" y="2099818"/>
                  </a:lnTo>
                  <a:lnTo>
                    <a:pt x="73025" y="2099818"/>
                  </a:lnTo>
                  <a:lnTo>
                    <a:pt x="73025" y="2093341"/>
                  </a:lnTo>
                  <a:lnTo>
                    <a:pt x="48894" y="2093341"/>
                  </a:lnTo>
                  <a:lnTo>
                    <a:pt x="60070" y="2074182"/>
                  </a:lnTo>
                  <a:lnTo>
                    <a:pt x="47116" y="2051975"/>
                  </a:lnTo>
                  <a:close/>
                </a:path>
                <a:path w="120650" h="2125979">
                  <a:moveTo>
                    <a:pt x="105790" y="2007235"/>
                  </a:moveTo>
                  <a:lnTo>
                    <a:pt x="97789" y="2009394"/>
                  </a:lnTo>
                  <a:lnTo>
                    <a:pt x="94233" y="2015617"/>
                  </a:lnTo>
                  <a:lnTo>
                    <a:pt x="73025" y="2051975"/>
                  </a:lnTo>
                  <a:lnTo>
                    <a:pt x="73025" y="2099818"/>
                  </a:lnTo>
                  <a:lnTo>
                    <a:pt x="75033" y="2099818"/>
                  </a:lnTo>
                  <a:lnTo>
                    <a:pt x="120141" y="2022475"/>
                  </a:lnTo>
                  <a:lnTo>
                    <a:pt x="118109" y="2014474"/>
                  </a:lnTo>
                  <a:lnTo>
                    <a:pt x="111887" y="2010918"/>
                  </a:lnTo>
                  <a:lnTo>
                    <a:pt x="105790" y="2007235"/>
                  </a:lnTo>
                  <a:close/>
                </a:path>
                <a:path w="120650" h="2125979">
                  <a:moveTo>
                    <a:pt x="60070" y="2074182"/>
                  </a:moveTo>
                  <a:lnTo>
                    <a:pt x="48894" y="2093341"/>
                  </a:lnTo>
                  <a:lnTo>
                    <a:pt x="71246" y="2093341"/>
                  </a:lnTo>
                  <a:lnTo>
                    <a:pt x="60070" y="2074182"/>
                  </a:lnTo>
                  <a:close/>
                </a:path>
                <a:path w="120650" h="2125979">
                  <a:moveTo>
                    <a:pt x="73025" y="2051975"/>
                  </a:moveTo>
                  <a:lnTo>
                    <a:pt x="60070" y="2074182"/>
                  </a:lnTo>
                  <a:lnTo>
                    <a:pt x="71246" y="2093341"/>
                  </a:lnTo>
                  <a:lnTo>
                    <a:pt x="73025" y="2093341"/>
                  </a:lnTo>
                  <a:lnTo>
                    <a:pt x="73025" y="2051975"/>
                  </a:lnTo>
                  <a:close/>
                </a:path>
                <a:path w="120650" h="2125979">
                  <a:moveTo>
                    <a:pt x="73025" y="0"/>
                  </a:moveTo>
                  <a:lnTo>
                    <a:pt x="47116" y="0"/>
                  </a:lnTo>
                  <a:lnTo>
                    <a:pt x="47116" y="2051975"/>
                  </a:lnTo>
                  <a:lnTo>
                    <a:pt x="60070" y="2074182"/>
                  </a:lnTo>
                  <a:lnTo>
                    <a:pt x="73024" y="2051975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4180332"/>
            <a:ext cx="2104644" cy="2106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103"/>
            <a:ext cx="57924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00"/>
                </a:solidFill>
              </a:rPr>
              <a:t>Declarando Array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3521893" y="2793492"/>
            <a:ext cx="572135" cy="494030"/>
            <a:chOff x="1997893" y="2793492"/>
            <a:chExt cx="572135" cy="494030"/>
          </a:xfrm>
        </p:grpSpPr>
        <p:sp>
          <p:nvSpPr>
            <p:cNvPr id="5" name="object 5"/>
            <p:cNvSpPr/>
            <p:nvPr/>
          </p:nvSpPr>
          <p:spPr>
            <a:xfrm>
              <a:off x="1997893" y="2836093"/>
              <a:ext cx="571640" cy="371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75688" y="2793492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36064" y="2854452"/>
              <a:ext cx="495300" cy="2956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036064" y="2854452"/>
              <a:ext cx="495300" cy="295910"/>
            </a:xfrm>
            <a:custGeom>
              <a:avLst/>
              <a:gdLst/>
              <a:ahLst/>
              <a:cxnLst/>
              <a:rect l="l" t="t" r="r" b="b"/>
              <a:pathLst>
                <a:path w="495300" h="295910">
                  <a:moveTo>
                    <a:pt x="0" y="295656"/>
                  </a:moveTo>
                  <a:lnTo>
                    <a:pt x="495300" y="295656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9" name="object 9"/>
          <p:cNvSpPr txBox="true"/>
          <p:nvPr/>
        </p:nvSpPr>
        <p:spPr>
          <a:xfrm>
            <a:off x="3747007" y="2853690"/>
            <a:ext cx="122555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1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56888" y="2793492"/>
            <a:ext cx="588645" cy="494030"/>
            <a:chOff x="2532888" y="2793492"/>
            <a:chExt cx="588645" cy="494030"/>
          </a:xfrm>
        </p:grpSpPr>
        <p:sp>
          <p:nvSpPr>
            <p:cNvPr id="11" name="object 11"/>
            <p:cNvSpPr/>
            <p:nvPr/>
          </p:nvSpPr>
          <p:spPr>
            <a:xfrm>
              <a:off x="2532888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19756" y="2793492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80132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4" name="object 14"/>
          <p:cNvSpPr txBox="true"/>
          <p:nvPr/>
        </p:nvSpPr>
        <p:spPr>
          <a:xfrm>
            <a:off x="4104132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2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00955" y="2793492"/>
            <a:ext cx="588645" cy="494030"/>
            <a:chOff x="3076955" y="2793492"/>
            <a:chExt cx="588645" cy="494030"/>
          </a:xfrm>
        </p:grpSpPr>
        <p:sp>
          <p:nvSpPr>
            <p:cNvPr id="16" name="object 16"/>
            <p:cNvSpPr/>
            <p:nvPr/>
          </p:nvSpPr>
          <p:spPr>
            <a:xfrm>
              <a:off x="3076955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163823" y="2793492"/>
              <a:ext cx="414527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124199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9" name="object 19"/>
          <p:cNvSpPr txBox="true"/>
          <p:nvPr/>
        </p:nvSpPr>
        <p:spPr>
          <a:xfrm>
            <a:off x="4648200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3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45023" y="2793492"/>
            <a:ext cx="588645" cy="494030"/>
            <a:chOff x="3621023" y="2793492"/>
            <a:chExt cx="588645" cy="494030"/>
          </a:xfrm>
        </p:grpSpPr>
        <p:sp>
          <p:nvSpPr>
            <p:cNvPr id="21" name="object 21"/>
            <p:cNvSpPr/>
            <p:nvPr/>
          </p:nvSpPr>
          <p:spPr>
            <a:xfrm>
              <a:off x="3621023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707891" y="2793492"/>
              <a:ext cx="414527" cy="4937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668267" y="2854452"/>
              <a:ext cx="493775" cy="2956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24" name="object 24"/>
          <p:cNvSpPr txBox="true"/>
          <p:nvPr/>
        </p:nvSpPr>
        <p:spPr>
          <a:xfrm>
            <a:off x="5192267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4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89091" y="2793492"/>
            <a:ext cx="588645" cy="494030"/>
            <a:chOff x="4165091" y="2793492"/>
            <a:chExt cx="588645" cy="494030"/>
          </a:xfrm>
        </p:grpSpPr>
        <p:sp>
          <p:nvSpPr>
            <p:cNvPr id="26" name="object 26"/>
            <p:cNvSpPr/>
            <p:nvPr/>
          </p:nvSpPr>
          <p:spPr>
            <a:xfrm>
              <a:off x="4165091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251959" y="2793492"/>
              <a:ext cx="414527" cy="4937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212335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29" name="object 29"/>
          <p:cNvSpPr txBox="true"/>
          <p:nvPr/>
        </p:nvSpPr>
        <p:spPr>
          <a:xfrm>
            <a:off x="5736335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5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33159" y="2793492"/>
            <a:ext cx="588645" cy="494030"/>
            <a:chOff x="4709159" y="2793492"/>
            <a:chExt cx="588645" cy="494030"/>
          </a:xfrm>
        </p:grpSpPr>
        <p:sp>
          <p:nvSpPr>
            <p:cNvPr id="31" name="object 31"/>
            <p:cNvSpPr/>
            <p:nvPr/>
          </p:nvSpPr>
          <p:spPr>
            <a:xfrm>
              <a:off x="4709159" y="2827020"/>
              <a:ext cx="588263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796027" y="2793492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756403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34" name="object 34"/>
          <p:cNvSpPr txBox="true"/>
          <p:nvPr/>
        </p:nvSpPr>
        <p:spPr>
          <a:xfrm>
            <a:off x="6280403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6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75703" y="2793492"/>
            <a:ext cx="589915" cy="494030"/>
            <a:chOff x="5251703" y="2793492"/>
            <a:chExt cx="589915" cy="494030"/>
          </a:xfrm>
        </p:grpSpPr>
        <p:sp>
          <p:nvSpPr>
            <p:cNvPr id="36" name="object 36"/>
            <p:cNvSpPr/>
            <p:nvPr/>
          </p:nvSpPr>
          <p:spPr>
            <a:xfrm>
              <a:off x="5251703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338571" y="2793492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298947" y="2854452"/>
              <a:ext cx="495300" cy="29565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39" name="object 39"/>
          <p:cNvSpPr txBox="true"/>
          <p:nvPr/>
        </p:nvSpPr>
        <p:spPr>
          <a:xfrm>
            <a:off x="6822947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7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19771" y="2793492"/>
            <a:ext cx="589915" cy="494030"/>
            <a:chOff x="5795771" y="2793492"/>
            <a:chExt cx="589915" cy="494030"/>
          </a:xfrm>
        </p:grpSpPr>
        <p:sp>
          <p:nvSpPr>
            <p:cNvPr id="41" name="object 41"/>
            <p:cNvSpPr/>
            <p:nvPr/>
          </p:nvSpPr>
          <p:spPr>
            <a:xfrm>
              <a:off x="5795771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882639" y="2793492"/>
              <a:ext cx="414527" cy="49377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3015" y="2854452"/>
              <a:ext cx="495300" cy="2956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44" name="object 44"/>
          <p:cNvSpPr txBox="true"/>
          <p:nvPr/>
        </p:nvSpPr>
        <p:spPr>
          <a:xfrm>
            <a:off x="7367015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8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863840" y="2793492"/>
            <a:ext cx="589915" cy="494030"/>
            <a:chOff x="6339840" y="2793492"/>
            <a:chExt cx="589915" cy="494030"/>
          </a:xfrm>
        </p:grpSpPr>
        <p:sp>
          <p:nvSpPr>
            <p:cNvPr id="46" name="object 46"/>
            <p:cNvSpPr/>
            <p:nvPr/>
          </p:nvSpPr>
          <p:spPr>
            <a:xfrm>
              <a:off x="6339840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26708" y="2793492"/>
              <a:ext cx="414528" cy="4937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387084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49" name="object 49"/>
          <p:cNvSpPr txBox="true"/>
          <p:nvPr/>
        </p:nvSpPr>
        <p:spPr>
          <a:xfrm>
            <a:off x="7911084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dirty="0">
                <a:solidFill>
                  <a:schemeClr val="bg1"/>
                </a:solidFill>
                <a:cs typeface="+mn-lt"/>
              </a:rPr>
              <a:t>9</a:t>
            </a:r>
            <a:endParaRPr sz="15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07907" y="2793492"/>
            <a:ext cx="589915" cy="494030"/>
            <a:chOff x="6883907" y="2793492"/>
            <a:chExt cx="589915" cy="494030"/>
          </a:xfrm>
        </p:grpSpPr>
        <p:sp>
          <p:nvSpPr>
            <p:cNvPr id="51" name="object 51"/>
            <p:cNvSpPr/>
            <p:nvPr/>
          </p:nvSpPr>
          <p:spPr>
            <a:xfrm>
              <a:off x="6883907" y="2827020"/>
              <a:ext cx="589788" cy="3901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922007" y="2793492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6931151" y="2854452"/>
              <a:ext cx="495300" cy="29565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54" name="object 54"/>
          <p:cNvSpPr txBox="true"/>
          <p:nvPr/>
        </p:nvSpPr>
        <p:spPr>
          <a:xfrm>
            <a:off x="8455152" y="2854451"/>
            <a:ext cx="49530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solidFill>
                  <a:schemeClr val="bg1"/>
                </a:solidFill>
                <a:cs typeface="+mn-lt"/>
              </a:rPr>
              <a:t>10</a:t>
            </a:r>
            <a:endParaRPr sz="15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951976" y="2793492"/>
            <a:ext cx="588645" cy="494030"/>
            <a:chOff x="7427976" y="2793492"/>
            <a:chExt cx="588645" cy="494030"/>
          </a:xfrm>
        </p:grpSpPr>
        <p:sp>
          <p:nvSpPr>
            <p:cNvPr id="56" name="object 56"/>
            <p:cNvSpPr/>
            <p:nvPr/>
          </p:nvSpPr>
          <p:spPr>
            <a:xfrm>
              <a:off x="7427976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466076" y="2793492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475220" y="2854452"/>
              <a:ext cx="493775" cy="295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59" name="object 59"/>
          <p:cNvSpPr txBox="true"/>
          <p:nvPr/>
        </p:nvSpPr>
        <p:spPr>
          <a:xfrm>
            <a:off x="8999219" y="2854451"/>
            <a:ext cx="494030" cy="2425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500" b="1" spc="-5" dirty="0">
                <a:solidFill>
                  <a:schemeClr val="bg1"/>
                </a:solidFill>
                <a:cs typeface="+mn-lt"/>
              </a:rPr>
              <a:t>11</a:t>
            </a:r>
            <a:endParaRPr sz="15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95790" y="2793365"/>
            <a:ext cx="885825" cy="494030"/>
            <a:chOff x="7972043" y="2793492"/>
            <a:chExt cx="588645" cy="494030"/>
          </a:xfrm>
        </p:grpSpPr>
        <p:sp>
          <p:nvSpPr>
            <p:cNvPr id="61" name="object 61"/>
            <p:cNvSpPr/>
            <p:nvPr/>
          </p:nvSpPr>
          <p:spPr>
            <a:xfrm>
              <a:off x="7972043" y="2827020"/>
              <a:ext cx="588264" cy="3901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8010143" y="2793492"/>
              <a:ext cx="510540" cy="4937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019287" y="2854452"/>
              <a:ext cx="493775" cy="2956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8019287" y="2854452"/>
              <a:ext cx="494030" cy="295910"/>
            </a:xfrm>
            <a:custGeom>
              <a:avLst/>
              <a:gdLst/>
              <a:ahLst/>
              <a:cxnLst/>
              <a:rect l="l" t="t" r="r" b="b"/>
              <a:pathLst>
                <a:path w="494029" h="295910">
                  <a:moveTo>
                    <a:pt x="0" y="295656"/>
                  </a:moveTo>
                  <a:lnTo>
                    <a:pt x="493775" y="295656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65" name="object 65"/>
          <p:cNvSpPr txBox="true"/>
          <p:nvPr/>
        </p:nvSpPr>
        <p:spPr>
          <a:xfrm>
            <a:off x="9681845" y="2853690"/>
            <a:ext cx="358140" cy="24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chemeClr val="bg1"/>
                </a:solidFill>
                <a:cs typeface="+mn-lt"/>
              </a:rPr>
              <a:t>12</a:t>
            </a:r>
            <a:endParaRPr sz="1500" b="1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66" name="object 66"/>
          <p:cNvSpPr txBox="true"/>
          <p:nvPr/>
        </p:nvSpPr>
        <p:spPr>
          <a:xfrm>
            <a:off x="2247900" y="2945765"/>
            <a:ext cx="99631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chemeClr val="bg1"/>
                </a:solidFill>
                <a:cs typeface="+mn-lt"/>
              </a:rPr>
              <a:t>Valores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503676" y="2290572"/>
            <a:ext cx="6591300" cy="608330"/>
            <a:chOff x="1979676" y="2290572"/>
            <a:chExt cx="6591300" cy="608330"/>
          </a:xfrm>
        </p:grpSpPr>
        <p:sp>
          <p:nvSpPr>
            <p:cNvPr id="68" name="object 68"/>
            <p:cNvSpPr/>
            <p:nvPr/>
          </p:nvSpPr>
          <p:spPr>
            <a:xfrm>
              <a:off x="1979676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035302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8459723" y="2290572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515350" y="2326386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69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72" name="object 72"/>
          <p:cNvSpPr txBox="true"/>
          <p:nvPr/>
        </p:nvSpPr>
        <p:spPr>
          <a:xfrm>
            <a:off x="5726048" y="2390394"/>
            <a:ext cx="167322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400" b="1" spc="-15" dirty="0">
                <a:solidFill>
                  <a:schemeClr val="bg1"/>
                </a:solidFill>
                <a:cs typeface="+mn-lt"/>
              </a:rPr>
              <a:t>Tamanho </a:t>
            </a:r>
            <a:r>
              <a:rPr sz="1400" b="1" spc="-5" dirty="0">
                <a:solidFill>
                  <a:schemeClr val="bg1"/>
                </a:solidFill>
                <a:cs typeface="+mn-lt"/>
              </a:rPr>
              <a:t>(length) 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=</a:t>
            </a:r>
            <a:r>
              <a:rPr sz="1400" b="1" spc="-105" dirty="0">
                <a:solidFill>
                  <a:schemeClr val="bg1"/>
                </a:solidFill>
                <a:cs typeface="+mn-lt"/>
              </a:rPr>
              <a:t> 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12</a:t>
            </a:r>
            <a:endParaRPr sz="1400" b="1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473195" y="2442972"/>
            <a:ext cx="6654165" cy="315595"/>
            <a:chOff x="1949195" y="2442972"/>
            <a:chExt cx="6654165" cy="315595"/>
          </a:xfrm>
        </p:grpSpPr>
        <p:sp>
          <p:nvSpPr>
            <p:cNvPr id="74" name="object 74"/>
            <p:cNvSpPr/>
            <p:nvPr/>
          </p:nvSpPr>
          <p:spPr>
            <a:xfrm>
              <a:off x="1949195" y="2442972"/>
              <a:ext cx="2215896" cy="3154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106929" y="2520823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1"/>
                  </a:lnTo>
                  <a:lnTo>
                    <a:pt x="110997" y="118110"/>
                  </a:lnTo>
                  <a:lnTo>
                    <a:pt x="114553" y="111887"/>
                  </a:lnTo>
                  <a:lnTo>
                    <a:pt x="118109" y="105790"/>
                  </a:lnTo>
                  <a:lnTo>
                    <a:pt x="116077" y="97789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3" y="73025"/>
                  </a:lnTo>
                  <a:lnTo>
                    <a:pt x="25653" y="47116"/>
                  </a:lnTo>
                  <a:lnTo>
                    <a:pt x="73496" y="47116"/>
                  </a:lnTo>
                  <a:lnTo>
                    <a:pt x="109855" y="25907"/>
                  </a:lnTo>
                  <a:lnTo>
                    <a:pt x="116077" y="22351"/>
                  </a:lnTo>
                  <a:lnTo>
                    <a:pt x="118109" y="14350"/>
                  </a:lnTo>
                  <a:lnTo>
                    <a:pt x="114553" y="8254"/>
                  </a:lnTo>
                  <a:lnTo>
                    <a:pt x="110997" y="2031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6"/>
                  </a:moveTo>
                  <a:lnTo>
                    <a:pt x="25653" y="47116"/>
                  </a:lnTo>
                  <a:lnTo>
                    <a:pt x="25653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4"/>
                  </a:lnTo>
                  <a:lnTo>
                    <a:pt x="70448" y="48894"/>
                  </a:lnTo>
                  <a:lnTo>
                    <a:pt x="73496" y="47116"/>
                  </a:lnTo>
                  <a:close/>
                </a:path>
                <a:path w="2016760" h="120650">
                  <a:moveTo>
                    <a:pt x="2016252" y="47116"/>
                  </a:moveTo>
                  <a:lnTo>
                    <a:pt x="73496" y="47116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6"/>
                  </a:lnTo>
                  <a:close/>
                </a:path>
                <a:path w="2016760" h="120650">
                  <a:moveTo>
                    <a:pt x="32131" y="48894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4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4"/>
                  </a:moveTo>
                  <a:lnTo>
                    <a:pt x="32131" y="48894"/>
                  </a:lnTo>
                  <a:lnTo>
                    <a:pt x="51289" y="60071"/>
                  </a:lnTo>
                  <a:lnTo>
                    <a:pt x="70448" y="48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928360" y="2442972"/>
              <a:ext cx="2674619" cy="31546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971793" y="2520823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89"/>
                  </a:lnTo>
                  <a:lnTo>
                    <a:pt x="2354199" y="105790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1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6"/>
                  </a:lnTo>
                  <a:close/>
                </a:path>
                <a:path w="2472690" h="120650">
                  <a:moveTo>
                    <a:pt x="2450224" y="47116"/>
                  </a:moveTo>
                  <a:lnTo>
                    <a:pt x="2446781" y="47116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6"/>
                  </a:lnTo>
                  <a:close/>
                </a:path>
                <a:path w="2472690" h="120650">
                  <a:moveTo>
                    <a:pt x="2440178" y="48894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4"/>
                  </a:lnTo>
                  <a:close/>
                </a:path>
                <a:path w="2472690" h="120650">
                  <a:moveTo>
                    <a:pt x="2446781" y="48894"/>
                  </a:moveTo>
                  <a:lnTo>
                    <a:pt x="2440178" y="48894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4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1"/>
                  </a:lnTo>
                  <a:lnTo>
                    <a:pt x="2357881" y="8254"/>
                  </a:lnTo>
                  <a:lnTo>
                    <a:pt x="2354199" y="14350"/>
                  </a:lnTo>
                  <a:lnTo>
                    <a:pt x="2356357" y="22351"/>
                  </a:lnTo>
                  <a:lnTo>
                    <a:pt x="2421019" y="60071"/>
                  </a:lnTo>
                  <a:lnTo>
                    <a:pt x="2440178" y="48894"/>
                  </a:lnTo>
                  <a:lnTo>
                    <a:pt x="2446781" y="48894"/>
                  </a:lnTo>
                  <a:lnTo>
                    <a:pt x="2446781" y="47116"/>
                  </a:lnTo>
                  <a:lnTo>
                    <a:pt x="2450224" y="47116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78" name="object 78"/>
          <p:cNvSpPr txBox="true"/>
          <p:nvPr/>
        </p:nvSpPr>
        <p:spPr>
          <a:xfrm>
            <a:off x="3689350" y="3808730"/>
            <a:ext cx="32512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0]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654551" y="3279647"/>
            <a:ext cx="315595" cy="567055"/>
            <a:chOff x="2130551" y="3279647"/>
            <a:chExt cx="315595" cy="567055"/>
          </a:xfrm>
        </p:grpSpPr>
        <p:sp>
          <p:nvSpPr>
            <p:cNvPr id="80" name="object 80"/>
            <p:cNvSpPr/>
            <p:nvPr/>
          </p:nvSpPr>
          <p:spPr>
            <a:xfrm>
              <a:off x="213055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22669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82" name="object 82"/>
          <p:cNvSpPr txBox="true"/>
          <p:nvPr/>
        </p:nvSpPr>
        <p:spPr>
          <a:xfrm>
            <a:off x="4215765" y="3808730"/>
            <a:ext cx="2794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1]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180332" y="3279647"/>
            <a:ext cx="315595" cy="567055"/>
            <a:chOff x="2656332" y="3279647"/>
            <a:chExt cx="315595" cy="567055"/>
          </a:xfrm>
        </p:grpSpPr>
        <p:sp>
          <p:nvSpPr>
            <p:cNvPr id="84" name="object 84"/>
            <p:cNvSpPr/>
            <p:nvPr/>
          </p:nvSpPr>
          <p:spPr>
            <a:xfrm>
              <a:off x="265633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275247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86" name="object 86"/>
          <p:cNvSpPr txBox="true"/>
          <p:nvPr/>
        </p:nvSpPr>
        <p:spPr>
          <a:xfrm>
            <a:off x="4772660" y="3808730"/>
            <a:ext cx="28130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2]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738116" y="3279647"/>
            <a:ext cx="315595" cy="567055"/>
            <a:chOff x="3214116" y="3279647"/>
            <a:chExt cx="315595" cy="567055"/>
          </a:xfrm>
        </p:grpSpPr>
        <p:sp>
          <p:nvSpPr>
            <p:cNvPr id="88" name="object 88"/>
            <p:cNvSpPr/>
            <p:nvPr/>
          </p:nvSpPr>
          <p:spPr>
            <a:xfrm>
              <a:off x="3214116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310255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90" name="object 90"/>
          <p:cNvSpPr txBox="true"/>
          <p:nvPr/>
        </p:nvSpPr>
        <p:spPr>
          <a:xfrm>
            <a:off x="5314950" y="3808730"/>
            <a:ext cx="36957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0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3]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280659" y="3279647"/>
            <a:ext cx="315595" cy="567055"/>
            <a:chOff x="3756659" y="3279647"/>
            <a:chExt cx="315595" cy="567055"/>
          </a:xfrm>
        </p:grpSpPr>
        <p:sp>
          <p:nvSpPr>
            <p:cNvPr id="92" name="object 92"/>
            <p:cNvSpPr/>
            <p:nvPr/>
          </p:nvSpPr>
          <p:spPr>
            <a:xfrm>
              <a:off x="37566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8527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94" name="object 94"/>
          <p:cNvSpPr txBox="true"/>
          <p:nvPr/>
        </p:nvSpPr>
        <p:spPr>
          <a:xfrm>
            <a:off x="5840730" y="3808730"/>
            <a:ext cx="32512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4]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806440" y="3279647"/>
            <a:ext cx="315595" cy="567055"/>
            <a:chOff x="4282440" y="3279647"/>
            <a:chExt cx="315595" cy="567055"/>
          </a:xfrm>
        </p:grpSpPr>
        <p:sp>
          <p:nvSpPr>
            <p:cNvPr id="96" name="object 96"/>
            <p:cNvSpPr/>
            <p:nvPr/>
          </p:nvSpPr>
          <p:spPr>
            <a:xfrm>
              <a:off x="42824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785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98" name="object 98"/>
          <p:cNvSpPr txBox="true"/>
          <p:nvPr/>
        </p:nvSpPr>
        <p:spPr>
          <a:xfrm>
            <a:off x="6397625" y="3808730"/>
            <a:ext cx="33655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0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5]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362700" y="3279647"/>
            <a:ext cx="315595" cy="567055"/>
            <a:chOff x="4838700" y="3279647"/>
            <a:chExt cx="315595" cy="567055"/>
          </a:xfrm>
        </p:grpSpPr>
        <p:sp>
          <p:nvSpPr>
            <p:cNvPr id="100" name="object 100"/>
            <p:cNvSpPr/>
            <p:nvPr/>
          </p:nvSpPr>
          <p:spPr>
            <a:xfrm>
              <a:off x="483870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348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02" name="object 102"/>
          <p:cNvSpPr txBox="true"/>
          <p:nvPr/>
        </p:nvSpPr>
        <p:spPr>
          <a:xfrm>
            <a:off x="6953885" y="3808730"/>
            <a:ext cx="28067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0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6]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6918959" y="3279647"/>
            <a:ext cx="315595" cy="567055"/>
            <a:chOff x="5394959" y="3279647"/>
            <a:chExt cx="315595" cy="567055"/>
          </a:xfrm>
        </p:grpSpPr>
        <p:sp>
          <p:nvSpPr>
            <p:cNvPr id="104" name="object 104"/>
            <p:cNvSpPr/>
            <p:nvPr/>
          </p:nvSpPr>
          <p:spPr>
            <a:xfrm>
              <a:off x="5394959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91098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06" name="object 106"/>
          <p:cNvSpPr txBox="true"/>
          <p:nvPr/>
        </p:nvSpPr>
        <p:spPr>
          <a:xfrm>
            <a:off x="7479665" y="3808730"/>
            <a:ext cx="3422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7]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444740" y="3279647"/>
            <a:ext cx="315595" cy="567055"/>
            <a:chOff x="5920740" y="3279647"/>
            <a:chExt cx="315595" cy="567055"/>
          </a:xfrm>
        </p:grpSpPr>
        <p:sp>
          <p:nvSpPr>
            <p:cNvPr id="108" name="object 108"/>
            <p:cNvSpPr/>
            <p:nvPr/>
          </p:nvSpPr>
          <p:spPr>
            <a:xfrm>
              <a:off x="5920740" y="3279647"/>
              <a:ext cx="315467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1687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3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2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10" name="object 110"/>
          <p:cNvSpPr txBox="true"/>
          <p:nvPr/>
        </p:nvSpPr>
        <p:spPr>
          <a:xfrm>
            <a:off x="8036560" y="3808730"/>
            <a:ext cx="28067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8]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001000" y="3279647"/>
            <a:ext cx="315595" cy="567055"/>
            <a:chOff x="6477000" y="3279647"/>
            <a:chExt cx="315595" cy="567055"/>
          </a:xfrm>
        </p:grpSpPr>
        <p:sp>
          <p:nvSpPr>
            <p:cNvPr id="112" name="object 112"/>
            <p:cNvSpPr/>
            <p:nvPr/>
          </p:nvSpPr>
          <p:spPr>
            <a:xfrm>
              <a:off x="6477000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73139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6" y="117347"/>
                  </a:lnTo>
                  <a:lnTo>
                    <a:pt x="22097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1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14" name="object 114"/>
          <p:cNvSpPr txBox="true"/>
          <p:nvPr/>
        </p:nvSpPr>
        <p:spPr>
          <a:xfrm>
            <a:off x="8579485" y="3808730"/>
            <a:ext cx="2787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9]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8543543" y="3279647"/>
            <a:ext cx="315595" cy="567055"/>
            <a:chOff x="7019543" y="3279647"/>
            <a:chExt cx="315595" cy="567055"/>
          </a:xfrm>
        </p:grpSpPr>
        <p:sp>
          <p:nvSpPr>
            <p:cNvPr id="116" name="object 116"/>
            <p:cNvSpPr/>
            <p:nvPr/>
          </p:nvSpPr>
          <p:spPr>
            <a:xfrm>
              <a:off x="7019543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15682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7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60" y="115442"/>
                  </a:lnTo>
                  <a:lnTo>
                    <a:pt x="117983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5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18" name="object 118"/>
          <p:cNvSpPr txBox="true"/>
          <p:nvPr/>
        </p:nvSpPr>
        <p:spPr>
          <a:xfrm>
            <a:off x="9105265" y="3808730"/>
            <a:ext cx="38862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10]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9102852" y="3279647"/>
            <a:ext cx="315595" cy="567055"/>
            <a:chOff x="7578852" y="3279647"/>
            <a:chExt cx="315595" cy="567055"/>
          </a:xfrm>
        </p:grpSpPr>
        <p:sp>
          <p:nvSpPr>
            <p:cNvPr id="120" name="object 120"/>
            <p:cNvSpPr/>
            <p:nvPr/>
          </p:nvSpPr>
          <p:spPr>
            <a:xfrm>
              <a:off x="7578852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74991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2" y="116712"/>
                  </a:lnTo>
                  <a:lnTo>
                    <a:pt x="105536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8" y="104012"/>
                  </a:lnTo>
                  <a:lnTo>
                    <a:pt x="116712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4" y="32003"/>
                  </a:lnTo>
                  <a:lnTo>
                    <a:pt x="72516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3"/>
                  </a:moveTo>
                  <a:lnTo>
                    <a:pt x="60998" y="51353"/>
                  </a:lnTo>
                  <a:lnTo>
                    <a:pt x="72516" y="32384"/>
                  </a:lnTo>
                  <a:lnTo>
                    <a:pt x="50164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22" name="object 122"/>
          <p:cNvSpPr txBox="true"/>
          <p:nvPr/>
        </p:nvSpPr>
        <p:spPr>
          <a:xfrm>
            <a:off x="9662160" y="3808730"/>
            <a:ext cx="37782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cs typeface="+mn-lt"/>
              </a:rPr>
              <a:t>a</a:t>
            </a:r>
            <a:r>
              <a:rPr sz="1000" spc="-15" dirty="0">
                <a:solidFill>
                  <a:schemeClr val="bg1"/>
                </a:solidFill>
                <a:cs typeface="+mn-lt"/>
              </a:rPr>
              <a:t>[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1</a:t>
            </a:r>
            <a:r>
              <a:rPr sz="1000" spc="-10" dirty="0">
                <a:solidFill>
                  <a:schemeClr val="bg1"/>
                </a:solidFill>
                <a:cs typeface="+mn-lt"/>
              </a:rPr>
              <a:t>1</a:t>
            </a:r>
            <a:r>
              <a:rPr sz="1000" spc="-5" dirty="0">
                <a:solidFill>
                  <a:schemeClr val="bg1"/>
                </a:solidFill>
                <a:cs typeface="+mn-lt"/>
              </a:rPr>
              <a:t>]</a:t>
            </a:r>
            <a:endParaRPr sz="1000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9659111" y="3279647"/>
            <a:ext cx="315595" cy="567055"/>
            <a:chOff x="8135111" y="3279647"/>
            <a:chExt cx="315595" cy="567055"/>
          </a:xfrm>
        </p:grpSpPr>
        <p:sp>
          <p:nvSpPr>
            <p:cNvPr id="124" name="object 124"/>
            <p:cNvSpPr/>
            <p:nvPr/>
          </p:nvSpPr>
          <p:spPr>
            <a:xfrm>
              <a:off x="8135111" y="3279647"/>
              <a:ext cx="315468" cy="5669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8231250" y="3417569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8"/>
                  </a:lnTo>
                  <a:lnTo>
                    <a:pt x="68452" y="365759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7"/>
                  </a:lnTo>
                  <a:lnTo>
                    <a:pt x="73580" y="73826"/>
                  </a:lnTo>
                  <a:lnTo>
                    <a:pt x="94106" y="110489"/>
                  </a:lnTo>
                  <a:lnTo>
                    <a:pt x="97663" y="116712"/>
                  </a:lnTo>
                  <a:lnTo>
                    <a:pt x="105537" y="118999"/>
                  </a:lnTo>
                  <a:lnTo>
                    <a:pt x="111759" y="115442"/>
                  </a:lnTo>
                  <a:lnTo>
                    <a:pt x="117982" y="112013"/>
                  </a:lnTo>
                  <a:lnTo>
                    <a:pt x="120269" y="104012"/>
                  </a:lnTo>
                  <a:lnTo>
                    <a:pt x="116713" y="97789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0"/>
                  </a:lnTo>
                  <a:lnTo>
                    <a:pt x="1904" y="109981"/>
                  </a:lnTo>
                  <a:lnTo>
                    <a:pt x="14097" y="117347"/>
                  </a:lnTo>
                  <a:lnTo>
                    <a:pt x="22098" y="115442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3"/>
                  </a:moveTo>
                  <a:lnTo>
                    <a:pt x="50165" y="32003"/>
                  </a:lnTo>
                  <a:lnTo>
                    <a:pt x="72517" y="32384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3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3"/>
                  </a:lnTo>
                  <a:lnTo>
                    <a:pt x="74314" y="32003"/>
                  </a:lnTo>
                  <a:lnTo>
                    <a:pt x="74422" y="25907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3"/>
                  </a:moveTo>
                  <a:lnTo>
                    <a:pt x="60998" y="51353"/>
                  </a:lnTo>
                  <a:lnTo>
                    <a:pt x="72517" y="32384"/>
                  </a:lnTo>
                  <a:lnTo>
                    <a:pt x="50165" y="32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26" name="object 126"/>
          <p:cNvSpPr txBox="true"/>
          <p:nvPr/>
        </p:nvSpPr>
        <p:spPr>
          <a:xfrm>
            <a:off x="2247265" y="3656330"/>
            <a:ext cx="100012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bg1"/>
                </a:solidFill>
                <a:cs typeface="+mn-lt"/>
              </a:rPr>
              <a:t>Ín</a:t>
            </a:r>
            <a:r>
              <a:rPr sz="1400" b="1" spc="5" dirty="0">
                <a:solidFill>
                  <a:schemeClr val="bg1"/>
                </a:solidFill>
                <a:cs typeface="+mn-lt"/>
              </a:rPr>
              <a:t>d</a:t>
            </a:r>
            <a:r>
              <a:rPr sz="1400" b="1" dirty="0">
                <a:solidFill>
                  <a:schemeClr val="bg1"/>
                </a:solidFill>
                <a:cs typeface="+mn-lt"/>
              </a:rPr>
              <a:t>ices</a:t>
            </a:r>
            <a:endParaRPr sz="1400" b="1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27" name="object 127"/>
          <p:cNvSpPr txBox="true"/>
          <p:nvPr/>
        </p:nvSpPr>
        <p:spPr>
          <a:xfrm>
            <a:off x="1897380" y="1701800"/>
            <a:ext cx="134683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chemeClr val="bg1"/>
                </a:solidFill>
                <a:cs typeface="+mn-lt"/>
              </a:rPr>
              <a:t>Inicialização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3470148" y="1613845"/>
            <a:ext cx="2257425" cy="602615"/>
            <a:chOff x="1946148" y="1613845"/>
            <a:chExt cx="2257425" cy="602615"/>
          </a:xfrm>
        </p:grpSpPr>
        <p:sp>
          <p:nvSpPr>
            <p:cNvPr id="129" name="object 129"/>
            <p:cNvSpPr/>
            <p:nvPr/>
          </p:nvSpPr>
          <p:spPr>
            <a:xfrm>
              <a:off x="1996427" y="1613845"/>
              <a:ext cx="2164105" cy="5716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1946148" y="1650492"/>
              <a:ext cx="2257044" cy="5654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2034540" y="1632204"/>
              <a:ext cx="2087880" cy="4953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32" name="object 132"/>
          <p:cNvSpPr txBox="true"/>
          <p:nvPr/>
        </p:nvSpPr>
        <p:spPr>
          <a:xfrm>
            <a:off x="3558539" y="1632204"/>
            <a:ext cx="2087880" cy="31051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400" spc="-10" dirty="0">
                <a:solidFill>
                  <a:schemeClr val="tx1"/>
                </a:solidFill>
                <a:cs typeface="+mn-lt"/>
              </a:rPr>
              <a:t>int </a:t>
            </a:r>
            <a:r>
              <a:rPr sz="1400" dirty="0">
                <a:solidFill>
                  <a:schemeClr val="tx1"/>
                </a:solidFill>
                <a:cs typeface="+mn-lt"/>
              </a:rPr>
              <a:t>a[] = </a:t>
            </a:r>
            <a:r>
              <a:rPr sz="1400" spc="-5" dirty="0">
                <a:solidFill>
                  <a:schemeClr val="tx1"/>
                </a:solidFill>
                <a:cs typeface="+mn-lt"/>
              </a:rPr>
              <a:t>new </a:t>
            </a:r>
            <a:r>
              <a:rPr sz="1400" spc="-10" dirty="0">
                <a:solidFill>
                  <a:schemeClr val="tx1"/>
                </a:solidFill>
                <a:cs typeface="+mn-lt"/>
              </a:rPr>
              <a:t>int[12];</a:t>
            </a:r>
            <a:endParaRPr sz="1400" spc="-10" dirty="0">
              <a:solidFill>
                <a:schemeClr val="tx1"/>
              </a:solidFill>
              <a:cs typeface="+mn-lt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6077711" y="1613845"/>
            <a:ext cx="3778250" cy="602615"/>
            <a:chOff x="4553711" y="1613845"/>
            <a:chExt cx="3778250" cy="602615"/>
          </a:xfrm>
        </p:grpSpPr>
        <p:sp>
          <p:nvSpPr>
            <p:cNvPr id="134" name="object 134"/>
            <p:cNvSpPr/>
            <p:nvPr/>
          </p:nvSpPr>
          <p:spPr>
            <a:xfrm>
              <a:off x="4603996" y="1613845"/>
              <a:ext cx="3727718" cy="57164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53711" y="1650492"/>
              <a:ext cx="3691128" cy="56540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4642103" y="1632204"/>
              <a:ext cx="3651504" cy="4953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cs typeface="+mn-lt"/>
              </a:endParaRPr>
            </a:p>
          </p:txBody>
        </p:sp>
      </p:grpSp>
      <p:sp>
        <p:nvSpPr>
          <p:cNvPr id="137" name="object 137"/>
          <p:cNvSpPr txBox="true"/>
          <p:nvPr/>
        </p:nvSpPr>
        <p:spPr>
          <a:xfrm>
            <a:off x="6166103" y="1632204"/>
            <a:ext cx="3651885" cy="2794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200" spc="-10" dirty="0">
                <a:solidFill>
                  <a:schemeClr val="tx1"/>
                </a:solidFill>
                <a:cs typeface="+mn-lt"/>
              </a:rPr>
              <a:t>int </a:t>
            </a:r>
            <a:r>
              <a:rPr sz="1200" dirty="0">
                <a:solidFill>
                  <a:schemeClr val="tx1"/>
                </a:solidFill>
                <a:cs typeface="+mn-lt"/>
              </a:rPr>
              <a:t>[]a =</a:t>
            </a:r>
            <a:r>
              <a:rPr sz="1200" spc="-10" dirty="0">
                <a:solidFill>
                  <a:schemeClr val="tx1"/>
                </a:solidFill>
                <a:cs typeface="+mn-lt"/>
              </a:rPr>
              <a:t> </a:t>
            </a:r>
            <a:r>
              <a:rPr sz="1200" spc="-5" dirty="0">
                <a:solidFill>
                  <a:schemeClr val="tx1"/>
                </a:solidFill>
                <a:cs typeface="+mn-lt"/>
              </a:rPr>
              <a:t>{1,2,3,4,5,6,7,8,9,10,11,12};</a:t>
            </a:r>
            <a:endParaRPr sz="1200" spc="-5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138" name="object 138"/>
          <p:cNvSpPr txBox="true"/>
          <p:nvPr/>
        </p:nvSpPr>
        <p:spPr>
          <a:xfrm>
            <a:off x="5789167" y="1650238"/>
            <a:ext cx="23622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cs typeface="+mn-lt"/>
              </a:rPr>
              <a:t>||</a:t>
            </a:r>
            <a:endParaRPr sz="1800" spc="-5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139" name="object 139"/>
          <p:cNvSpPr txBox="true"/>
          <p:nvPr/>
        </p:nvSpPr>
        <p:spPr>
          <a:xfrm>
            <a:off x="4887214" y="4947615"/>
            <a:ext cx="5057140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FFFF00"/>
                </a:solidFill>
                <a:latin typeface="Arial"/>
                <a:cs typeface="Arial"/>
              </a:rPr>
              <a:t>“Pode </a:t>
            </a:r>
            <a:r>
              <a:rPr sz="1600" b="1" spc="60" dirty="0">
                <a:solidFill>
                  <a:srgbClr val="FFFF00"/>
                </a:solidFill>
                <a:latin typeface="Arial"/>
                <a:cs typeface="Arial"/>
              </a:rPr>
              <a:t>guardar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somente</a:t>
            </a:r>
            <a:r>
              <a:rPr sz="1600" b="1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FF00"/>
                </a:solidFill>
                <a:latin typeface="Arial"/>
                <a:cs typeface="Arial"/>
              </a:rPr>
              <a:t>papel”</a:t>
            </a:r>
            <a:endParaRPr sz="1600">
              <a:solidFill>
                <a:srgbClr val="FFFF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FFFF00"/>
                </a:solidFill>
                <a:latin typeface="Arial"/>
                <a:cs typeface="Arial"/>
              </a:rPr>
              <a:t>(Um </a:t>
            </a:r>
            <a:r>
              <a:rPr sz="1600" b="1" spc="-20" dirty="0">
                <a:solidFill>
                  <a:srgbClr val="FFFF00"/>
                </a:solidFill>
                <a:latin typeface="Arial"/>
                <a:cs typeface="Arial"/>
              </a:rPr>
              <a:t>único </a:t>
            </a:r>
            <a:r>
              <a:rPr sz="1600" b="1" spc="45" dirty="0">
                <a:solidFill>
                  <a:srgbClr val="FFFF00"/>
                </a:solidFill>
                <a:latin typeface="Arial"/>
                <a:cs typeface="Arial"/>
              </a:rPr>
              <a:t>tipo </a:t>
            </a:r>
            <a:r>
              <a:rPr sz="1600" b="1" dirty="0">
                <a:solidFill>
                  <a:srgbClr val="FFFF00"/>
                </a:solidFill>
                <a:latin typeface="Arial"/>
                <a:cs typeface="Arial"/>
              </a:rPr>
              <a:t>de </a:t>
            </a:r>
            <a:r>
              <a:rPr sz="1600" b="1" spc="40" dirty="0">
                <a:solidFill>
                  <a:srgbClr val="FFFF00"/>
                </a:solidFill>
                <a:latin typeface="Arial"/>
                <a:cs typeface="Arial"/>
              </a:rPr>
              <a:t>dado, </a:t>
            </a:r>
            <a:r>
              <a:rPr sz="1600" b="1" spc="65" dirty="0">
                <a:solidFill>
                  <a:srgbClr val="FFFF00"/>
                </a:solidFill>
                <a:latin typeface="Arial"/>
                <a:cs typeface="Arial"/>
              </a:rPr>
              <a:t>anteriormente</a:t>
            </a:r>
            <a:r>
              <a:rPr sz="1600" b="1" spc="2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FF00"/>
                </a:solidFill>
                <a:latin typeface="Arial"/>
                <a:cs typeface="Arial"/>
              </a:rPr>
              <a:t>definido)</a:t>
            </a:r>
            <a:endParaRPr sz="1600" b="1" spc="15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396995" y="5096255"/>
            <a:ext cx="1545590" cy="315595"/>
            <a:chOff x="1872995" y="5096255"/>
            <a:chExt cx="1545590" cy="315595"/>
          </a:xfrm>
        </p:grpSpPr>
        <p:sp>
          <p:nvSpPr>
            <p:cNvPr id="141" name="object 141"/>
            <p:cNvSpPr/>
            <p:nvPr/>
          </p:nvSpPr>
          <p:spPr>
            <a:xfrm>
              <a:off x="1872995" y="5096255"/>
              <a:ext cx="1545335" cy="31546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916429" y="5174106"/>
              <a:ext cx="1343660" cy="120650"/>
            </a:xfrm>
            <a:custGeom>
              <a:avLst/>
              <a:gdLst/>
              <a:ahLst/>
              <a:cxnLst/>
              <a:rect l="l" t="t" r="r" b="b"/>
              <a:pathLst>
                <a:path w="1343660" h="120650">
                  <a:moveTo>
                    <a:pt x="1292116" y="60071"/>
                  </a:moveTo>
                  <a:lnTo>
                    <a:pt x="1227455" y="97790"/>
                  </a:lnTo>
                  <a:lnTo>
                    <a:pt x="1225295" y="105791"/>
                  </a:lnTo>
                  <a:lnTo>
                    <a:pt x="1228978" y="111887"/>
                  </a:lnTo>
                  <a:lnTo>
                    <a:pt x="1232534" y="118110"/>
                  </a:lnTo>
                  <a:lnTo>
                    <a:pt x="1240408" y="120142"/>
                  </a:lnTo>
                  <a:lnTo>
                    <a:pt x="1246632" y="116586"/>
                  </a:lnTo>
                  <a:lnTo>
                    <a:pt x="1321321" y="73025"/>
                  </a:lnTo>
                  <a:lnTo>
                    <a:pt x="1317878" y="73025"/>
                  </a:lnTo>
                  <a:lnTo>
                    <a:pt x="1317878" y="71247"/>
                  </a:lnTo>
                  <a:lnTo>
                    <a:pt x="1311275" y="71247"/>
                  </a:lnTo>
                  <a:lnTo>
                    <a:pt x="1292116" y="60071"/>
                  </a:lnTo>
                  <a:close/>
                </a:path>
                <a:path w="1343660" h="120650">
                  <a:moveTo>
                    <a:pt x="1269909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1269909" y="73025"/>
                  </a:lnTo>
                  <a:lnTo>
                    <a:pt x="1292116" y="60071"/>
                  </a:lnTo>
                  <a:lnTo>
                    <a:pt x="1269909" y="47117"/>
                  </a:lnTo>
                  <a:close/>
                </a:path>
                <a:path w="1343660" h="120650">
                  <a:moveTo>
                    <a:pt x="1321321" y="47117"/>
                  </a:moveTo>
                  <a:lnTo>
                    <a:pt x="1317878" y="47117"/>
                  </a:lnTo>
                  <a:lnTo>
                    <a:pt x="1317878" y="73025"/>
                  </a:lnTo>
                  <a:lnTo>
                    <a:pt x="1321321" y="73025"/>
                  </a:lnTo>
                  <a:lnTo>
                    <a:pt x="1343533" y="60071"/>
                  </a:lnTo>
                  <a:lnTo>
                    <a:pt x="1321321" y="47117"/>
                  </a:lnTo>
                  <a:close/>
                </a:path>
                <a:path w="1343660" h="120650">
                  <a:moveTo>
                    <a:pt x="1311275" y="48895"/>
                  </a:moveTo>
                  <a:lnTo>
                    <a:pt x="1292116" y="60071"/>
                  </a:lnTo>
                  <a:lnTo>
                    <a:pt x="1311275" y="71247"/>
                  </a:lnTo>
                  <a:lnTo>
                    <a:pt x="1311275" y="48895"/>
                  </a:lnTo>
                  <a:close/>
                </a:path>
                <a:path w="1343660" h="120650">
                  <a:moveTo>
                    <a:pt x="1317878" y="48895"/>
                  </a:moveTo>
                  <a:lnTo>
                    <a:pt x="1311275" y="48895"/>
                  </a:lnTo>
                  <a:lnTo>
                    <a:pt x="1311275" y="71247"/>
                  </a:lnTo>
                  <a:lnTo>
                    <a:pt x="1317878" y="71247"/>
                  </a:lnTo>
                  <a:lnTo>
                    <a:pt x="1317878" y="48895"/>
                  </a:lnTo>
                  <a:close/>
                </a:path>
                <a:path w="1343660" h="120650">
                  <a:moveTo>
                    <a:pt x="1240408" y="0"/>
                  </a:moveTo>
                  <a:lnTo>
                    <a:pt x="1232534" y="2032"/>
                  </a:lnTo>
                  <a:lnTo>
                    <a:pt x="1228978" y="8255"/>
                  </a:lnTo>
                  <a:lnTo>
                    <a:pt x="1225295" y="14351"/>
                  </a:lnTo>
                  <a:lnTo>
                    <a:pt x="1227455" y="22352"/>
                  </a:lnTo>
                  <a:lnTo>
                    <a:pt x="1292116" y="60071"/>
                  </a:lnTo>
                  <a:lnTo>
                    <a:pt x="1311275" y="48895"/>
                  </a:lnTo>
                  <a:lnTo>
                    <a:pt x="1317878" y="48895"/>
                  </a:lnTo>
                  <a:lnTo>
                    <a:pt x="1317878" y="47117"/>
                  </a:lnTo>
                  <a:lnTo>
                    <a:pt x="1321321" y="47117"/>
                  </a:lnTo>
                  <a:lnTo>
                    <a:pt x="1246632" y="3556"/>
                  </a:lnTo>
                  <a:lnTo>
                    <a:pt x="12404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859" y="877966"/>
            <a:ext cx="7466965" cy="3273425"/>
            <a:chOff x="769299" y="1365646"/>
            <a:chExt cx="7466965" cy="3273425"/>
          </a:xfrm>
        </p:grpSpPr>
        <p:sp>
          <p:nvSpPr>
            <p:cNvPr id="3" name="object 3"/>
            <p:cNvSpPr/>
            <p:nvPr/>
          </p:nvSpPr>
          <p:spPr>
            <a:xfrm>
              <a:off x="769299" y="1365646"/>
              <a:ext cx="7466755" cy="2369851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43969" y="4186392"/>
              <a:ext cx="571640" cy="373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21764" y="4145280"/>
              <a:ext cx="414527" cy="493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2140" y="4204715"/>
              <a:ext cx="495300" cy="2971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true">
            <a:spLocks noGrp="true"/>
          </p:cNvSpPr>
          <p:nvPr>
            <p:ph type="title"/>
          </p:nvPr>
        </p:nvSpPr>
        <p:spPr>
          <a:xfrm>
            <a:off x="417195" y="145415"/>
            <a:ext cx="896302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38425" algn="l"/>
              </a:tabLst>
            </a:pPr>
            <a:r>
              <a:rPr sz="3200" b="1" dirty="0">
                <a:solidFill>
                  <a:srgbClr val="FFFF00"/>
                </a:solidFill>
              </a:rPr>
              <a:t>Acessando	</a:t>
            </a:r>
            <a:r>
              <a:rPr sz="3200" b="1" spc="-5" dirty="0">
                <a:solidFill>
                  <a:srgbClr val="FFFF00"/>
                </a:solidFill>
              </a:rPr>
              <a:t>um elemento do</a:t>
            </a:r>
            <a:r>
              <a:rPr sz="3200" b="1" spc="-80" dirty="0">
                <a:solidFill>
                  <a:srgbClr val="FFFF00"/>
                </a:solidFill>
              </a:rPr>
              <a:t> </a:t>
            </a:r>
            <a:r>
              <a:rPr sz="3200" b="1" spc="-5" dirty="0">
                <a:solidFill>
                  <a:srgbClr val="FFFF00"/>
                </a:solidFill>
              </a:rPr>
              <a:t>Array</a:t>
            </a:r>
            <a:endParaRPr sz="3200" b="1" spc="-5" dirty="0">
              <a:solidFill>
                <a:srgbClr val="FFFF00"/>
              </a:solidFill>
            </a:endParaRPr>
          </a:p>
        </p:txBody>
      </p:sp>
      <p:sp>
        <p:nvSpPr>
          <p:cNvPr id="8" name="object 8"/>
          <p:cNvSpPr txBox="true"/>
          <p:nvPr/>
        </p:nvSpPr>
        <p:spPr>
          <a:xfrm>
            <a:off x="1790699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7524" y="3657599"/>
            <a:ext cx="589915" cy="494030"/>
            <a:chOff x="2378964" y="4145279"/>
            <a:chExt cx="589915" cy="494030"/>
          </a:xfrm>
        </p:grpSpPr>
        <p:sp>
          <p:nvSpPr>
            <p:cNvPr id="10" name="object 10"/>
            <p:cNvSpPr/>
            <p:nvPr/>
          </p:nvSpPr>
          <p:spPr>
            <a:xfrm>
              <a:off x="2378964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65832" y="4145279"/>
              <a:ext cx="414528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26208" y="4204715"/>
              <a:ext cx="495300" cy="2971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true"/>
          <p:nvPr/>
        </p:nvSpPr>
        <p:spPr>
          <a:xfrm>
            <a:off x="2334767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31592" y="3657599"/>
            <a:ext cx="588645" cy="494030"/>
            <a:chOff x="2923032" y="4145279"/>
            <a:chExt cx="588645" cy="494030"/>
          </a:xfrm>
        </p:grpSpPr>
        <p:sp>
          <p:nvSpPr>
            <p:cNvPr id="15" name="object 15"/>
            <p:cNvSpPr/>
            <p:nvPr/>
          </p:nvSpPr>
          <p:spPr>
            <a:xfrm>
              <a:off x="2923032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09900" y="4145279"/>
              <a:ext cx="414527" cy="493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70276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true"/>
          <p:nvPr/>
        </p:nvSpPr>
        <p:spPr>
          <a:xfrm>
            <a:off x="2878836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3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75660" y="3657599"/>
            <a:ext cx="588645" cy="494030"/>
            <a:chOff x="3467100" y="4145279"/>
            <a:chExt cx="588645" cy="494030"/>
          </a:xfrm>
        </p:grpSpPr>
        <p:sp>
          <p:nvSpPr>
            <p:cNvPr id="20" name="object 20"/>
            <p:cNvSpPr/>
            <p:nvPr/>
          </p:nvSpPr>
          <p:spPr>
            <a:xfrm>
              <a:off x="3467100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53968" y="4145279"/>
              <a:ext cx="414527" cy="493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14344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true"/>
          <p:nvPr/>
        </p:nvSpPr>
        <p:spPr>
          <a:xfrm>
            <a:off x="3422904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4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19727" y="3657599"/>
            <a:ext cx="588645" cy="494030"/>
            <a:chOff x="4011167" y="4145279"/>
            <a:chExt cx="588645" cy="494030"/>
          </a:xfrm>
        </p:grpSpPr>
        <p:sp>
          <p:nvSpPr>
            <p:cNvPr id="25" name="object 25"/>
            <p:cNvSpPr/>
            <p:nvPr/>
          </p:nvSpPr>
          <p:spPr>
            <a:xfrm>
              <a:off x="4011167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98035" y="4145279"/>
              <a:ext cx="414527" cy="49377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58411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true"/>
          <p:nvPr/>
        </p:nvSpPr>
        <p:spPr>
          <a:xfrm>
            <a:off x="3966971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5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63795" y="3657599"/>
            <a:ext cx="588645" cy="494030"/>
            <a:chOff x="4555235" y="4145279"/>
            <a:chExt cx="588645" cy="494030"/>
          </a:xfrm>
        </p:grpSpPr>
        <p:sp>
          <p:nvSpPr>
            <p:cNvPr id="30" name="object 30"/>
            <p:cNvSpPr/>
            <p:nvPr/>
          </p:nvSpPr>
          <p:spPr>
            <a:xfrm>
              <a:off x="4555235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42103" y="4145279"/>
              <a:ext cx="414527" cy="493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02479" y="4204715"/>
              <a:ext cx="493775" cy="2971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true"/>
          <p:nvPr/>
        </p:nvSpPr>
        <p:spPr>
          <a:xfrm>
            <a:off x="4511039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6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07863" y="3657599"/>
            <a:ext cx="588645" cy="494030"/>
            <a:chOff x="5099303" y="4145279"/>
            <a:chExt cx="588645" cy="494030"/>
          </a:xfrm>
        </p:grpSpPr>
        <p:sp>
          <p:nvSpPr>
            <p:cNvPr id="35" name="object 35"/>
            <p:cNvSpPr/>
            <p:nvPr/>
          </p:nvSpPr>
          <p:spPr>
            <a:xfrm>
              <a:off x="5099303" y="4177283"/>
              <a:ext cx="588263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86171" y="4145279"/>
              <a:ext cx="414527" cy="4937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46547" y="4204715"/>
              <a:ext cx="493775" cy="2971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true"/>
          <p:nvPr/>
        </p:nvSpPr>
        <p:spPr>
          <a:xfrm>
            <a:off x="5055107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7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50407" y="3657599"/>
            <a:ext cx="589915" cy="494030"/>
            <a:chOff x="5641847" y="4145279"/>
            <a:chExt cx="589915" cy="494030"/>
          </a:xfrm>
        </p:grpSpPr>
        <p:sp>
          <p:nvSpPr>
            <p:cNvPr id="40" name="object 40"/>
            <p:cNvSpPr/>
            <p:nvPr/>
          </p:nvSpPr>
          <p:spPr>
            <a:xfrm>
              <a:off x="5641847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28715" y="4145279"/>
              <a:ext cx="414527" cy="49377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89091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true"/>
          <p:nvPr/>
        </p:nvSpPr>
        <p:spPr>
          <a:xfrm>
            <a:off x="5597651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8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94475" y="3657599"/>
            <a:ext cx="589915" cy="494030"/>
            <a:chOff x="6185915" y="4145279"/>
            <a:chExt cx="589915" cy="494030"/>
          </a:xfrm>
        </p:grpSpPr>
        <p:sp>
          <p:nvSpPr>
            <p:cNvPr id="45" name="object 45"/>
            <p:cNvSpPr/>
            <p:nvPr/>
          </p:nvSpPr>
          <p:spPr>
            <a:xfrm>
              <a:off x="6185915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272783" y="4145279"/>
              <a:ext cx="414528" cy="49377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33159" y="4204715"/>
              <a:ext cx="495299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true"/>
          <p:nvPr/>
        </p:nvSpPr>
        <p:spPr>
          <a:xfrm>
            <a:off x="6141719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rlito" panose="020F0502020204030204"/>
                <a:cs typeface="Carlito" panose="020F0502020204030204"/>
              </a:rPr>
              <a:t>9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38543" y="3657599"/>
            <a:ext cx="589915" cy="494030"/>
            <a:chOff x="6729983" y="4145279"/>
            <a:chExt cx="589915" cy="494030"/>
          </a:xfrm>
        </p:grpSpPr>
        <p:sp>
          <p:nvSpPr>
            <p:cNvPr id="50" name="object 50"/>
            <p:cNvSpPr/>
            <p:nvPr/>
          </p:nvSpPr>
          <p:spPr>
            <a:xfrm>
              <a:off x="6729983" y="4177283"/>
              <a:ext cx="589787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68083" y="4145279"/>
              <a:ext cx="510540" cy="49377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777227" y="4204715"/>
              <a:ext cx="495300" cy="2971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true"/>
          <p:nvPr/>
        </p:nvSpPr>
        <p:spPr>
          <a:xfrm>
            <a:off x="6685788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10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182612" y="3657599"/>
            <a:ext cx="589915" cy="494030"/>
            <a:chOff x="7274052" y="4145279"/>
            <a:chExt cx="589915" cy="494030"/>
          </a:xfrm>
        </p:grpSpPr>
        <p:sp>
          <p:nvSpPr>
            <p:cNvPr id="55" name="object 55"/>
            <p:cNvSpPr/>
            <p:nvPr/>
          </p:nvSpPr>
          <p:spPr>
            <a:xfrm>
              <a:off x="7274052" y="4177283"/>
              <a:ext cx="589788" cy="3916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312152" y="4145279"/>
              <a:ext cx="510540" cy="49377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321296" y="4204715"/>
              <a:ext cx="495300" cy="2971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true"/>
          <p:nvPr/>
        </p:nvSpPr>
        <p:spPr>
          <a:xfrm>
            <a:off x="7229855" y="3717035"/>
            <a:ext cx="49530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11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726679" y="3657599"/>
            <a:ext cx="588645" cy="494030"/>
            <a:chOff x="7818119" y="4145279"/>
            <a:chExt cx="588645" cy="494030"/>
          </a:xfrm>
        </p:grpSpPr>
        <p:sp>
          <p:nvSpPr>
            <p:cNvPr id="60" name="object 60"/>
            <p:cNvSpPr/>
            <p:nvPr/>
          </p:nvSpPr>
          <p:spPr>
            <a:xfrm>
              <a:off x="7818119" y="4177283"/>
              <a:ext cx="588264" cy="391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856219" y="4145279"/>
              <a:ext cx="510540" cy="49377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865363" y="4204715"/>
              <a:ext cx="493775" cy="2971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true"/>
          <p:nvPr/>
        </p:nvSpPr>
        <p:spPr>
          <a:xfrm>
            <a:off x="7773924" y="3717035"/>
            <a:ext cx="494030" cy="243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rlito" panose="020F0502020204030204"/>
                <a:cs typeface="Carlito" panose="020F0502020204030204"/>
              </a:rPr>
              <a:t>12</a:t>
            </a:r>
            <a:endParaRPr sz="1500">
              <a:latin typeface="Carlito" panose="020F0502020204030204"/>
              <a:cs typeface="Carlito" panose="020F0502020204030204"/>
            </a:endParaRPr>
          </a:p>
        </p:txBody>
      </p:sp>
      <p:sp>
        <p:nvSpPr>
          <p:cNvPr id="64" name="object 64"/>
          <p:cNvSpPr txBox="true"/>
          <p:nvPr/>
        </p:nvSpPr>
        <p:spPr>
          <a:xfrm>
            <a:off x="524510" y="3742055"/>
            <a:ext cx="95059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cs typeface="+mn-lt"/>
              </a:rPr>
              <a:t>Valores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734311" y="3086099"/>
            <a:ext cx="6593205" cy="608330"/>
            <a:chOff x="1825751" y="3573779"/>
            <a:chExt cx="6593205" cy="608330"/>
          </a:xfrm>
        </p:grpSpPr>
        <p:sp>
          <p:nvSpPr>
            <p:cNvPr id="66" name="object 66"/>
            <p:cNvSpPr/>
            <p:nvPr/>
          </p:nvSpPr>
          <p:spPr>
            <a:xfrm>
              <a:off x="1825751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881377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307323" y="3573779"/>
              <a:ext cx="111251" cy="60807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62949" y="3609593"/>
              <a:ext cx="0" cy="509270"/>
            </a:xfrm>
            <a:custGeom>
              <a:avLst/>
              <a:gdLst/>
              <a:ahLst/>
              <a:cxnLst/>
              <a:rect l="l" t="t" r="r" b="b"/>
              <a:pathLst>
                <a:path h="509270">
                  <a:moveTo>
                    <a:pt x="0" y="5090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true"/>
          <p:nvPr/>
        </p:nvSpPr>
        <p:spPr>
          <a:xfrm>
            <a:off x="3957065" y="3186175"/>
            <a:ext cx="1672589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Carlito" panose="020F0502020204030204"/>
                <a:cs typeface="Carlito" panose="020F0502020204030204"/>
              </a:rPr>
              <a:t>Tamanho </a:t>
            </a:r>
            <a:r>
              <a:rPr sz="1400" b="1" spc="-5" dirty="0">
                <a:latin typeface="Carlito" panose="020F0502020204030204"/>
                <a:cs typeface="Carlito" panose="020F0502020204030204"/>
              </a:rPr>
              <a:t>(length)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=</a:t>
            </a:r>
            <a:r>
              <a:rPr sz="1400" b="1" spc="-95" dirty="0">
                <a:latin typeface="Carlito" panose="020F0502020204030204"/>
                <a:cs typeface="Carlito" panose="020F0502020204030204"/>
              </a:rPr>
              <a:t> </a:t>
            </a:r>
            <a:r>
              <a:rPr sz="1400" b="1" dirty="0">
                <a:latin typeface="Carlito" panose="020F0502020204030204"/>
                <a:cs typeface="Carlito" panose="020F0502020204030204"/>
              </a:rPr>
              <a:t>12</a:t>
            </a:r>
            <a:endParaRPr sz="1400"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703832" y="3238499"/>
            <a:ext cx="6654165" cy="315595"/>
            <a:chOff x="1795272" y="3726179"/>
            <a:chExt cx="6654165" cy="315595"/>
          </a:xfrm>
        </p:grpSpPr>
        <p:sp>
          <p:nvSpPr>
            <p:cNvPr id="72" name="object 72"/>
            <p:cNvSpPr/>
            <p:nvPr/>
          </p:nvSpPr>
          <p:spPr>
            <a:xfrm>
              <a:off x="1795272" y="3726179"/>
              <a:ext cx="2215896" cy="31546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953006" y="3804030"/>
              <a:ext cx="2016760" cy="120650"/>
            </a:xfrm>
            <a:custGeom>
              <a:avLst/>
              <a:gdLst/>
              <a:ahLst/>
              <a:cxnLst/>
              <a:rect l="l" t="t" r="r" b="b"/>
              <a:pathLst>
                <a:path w="2016760" h="120650">
                  <a:moveTo>
                    <a:pt x="102996" y="0"/>
                  </a:moveTo>
                  <a:lnTo>
                    <a:pt x="0" y="60071"/>
                  </a:lnTo>
                  <a:lnTo>
                    <a:pt x="102996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1"/>
                  </a:lnTo>
                  <a:lnTo>
                    <a:pt x="116077" y="97790"/>
                  </a:lnTo>
                  <a:lnTo>
                    <a:pt x="109855" y="94234"/>
                  </a:lnTo>
                  <a:lnTo>
                    <a:pt x="73496" y="73025"/>
                  </a:lnTo>
                  <a:lnTo>
                    <a:pt x="25654" y="73025"/>
                  </a:lnTo>
                  <a:lnTo>
                    <a:pt x="25654" y="47117"/>
                  </a:lnTo>
                  <a:lnTo>
                    <a:pt x="73496" y="47117"/>
                  </a:lnTo>
                  <a:lnTo>
                    <a:pt x="109855" y="25908"/>
                  </a:lnTo>
                  <a:lnTo>
                    <a:pt x="116077" y="22352"/>
                  </a:lnTo>
                  <a:lnTo>
                    <a:pt x="118110" y="14351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6" y="0"/>
                  </a:lnTo>
                  <a:close/>
                </a:path>
                <a:path w="2016760" h="120650">
                  <a:moveTo>
                    <a:pt x="73496" y="47117"/>
                  </a:moveTo>
                  <a:lnTo>
                    <a:pt x="25654" y="47117"/>
                  </a:lnTo>
                  <a:lnTo>
                    <a:pt x="25654" y="73025"/>
                  </a:lnTo>
                  <a:lnTo>
                    <a:pt x="73496" y="73025"/>
                  </a:lnTo>
                  <a:lnTo>
                    <a:pt x="70448" y="71247"/>
                  </a:lnTo>
                  <a:lnTo>
                    <a:pt x="32131" y="71247"/>
                  </a:lnTo>
                  <a:lnTo>
                    <a:pt x="32131" y="48895"/>
                  </a:lnTo>
                  <a:lnTo>
                    <a:pt x="70448" y="48895"/>
                  </a:lnTo>
                  <a:lnTo>
                    <a:pt x="73496" y="47117"/>
                  </a:lnTo>
                  <a:close/>
                </a:path>
                <a:path w="2016760" h="120650">
                  <a:moveTo>
                    <a:pt x="2016252" y="47117"/>
                  </a:moveTo>
                  <a:lnTo>
                    <a:pt x="73496" y="47117"/>
                  </a:lnTo>
                  <a:lnTo>
                    <a:pt x="51289" y="60071"/>
                  </a:lnTo>
                  <a:lnTo>
                    <a:pt x="73496" y="73025"/>
                  </a:lnTo>
                  <a:lnTo>
                    <a:pt x="2016252" y="73025"/>
                  </a:lnTo>
                  <a:lnTo>
                    <a:pt x="2016252" y="47117"/>
                  </a:lnTo>
                  <a:close/>
                </a:path>
                <a:path w="2016760" h="120650">
                  <a:moveTo>
                    <a:pt x="32131" y="48895"/>
                  </a:moveTo>
                  <a:lnTo>
                    <a:pt x="32131" y="71247"/>
                  </a:lnTo>
                  <a:lnTo>
                    <a:pt x="51289" y="60071"/>
                  </a:lnTo>
                  <a:lnTo>
                    <a:pt x="32131" y="48895"/>
                  </a:lnTo>
                  <a:close/>
                </a:path>
                <a:path w="2016760" h="120650">
                  <a:moveTo>
                    <a:pt x="51289" y="60071"/>
                  </a:moveTo>
                  <a:lnTo>
                    <a:pt x="32131" y="71247"/>
                  </a:lnTo>
                  <a:lnTo>
                    <a:pt x="70448" y="71247"/>
                  </a:lnTo>
                  <a:lnTo>
                    <a:pt x="51289" y="60071"/>
                  </a:lnTo>
                  <a:close/>
                </a:path>
                <a:path w="2016760" h="120650">
                  <a:moveTo>
                    <a:pt x="70448" y="48895"/>
                  </a:moveTo>
                  <a:lnTo>
                    <a:pt x="32131" y="48895"/>
                  </a:lnTo>
                  <a:lnTo>
                    <a:pt x="51289" y="60071"/>
                  </a:lnTo>
                  <a:lnTo>
                    <a:pt x="70448" y="48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774436" y="3726179"/>
              <a:ext cx="2674619" cy="31546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17869" y="3804030"/>
              <a:ext cx="2472690" cy="120650"/>
            </a:xfrm>
            <a:custGeom>
              <a:avLst/>
              <a:gdLst/>
              <a:ahLst/>
              <a:cxnLst/>
              <a:rect l="l" t="t" r="r" b="b"/>
              <a:pathLst>
                <a:path w="2472690" h="120650">
                  <a:moveTo>
                    <a:pt x="2421019" y="60071"/>
                  </a:moveTo>
                  <a:lnTo>
                    <a:pt x="2356357" y="97790"/>
                  </a:lnTo>
                  <a:lnTo>
                    <a:pt x="2354199" y="105791"/>
                  </a:lnTo>
                  <a:lnTo>
                    <a:pt x="2357881" y="111887"/>
                  </a:lnTo>
                  <a:lnTo>
                    <a:pt x="2361437" y="118110"/>
                  </a:lnTo>
                  <a:lnTo>
                    <a:pt x="2369438" y="120142"/>
                  </a:lnTo>
                  <a:lnTo>
                    <a:pt x="2450225" y="73025"/>
                  </a:lnTo>
                  <a:lnTo>
                    <a:pt x="2446781" y="73025"/>
                  </a:lnTo>
                  <a:lnTo>
                    <a:pt x="2446781" y="71247"/>
                  </a:lnTo>
                  <a:lnTo>
                    <a:pt x="2440178" y="71247"/>
                  </a:lnTo>
                  <a:lnTo>
                    <a:pt x="2421019" y="60071"/>
                  </a:lnTo>
                  <a:close/>
                </a:path>
                <a:path w="2472690" h="120650">
                  <a:moveTo>
                    <a:pt x="2398812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2398812" y="73025"/>
                  </a:lnTo>
                  <a:lnTo>
                    <a:pt x="2421019" y="60071"/>
                  </a:lnTo>
                  <a:lnTo>
                    <a:pt x="2398812" y="47117"/>
                  </a:lnTo>
                  <a:close/>
                </a:path>
                <a:path w="2472690" h="120650">
                  <a:moveTo>
                    <a:pt x="2450224" y="47117"/>
                  </a:moveTo>
                  <a:lnTo>
                    <a:pt x="2446781" y="47117"/>
                  </a:lnTo>
                  <a:lnTo>
                    <a:pt x="2446781" y="73025"/>
                  </a:lnTo>
                  <a:lnTo>
                    <a:pt x="2450225" y="73025"/>
                  </a:lnTo>
                  <a:lnTo>
                    <a:pt x="2472435" y="60071"/>
                  </a:lnTo>
                  <a:lnTo>
                    <a:pt x="2450224" y="47117"/>
                  </a:lnTo>
                  <a:close/>
                </a:path>
                <a:path w="2472690" h="120650">
                  <a:moveTo>
                    <a:pt x="2440178" y="48895"/>
                  </a:moveTo>
                  <a:lnTo>
                    <a:pt x="2421019" y="60071"/>
                  </a:lnTo>
                  <a:lnTo>
                    <a:pt x="2440178" y="71247"/>
                  </a:lnTo>
                  <a:lnTo>
                    <a:pt x="2440178" y="48895"/>
                  </a:lnTo>
                  <a:close/>
                </a:path>
                <a:path w="2472690" h="120650">
                  <a:moveTo>
                    <a:pt x="2446781" y="48895"/>
                  </a:moveTo>
                  <a:lnTo>
                    <a:pt x="2440178" y="48895"/>
                  </a:lnTo>
                  <a:lnTo>
                    <a:pt x="2440178" y="71247"/>
                  </a:lnTo>
                  <a:lnTo>
                    <a:pt x="2446781" y="71247"/>
                  </a:lnTo>
                  <a:lnTo>
                    <a:pt x="2446781" y="48895"/>
                  </a:lnTo>
                  <a:close/>
                </a:path>
                <a:path w="2472690" h="120650">
                  <a:moveTo>
                    <a:pt x="2369438" y="0"/>
                  </a:moveTo>
                  <a:lnTo>
                    <a:pt x="2361437" y="2032"/>
                  </a:lnTo>
                  <a:lnTo>
                    <a:pt x="2357881" y="8255"/>
                  </a:lnTo>
                  <a:lnTo>
                    <a:pt x="2354199" y="14351"/>
                  </a:lnTo>
                  <a:lnTo>
                    <a:pt x="2356357" y="22352"/>
                  </a:lnTo>
                  <a:lnTo>
                    <a:pt x="2421019" y="60071"/>
                  </a:lnTo>
                  <a:lnTo>
                    <a:pt x="2440178" y="48895"/>
                  </a:lnTo>
                  <a:lnTo>
                    <a:pt x="2446781" y="48895"/>
                  </a:lnTo>
                  <a:lnTo>
                    <a:pt x="2446781" y="47117"/>
                  </a:lnTo>
                  <a:lnTo>
                    <a:pt x="2450224" y="47117"/>
                  </a:lnTo>
                  <a:lnTo>
                    <a:pt x="2369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true"/>
          <p:nvPr/>
        </p:nvSpPr>
        <p:spPr>
          <a:xfrm>
            <a:off x="1920367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886711" y="4075175"/>
            <a:ext cx="315595" cy="567055"/>
            <a:chOff x="1978151" y="4562855"/>
            <a:chExt cx="315595" cy="567055"/>
          </a:xfrm>
        </p:grpSpPr>
        <p:sp>
          <p:nvSpPr>
            <p:cNvPr id="78" name="object 78"/>
            <p:cNvSpPr/>
            <p:nvPr/>
          </p:nvSpPr>
          <p:spPr>
            <a:xfrm>
              <a:off x="1978151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74290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8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6" y="117348"/>
                  </a:lnTo>
                  <a:lnTo>
                    <a:pt x="22097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8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true"/>
          <p:nvPr/>
        </p:nvSpPr>
        <p:spPr>
          <a:xfrm>
            <a:off x="2446146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1]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412492" y="4075175"/>
            <a:ext cx="315595" cy="567055"/>
            <a:chOff x="2503932" y="4562855"/>
            <a:chExt cx="315595" cy="567055"/>
          </a:xfrm>
        </p:grpSpPr>
        <p:sp>
          <p:nvSpPr>
            <p:cNvPr id="82" name="object 82"/>
            <p:cNvSpPr/>
            <p:nvPr/>
          </p:nvSpPr>
          <p:spPr>
            <a:xfrm>
              <a:off x="250393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60007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true"/>
          <p:nvPr/>
        </p:nvSpPr>
        <p:spPr>
          <a:xfrm>
            <a:off x="3003042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2]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68752" y="4075175"/>
            <a:ext cx="315595" cy="567055"/>
            <a:chOff x="3060192" y="4562855"/>
            <a:chExt cx="315595" cy="567055"/>
          </a:xfrm>
        </p:grpSpPr>
        <p:sp>
          <p:nvSpPr>
            <p:cNvPr id="86" name="object 86"/>
            <p:cNvSpPr/>
            <p:nvPr/>
          </p:nvSpPr>
          <p:spPr>
            <a:xfrm>
              <a:off x="3060192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3156331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1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6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1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true"/>
          <p:nvPr/>
        </p:nvSpPr>
        <p:spPr>
          <a:xfrm>
            <a:off x="3545586" y="460527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3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511295" y="4075175"/>
            <a:ext cx="315595" cy="567055"/>
            <a:chOff x="3602735" y="4562855"/>
            <a:chExt cx="315595" cy="567055"/>
          </a:xfrm>
        </p:grpSpPr>
        <p:sp>
          <p:nvSpPr>
            <p:cNvPr id="90" name="object 90"/>
            <p:cNvSpPr/>
            <p:nvPr/>
          </p:nvSpPr>
          <p:spPr>
            <a:xfrm>
              <a:off x="36027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6988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true"/>
          <p:nvPr/>
        </p:nvSpPr>
        <p:spPr>
          <a:xfrm>
            <a:off x="4071619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4]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037075" y="4075175"/>
            <a:ext cx="315595" cy="567055"/>
            <a:chOff x="4128515" y="4562855"/>
            <a:chExt cx="315595" cy="567055"/>
          </a:xfrm>
        </p:grpSpPr>
        <p:sp>
          <p:nvSpPr>
            <p:cNvPr id="94" name="object 94"/>
            <p:cNvSpPr/>
            <p:nvPr/>
          </p:nvSpPr>
          <p:spPr>
            <a:xfrm>
              <a:off x="41285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2246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true"/>
          <p:nvPr/>
        </p:nvSpPr>
        <p:spPr>
          <a:xfrm>
            <a:off x="4628133" y="460527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5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593336" y="4075175"/>
            <a:ext cx="315595" cy="567055"/>
            <a:chOff x="4684776" y="4562855"/>
            <a:chExt cx="315595" cy="567055"/>
          </a:xfrm>
        </p:grpSpPr>
        <p:sp>
          <p:nvSpPr>
            <p:cNvPr id="98" name="object 98"/>
            <p:cNvSpPr/>
            <p:nvPr/>
          </p:nvSpPr>
          <p:spPr>
            <a:xfrm>
              <a:off x="4684776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780915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/>
          <p:cNvSpPr txBox="true"/>
          <p:nvPr/>
        </p:nvSpPr>
        <p:spPr>
          <a:xfrm>
            <a:off x="5184775" y="4605273"/>
            <a:ext cx="227329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6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149595" y="4075175"/>
            <a:ext cx="315595" cy="567055"/>
            <a:chOff x="5241035" y="4562855"/>
            <a:chExt cx="315595" cy="567055"/>
          </a:xfrm>
        </p:grpSpPr>
        <p:sp>
          <p:nvSpPr>
            <p:cNvPr id="102" name="object 102"/>
            <p:cNvSpPr/>
            <p:nvPr/>
          </p:nvSpPr>
          <p:spPr>
            <a:xfrm>
              <a:off x="524103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33717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true"/>
          <p:nvPr/>
        </p:nvSpPr>
        <p:spPr>
          <a:xfrm>
            <a:off x="5710808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7]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5675375" y="4075175"/>
            <a:ext cx="315595" cy="567055"/>
            <a:chOff x="5766815" y="4562855"/>
            <a:chExt cx="315595" cy="567055"/>
          </a:xfrm>
        </p:grpSpPr>
        <p:sp>
          <p:nvSpPr>
            <p:cNvPr id="106" name="object 106"/>
            <p:cNvSpPr/>
            <p:nvPr/>
          </p:nvSpPr>
          <p:spPr>
            <a:xfrm>
              <a:off x="5766815" y="4562855"/>
              <a:ext cx="315467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862954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3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/>
          <p:cNvSpPr txBox="true"/>
          <p:nvPr/>
        </p:nvSpPr>
        <p:spPr>
          <a:xfrm>
            <a:off x="6267704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8]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233160" y="4075175"/>
            <a:ext cx="315595" cy="567055"/>
            <a:chOff x="6324600" y="4562855"/>
            <a:chExt cx="315595" cy="567055"/>
          </a:xfrm>
        </p:grpSpPr>
        <p:sp>
          <p:nvSpPr>
            <p:cNvPr id="110" name="object 110"/>
            <p:cNvSpPr/>
            <p:nvPr/>
          </p:nvSpPr>
          <p:spPr>
            <a:xfrm>
              <a:off x="6324600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420739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2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true"/>
          <p:nvPr/>
        </p:nvSpPr>
        <p:spPr>
          <a:xfrm>
            <a:off x="6810248" y="4605273"/>
            <a:ext cx="2279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9]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775703" y="4075175"/>
            <a:ext cx="315595" cy="567055"/>
            <a:chOff x="6867143" y="4562855"/>
            <a:chExt cx="315595" cy="567055"/>
          </a:xfrm>
        </p:grpSpPr>
        <p:sp>
          <p:nvSpPr>
            <p:cNvPr id="114" name="object 114"/>
            <p:cNvSpPr/>
            <p:nvPr/>
          </p:nvSpPr>
          <p:spPr>
            <a:xfrm>
              <a:off x="6867143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963282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7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60" y="115443"/>
                  </a:lnTo>
                  <a:lnTo>
                    <a:pt x="117983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5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true"/>
          <p:nvPr/>
        </p:nvSpPr>
        <p:spPr>
          <a:xfrm>
            <a:off x="7336028" y="4605273"/>
            <a:ext cx="29146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a[</a:t>
            </a:r>
            <a:r>
              <a:rPr sz="1000" spc="-10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1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0]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333488" y="4075175"/>
            <a:ext cx="315595" cy="567055"/>
            <a:chOff x="7424928" y="4562855"/>
            <a:chExt cx="315595" cy="567055"/>
          </a:xfrm>
        </p:grpSpPr>
        <p:sp>
          <p:nvSpPr>
            <p:cNvPr id="118" name="object 118"/>
            <p:cNvSpPr/>
            <p:nvPr/>
          </p:nvSpPr>
          <p:spPr>
            <a:xfrm>
              <a:off x="742492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52106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4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3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2" y="116713"/>
                  </a:lnTo>
                  <a:lnTo>
                    <a:pt x="105536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8" y="104013"/>
                  </a:lnTo>
                  <a:lnTo>
                    <a:pt x="116712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3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4" y="32004"/>
                  </a:lnTo>
                  <a:lnTo>
                    <a:pt x="72516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3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4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3" y="25400"/>
                  </a:lnTo>
                  <a:close/>
                </a:path>
                <a:path w="120650" h="365760">
                  <a:moveTo>
                    <a:pt x="50164" y="32004"/>
                  </a:moveTo>
                  <a:lnTo>
                    <a:pt x="60998" y="51353"/>
                  </a:lnTo>
                  <a:lnTo>
                    <a:pt x="72516" y="32385"/>
                  </a:lnTo>
                  <a:lnTo>
                    <a:pt x="50164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true"/>
          <p:nvPr/>
        </p:nvSpPr>
        <p:spPr>
          <a:xfrm>
            <a:off x="7892923" y="4605273"/>
            <a:ext cx="2921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a</a:t>
            </a:r>
            <a:r>
              <a:rPr sz="1000" spc="-1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[</a:t>
            </a:r>
            <a:r>
              <a:rPr sz="1000" spc="-5" dirty="0">
                <a:solidFill>
                  <a:schemeClr val="bg1"/>
                </a:solidFill>
                <a:latin typeface="Carlito" panose="020F0502020204030204"/>
                <a:cs typeface="Carlito" panose="020F0502020204030204"/>
              </a:rPr>
              <a:t>11]</a:t>
            </a:r>
            <a:endParaRPr sz="1000" spc="-5" dirty="0">
              <a:solidFill>
                <a:schemeClr val="bg1"/>
              </a:solidFill>
              <a:latin typeface="Carlito" panose="020F0502020204030204"/>
              <a:cs typeface="Carlito" panose="020F0502020204030204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889748" y="4075175"/>
            <a:ext cx="315595" cy="567055"/>
            <a:chOff x="7981188" y="4562855"/>
            <a:chExt cx="315595" cy="567055"/>
          </a:xfrm>
        </p:grpSpPr>
        <p:sp>
          <p:nvSpPr>
            <p:cNvPr id="122" name="object 122"/>
            <p:cNvSpPr/>
            <p:nvPr/>
          </p:nvSpPr>
          <p:spPr>
            <a:xfrm>
              <a:off x="7981188" y="4562855"/>
              <a:ext cx="315468" cy="56692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8077327" y="4700777"/>
              <a:ext cx="120650" cy="365760"/>
            </a:xfrm>
            <a:custGeom>
              <a:avLst/>
              <a:gdLst/>
              <a:ahLst/>
              <a:cxnLst/>
              <a:rect l="l" t="t" r="r" b="b"/>
              <a:pathLst>
                <a:path w="120650" h="365760">
                  <a:moveTo>
                    <a:pt x="60998" y="51353"/>
                  </a:moveTo>
                  <a:lnTo>
                    <a:pt x="47673" y="73296"/>
                  </a:lnTo>
                  <a:lnTo>
                    <a:pt x="42545" y="365379"/>
                  </a:lnTo>
                  <a:lnTo>
                    <a:pt x="68452" y="365760"/>
                  </a:lnTo>
                  <a:lnTo>
                    <a:pt x="73580" y="73826"/>
                  </a:lnTo>
                  <a:lnTo>
                    <a:pt x="60998" y="51353"/>
                  </a:lnTo>
                  <a:close/>
                </a:path>
                <a:path w="120650" h="365760">
                  <a:moveTo>
                    <a:pt x="76099" y="25400"/>
                  </a:moveTo>
                  <a:lnTo>
                    <a:pt x="48514" y="25400"/>
                  </a:lnTo>
                  <a:lnTo>
                    <a:pt x="74422" y="25908"/>
                  </a:lnTo>
                  <a:lnTo>
                    <a:pt x="73580" y="73826"/>
                  </a:lnTo>
                  <a:lnTo>
                    <a:pt x="94106" y="110490"/>
                  </a:lnTo>
                  <a:lnTo>
                    <a:pt x="97663" y="116713"/>
                  </a:lnTo>
                  <a:lnTo>
                    <a:pt x="105537" y="118999"/>
                  </a:lnTo>
                  <a:lnTo>
                    <a:pt x="111759" y="115443"/>
                  </a:lnTo>
                  <a:lnTo>
                    <a:pt x="117982" y="112014"/>
                  </a:lnTo>
                  <a:lnTo>
                    <a:pt x="120269" y="104013"/>
                  </a:lnTo>
                  <a:lnTo>
                    <a:pt x="116713" y="97790"/>
                  </a:lnTo>
                  <a:lnTo>
                    <a:pt x="76099" y="25400"/>
                  </a:lnTo>
                  <a:close/>
                </a:path>
                <a:path w="120650" h="365760">
                  <a:moveTo>
                    <a:pt x="61849" y="0"/>
                  </a:moveTo>
                  <a:lnTo>
                    <a:pt x="0" y="101981"/>
                  </a:lnTo>
                  <a:lnTo>
                    <a:pt x="1904" y="109982"/>
                  </a:lnTo>
                  <a:lnTo>
                    <a:pt x="14097" y="117348"/>
                  </a:lnTo>
                  <a:lnTo>
                    <a:pt x="22098" y="115443"/>
                  </a:lnTo>
                  <a:lnTo>
                    <a:pt x="47673" y="73296"/>
                  </a:lnTo>
                  <a:lnTo>
                    <a:pt x="48514" y="25400"/>
                  </a:lnTo>
                  <a:lnTo>
                    <a:pt x="76099" y="25400"/>
                  </a:lnTo>
                  <a:lnTo>
                    <a:pt x="61849" y="0"/>
                  </a:lnTo>
                  <a:close/>
                </a:path>
                <a:path w="120650" h="365760">
                  <a:moveTo>
                    <a:pt x="74314" y="32004"/>
                  </a:moveTo>
                  <a:lnTo>
                    <a:pt x="50165" y="32004"/>
                  </a:lnTo>
                  <a:lnTo>
                    <a:pt x="72517" y="32385"/>
                  </a:lnTo>
                  <a:lnTo>
                    <a:pt x="60998" y="51353"/>
                  </a:lnTo>
                  <a:lnTo>
                    <a:pt x="73580" y="73826"/>
                  </a:lnTo>
                  <a:lnTo>
                    <a:pt x="74314" y="32004"/>
                  </a:lnTo>
                  <a:close/>
                </a:path>
                <a:path w="120650" h="365760">
                  <a:moveTo>
                    <a:pt x="48514" y="25400"/>
                  </a:moveTo>
                  <a:lnTo>
                    <a:pt x="47673" y="73296"/>
                  </a:lnTo>
                  <a:lnTo>
                    <a:pt x="60998" y="51353"/>
                  </a:lnTo>
                  <a:lnTo>
                    <a:pt x="50165" y="32004"/>
                  </a:lnTo>
                  <a:lnTo>
                    <a:pt x="74314" y="32004"/>
                  </a:lnTo>
                  <a:lnTo>
                    <a:pt x="74422" y="25908"/>
                  </a:lnTo>
                  <a:lnTo>
                    <a:pt x="48514" y="25400"/>
                  </a:lnTo>
                  <a:close/>
                </a:path>
                <a:path w="120650" h="365760">
                  <a:moveTo>
                    <a:pt x="50165" y="32004"/>
                  </a:moveTo>
                  <a:lnTo>
                    <a:pt x="60998" y="51353"/>
                  </a:lnTo>
                  <a:lnTo>
                    <a:pt x="72517" y="32385"/>
                  </a:lnTo>
                  <a:lnTo>
                    <a:pt x="50165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true"/>
          <p:nvPr/>
        </p:nvSpPr>
        <p:spPr>
          <a:xfrm>
            <a:off x="524510" y="4452620"/>
            <a:ext cx="9512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cs typeface="+mn-lt"/>
              </a:rPr>
              <a:t>Índices</a:t>
            </a:r>
            <a:endParaRPr sz="1400" b="1" spc="-5" dirty="0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103"/>
            <a:ext cx="579247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00"/>
                </a:solidFill>
              </a:rPr>
              <a:t>Declarando Array</a:t>
            </a:r>
            <a:endParaRPr spc="-5" dirty="0"/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60716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Uma matriz é uma estrutura de dados que armazena uma coleção de valores do mesmo tipo.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Você acessa cada valor individual por meio de um índice inteiro.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Por exemplo, se um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é uma matriz de inteiros, então a [i] é o i-ésimo inteiro na matriz.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Declare uma variável de array especificando o tipo de array - que é o elemento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type seguido por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[] - e o nome da variável do array. Por exemplo, aqui está o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declaração de uma matriz a de inteiros: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int[] a;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int[] a = new int[100];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var a = new int[100]</a:t>
            </a:r>
            <a:r>
              <a:rPr lang="pt-PT" altLang="en-US">
                <a:solidFill>
                  <a:schemeClr val="bg1"/>
                </a:solidFill>
              </a:rPr>
              <a:t>; //Java 11</a:t>
            </a:r>
            <a:endParaRPr lang="pt-PT" altLang="en-US">
              <a:solidFill>
                <a:schemeClr val="bg1"/>
              </a:solidFill>
            </a:endParaRPr>
          </a:p>
          <a:p>
            <a:pPr algn="l"/>
            <a:endParaRPr lang="pt-PT" alt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Esta instrução declara e inicializa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uma matriz de 100 inteiros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Java has a shortcut for creating an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array object and supplying initial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values: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int[] smallPrimes = { 2, 3, 5, 7, 11, 13 };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5" name="Picture 14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63415" y="2650490"/>
            <a:ext cx="74199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106876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Accessing </a:t>
            </a:r>
            <a:r>
              <a:rPr sz="3200" b="1" spc="-5" dirty="0">
                <a:solidFill>
                  <a:srgbClr val="FFFF00"/>
                </a:solidFill>
              </a:rPr>
              <a:t>Array</a:t>
            </a:r>
            <a:r>
              <a:rPr lang="pt-PT" sz="3200" b="1" spc="-5" dirty="0">
                <a:solidFill>
                  <a:srgbClr val="FFFF00"/>
                </a:solidFill>
              </a:rPr>
              <a:t> Elements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67511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Os elementos da matriz são numerados de 0 a 99 (e não de 1 a 100). Depois que a matriz é criada,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você pode preencher os elementos em uma matriz, por exemplo, usando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um</a:t>
            </a:r>
            <a:r>
              <a:rPr lang="pt-PT" altLang="en-US">
                <a:solidFill>
                  <a:schemeClr val="bg1"/>
                </a:solidFill>
              </a:rPr>
              <a:t> loop</a:t>
            </a:r>
            <a:r>
              <a:rPr lang="en-US">
                <a:solidFill>
                  <a:schemeClr val="bg1"/>
                </a:solidFill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int[] a = new int[100];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    for (int i = 0; i &lt; 100; i++)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        a[i] = i; // fills the array with numbers 0 to 99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Arrays.stream(anonymous).forEach(System.out::println);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106876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The For each loop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Java has a powerful looping construct that allows you to loop through each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element in an array (or any other collection of elements) without having to</a:t>
            </a:r>
            <a:r>
              <a:rPr lang="pt-PT" alt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fuss with index values.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The enhanced for loop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For example,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for (int element : a)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System.out.println(element);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106876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Array Copying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You can copy one array variable into another, but then both variables refer to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the same array: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     </a:t>
            </a:r>
            <a:r>
              <a:rPr>
                <a:solidFill>
                  <a:schemeClr val="bg1"/>
                </a:solidFill>
              </a:rPr>
              <a:t>int[] smallPrimes = { 2, 3, 5, 7, 11, 13 };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int[] luckyNumbers = smallPrimes;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luckyNumbers[5] = 12; // now smallPrimes[5] is also 12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int[] copiedLuckyNumbers = Arrays.copyOf(luckyNumbers, luckyNumbers.length);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Arrays.stream(copiedLuckyNumbers).forEach(System.out::println);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System.out.println();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luckyNumbers = Arrays.copyOf(luckyNumbers, 2 * luckyNumbers.length);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Arrays.stream(luckyNumbers).forEach(System.out::println);</a:t>
            </a:r>
            <a:endParaRPr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6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true">
            <a:spLocks noGrp="true"/>
          </p:cNvSpPr>
          <p:nvPr>
            <p:ph type="title"/>
          </p:nvPr>
        </p:nvSpPr>
        <p:spPr>
          <a:xfrm>
            <a:off x="276225" y="312420"/>
            <a:ext cx="106876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PT" sz="3200" b="1" spc="-5" dirty="0">
                <a:solidFill>
                  <a:srgbClr val="FFFF00"/>
                </a:solidFill>
              </a:rPr>
              <a:t>Array Sorting</a:t>
            </a:r>
            <a:endParaRPr lang="pt-PT" sz="3200" b="1" spc="-5" dirty="0">
              <a:solidFill>
                <a:srgbClr val="FFFF00"/>
              </a:solidFill>
            </a:endParaRPr>
          </a:p>
        </p:txBody>
      </p:sp>
      <p:sp>
        <p:nvSpPr>
          <p:cNvPr id="144" name="Text Box 143"/>
          <p:cNvSpPr txBox="true"/>
          <p:nvPr/>
        </p:nvSpPr>
        <p:spPr>
          <a:xfrm>
            <a:off x="276225" y="946150"/>
            <a:ext cx="11346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solidFill>
                  <a:schemeClr val="bg1"/>
                </a:solidFill>
              </a:rPr>
              <a:t>To sort an array of numbers, you can use one of the sort methods in the Arrays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class:</a:t>
            </a:r>
            <a:endParaRPr>
              <a:solidFill>
                <a:schemeClr val="bg1"/>
              </a:solidFill>
            </a:endParaRPr>
          </a:p>
          <a:p>
            <a:pPr algn="l"/>
            <a:endParaRPr>
              <a:solidFill>
                <a:schemeClr val="bg1"/>
              </a:solidFill>
            </a:endParaRPr>
          </a:p>
          <a:p>
            <a:pPr algn="l"/>
            <a:r>
              <a:rPr lang="pt-PT">
                <a:solidFill>
                  <a:schemeClr val="bg1"/>
                </a:solidFill>
              </a:rPr>
              <a:t>        </a:t>
            </a:r>
            <a:r>
              <a:rPr>
                <a:solidFill>
                  <a:schemeClr val="bg1"/>
                </a:solidFill>
              </a:rPr>
              <a:t>int[] a = {1,3,2};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Arrays.sort(a);</a:t>
            </a:r>
            <a:endParaRPr>
              <a:solidFill>
                <a:schemeClr val="bg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</a:rPr>
              <a:t>        Arrays.stream(a).forEach(System.out::println);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929255"/>
            <a:ext cx="6095365" cy="1382395"/>
          </a:xfrm>
          <a:prstGeom prst="rect">
            <a:avLst/>
          </a:prstGeom>
        </p:spPr>
      </p:pic>
      <p:sp>
        <p:nvSpPr>
          <p:cNvPr id="10" name="Text Box 9"/>
          <p:cNvSpPr txBox="true"/>
          <p:nvPr/>
        </p:nvSpPr>
        <p:spPr>
          <a:xfrm>
            <a:off x="5649595" y="3234690"/>
            <a:ext cx="1226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en-US" sz="1600">
                <a:solidFill>
                  <a:srgbClr val="00B050"/>
                </a:solidFill>
              </a:rPr>
              <a:t>Output:</a:t>
            </a:r>
            <a:r>
              <a:rPr lang="pt-PT" altLang="en-US" sz="1600">
                <a:solidFill>
                  <a:schemeClr val="bg1"/>
                </a:solidFill>
              </a:rPr>
              <a:t>  </a:t>
            </a:r>
            <a:r>
              <a:rPr lang="pt-PT" altLang="en-US" sz="1600">
                <a:solidFill>
                  <a:schemeClr val="bg1"/>
                </a:solidFill>
                <a:sym typeface="+mn-ea"/>
              </a:rPr>
              <a:t>1</a:t>
            </a:r>
            <a:endParaRPr lang="pt-PT" altLang="en-US" sz="16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 altLang="en-US" sz="1600">
                <a:solidFill>
                  <a:schemeClr val="bg1"/>
                </a:solidFill>
                <a:sym typeface="+mn-ea"/>
              </a:rPr>
              <a:t>	2</a:t>
            </a:r>
            <a:endParaRPr lang="pt-PT" altLang="en-US" sz="16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pt-PT" altLang="en-US" sz="1600">
                <a:solidFill>
                  <a:schemeClr val="bg1"/>
                </a:solidFill>
                <a:sym typeface="+mn-ea"/>
              </a:rPr>
              <a:t>	3</a:t>
            </a:r>
            <a:endParaRPr lang="pt-PT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75310" y="4991100"/>
            <a:ext cx="11375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Este método usa uma versão ajustada do algoritmo QuickSort que é reivindicado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para ser muito eficiente na maioria dos conjuntos de dados. A classe Arrays oferece vários outros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métodos de conveniência para matrizes</a:t>
            </a:r>
            <a:r>
              <a:rPr lang="pt-PT" altLang="en-US">
                <a:solidFill>
                  <a:schemeClr val="bg1"/>
                </a:solidFill>
              </a:rPr>
              <a:t>.</a:t>
            </a:r>
            <a:endParaRPr lang="pt-PT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5843</Words>
  <Application>WPS Presentation</Application>
  <PresentationFormat>Widescreen</PresentationFormat>
  <Paragraphs>421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Georgia</vt:lpstr>
      <vt:lpstr>Feena Casual</vt:lpstr>
      <vt:lpstr>Carlito</vt:lpstr>
      <vt:lpstr>Arial</vt:lpstr>
      <vt:lpstr>Calibri Light</vt:lpstr>
      <vt:lpstr>DejaVu Sans</vt:lpstr>
      <vt:lpstr>Calibri</vt:lpstr>
      <vt:lpstr>微软雅黑</vt:lpstr>
      <vt:lpstr>Droid Sans Fallback</vt:lpstr>
      <vt:lpstr>Arial Unicode MS</vt:lpstr>
      <vt:lpstr>Michroma</vt:lpstr>
      <vt:lpstr>Standard Symbols PS</vt:lpstr>
      <vt:lpstr>AvantGarde LT Medium</vt:lpstr>
      <vt:lpstr>Tema do Office</vt:lpstr>
      <vt:lpstr>Java Orientado a Objetos  Array</vt:lpstr>
      <vt:lpstr>Array ?</vt:lpstr>
      <vt:lpstr>Declarando Array</vt:lpstr>
      <vt:lpstr>Acessando	um elemento do Array</vt:lpstr>
      <vt:lpstr>Declarando Array</vt:lpstr>
      <vt:lpstr>Declarando Array</vt:lpstr>
      <vt:lpstr>Accessing Array Elements</vt:lpstr>
      <vt:lpstr>The For each loop</vt:lpstr>
      <vt:lpstr>Array Copying</vt:lpstr>
      <vt:lpstr>Array Sorting</vt:lpstr>
      <vt:lpstr>java.util.Arrays</vt:lpstr>
      <vt:lpstr>Arrays Multidimensionais</vt:lpstr>
      <vt:lpstr>Acessando um elemento de um  Array Multidimensional</vt:lpstr>
      <vt:lpstr>Percorrendo Arrays com  Enhaced-for</vt:lpstr>
      <vt:lpstr>Manipulando Arrays com  java.util.Arrays</vt:lpstr>
      <vt:lpstr>java.util.Arrays</vt:lpstr>
      <vt:lpstr>Multidimensional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Orientado a Objetos  Array</dc:title>
  <dc:creator>weder</dc:creator>
  <cp:lastModifiedBy>weder</cp:lastModifiedBy>
  <cp:revision>33</cp:revision>
  <dcterms:created xsi:type="dcterms:W3CDTF">2021-03-17T20:52:10Z</dcterms:created>
  <dcterms:modified xsi:type="dcterms:W3CDTF">2021-03-17T20:52:10Z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