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355" r:id="rId4"/>
    <p:sldId id="357" r:id="rId5"/>
    <p:sldId id="356" r:id="rId6"/>
    <p:sldId id="358" r:id="rId7"/>
    <p:sldId id="359" r:id="rId8"/>
    <p:sldId id="360" r:id="rId9"/>
    <p:sldId id="361" r:id="rId10"/>
    <p:sldId id="354" r:id="rId11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361"/>
    <a:srgbClr val="7030A0"/>
    <a:srgbClr val="52307C"/>
    <a:srgbClr val="240FA0"/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82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899535" y="0"/>
            <a:ext cx="5244465" cy="6858000"/>
          </a:xfrm>
          <a:prstGeom prst="rect">
            <a:avLst/>
          </a:prstGeom>
          <a:solidFill>
            <a:srgbClr val="3C1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bject 11"/>
          <p:cNvSpPr txBox="true">
            <a:spLocks noGrp="true"/>
          </p:cNvSpPr>
          <p:nvPr>
            <p:ph type="title"/>
          </p:nvPr>
        </p:nvSpPr>
        <p:spPr>
          <a:xfrm>
            <a:off x="4567555" y="2821940"/>
            <a:ext cx="3907790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About Formation Java7 Vs Java8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21" name="Picture 20" descr="pngaaa.com-2459502 (1)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" y="647065"/>
            <a:ext cx="1860550" cy="2367280"/>
          </a:xfrm>
          <a:prstGeom prst="rect">
            <a:avLst/>
          </a:prstGeom>
        </p:spPr>
      </p:pic>
      <p:sp>
        <p:nvSpPr>
          <p:cNvPr id="23" name="object 11"/>
          <p:cNvSpPr txBox="true">
            <a:spLocks noGrp="true"/>
          </p:cNvSpPr>
          <p:nvPr/>
        </p:nvSpPr>
        <p:spPr>
          <a:xfrm>
            <a:off x="535940" y="3202305"/>
            <a:ext cx="2369820" cy="7512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800" b="1" dirty="0">
                <a:solidFill>
                  <a:schemeClr val="bg1"/>
                </a:solidFill>
                <a:latin typeface="AvantGarde LT Medium" panose="02000603030000020004" charset="0"/>
                <a:cs typeface="AvantGarde LT Medium" panose="02000603030000020004" charset="0"/>
              </a:rPr>
              <a:t>Java</a:t>
            </a:r>
            <a:endParaRPr lang="pt-PT" sz="4800" b="1" dirty="0">
              <a:solidFill>
                <a:schemeClr val="bg1"/>
              </a:solidFill>
              <a:latin typeface="AvantGarde LT Medium" panose="02000603030000020004" charset="0"/>
              <a:cs typeface="AvantGarde LT Medium" panose="02000603030000020004" charset="0"/>
            </a:endParaRPr>
          </a:p>
        </p:txBody>
      </p:sp>
      <p:sp>
        <p:nvSpPr>
          <p:cNvPr id="24" name="object 11"/>
          <p:cNvSpPr txBox="true">
            <a:spLocks noGrp="true"/>
          </p:cNvSpPr>
          <p:nvPr/>
        </p:nvSpPr>
        <p:spPr>
          <a:xfrm>
            <a:off x="145415" y="4006850"/>
            <a:ext cx="356616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Programming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sp>
        <p:nvSpPr>
          <p:cNvPr id="27" name="object 11"/>
          <p:cNvSpPr txBox="true">
            <a:spLocks noGrp="true"/>
          </p:cNvSpPr>
          <p:nvPr/>
        </p:nvSpPr>
        <p:spPr>
          <a:xfrm>
            <a:off x="4646295" y="438785"/>
            <a:ext cx="1619250" cy="9359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false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6000" b="1" dirty="0">
                <a:solidFill>
                  <a:schemeClr val="bg1"/>
                </a:solidFill>
              </a:rPr>
              <a:t>#1</a:t>
            </a:r>
            <a:endParaRPr lang="pt-PT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11505" y="1245870"/>
            <a:ext cx="78930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chemeClr val="bg1"/>
                </a:solidFill>
              </a:rPr>
              <a:t>Java lambda expressions are new in Java 8. Java lambda expressions are Java's first step into functional programming. 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A Java lambda expression is thus a function which can be created without belonging to any class. 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A Java lambda expression can be passed around as if it was an object and executed on demand.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Java lambda expressions are commonly used to implement simple event listeners / callbacks, or in functional programming with the Java Streams API. 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>
                <a:solidFill>
                  <a:schemeClr val="bg1"/>
                </a:solidFill>
              </a:rPr>
              <a:t>Java Lambda Expressions are also often used in functional programming in Java .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11505" y="528320"/>
            <a:ext cx="1877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Why Lambda ?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611505" y="528320"/>
            <a:ext cx="2058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</a:rPr>
              <a:t>Why Lambda ?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499745" y="1568450"/>
            <a:ext cx="80257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600" b="1">
                <a:solidFill>
                  <a:schemeClr val="bg1"/>
                </a:solidFill>
              </a:rPr>
              <a:t>Comparator&lt;Integer&gt; c2 = (Integer x, Integer y) -&gt; x.compareTo(y);</a:t>
            </a:r>
            <a:endParaRPr lang="en-US" sz="1600" b="1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true">
            <a:off x="3898900" y="2025650"/>
            <a:ext cx="666750" cy="11341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3278505" y="3244850"/>
            <a:ext cx="866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</a:rPr>
              <a:t>Input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025390" y="3159760"/>
            <a:ext cx="911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</a:rPr>
              <a:t>token</a:t>
            </a:r>
            <a:endParaRPr lang="pt-PT" altLang="en-US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6476365" y="3159760"/>
            <a:ext cx="816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b="1">
                <a:solidFill>
                  <a:schemeClr val="bg1"/>
                </a:solidFill>
              </a:rPr>
              <a:t>body</a:t>
            </a:r>
            <a:endParaRPr lang="pt-PT" altLang="en-US" b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true">
            <a:off x="5606415" y="1905635"/>
            <a:ext cx="666750" cy="11341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true">
            <a:off x="6675755" y="1905635"/>
            <a:ext cx="666750" cy="11341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2073275"/>
            <a:ext cx="3652520" cy="1612900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752475" y="2372360"/>
            <a:ext cx="32492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int total = 0;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for(int i=0;i&lt;=50;i++){	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total += i;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System.out.println("Total is :"+total);</a:t>
            </a: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70" y="2059305"/>
            <a:ext cx="4110990" cy="16268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4813300" y="2434590"/>
            <a:ext cx="3607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int total1 = IntStream.rangeClosed(0, 50)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.map(Integer::new)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.sum();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System.out.println("Total in Java8 :"+total1);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550670" y="4014470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7</a:t>
            </a:r>
            <a:endParaRPr lang="pt-PT" alt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027420" y="4084955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8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715135"/>
            <a:ext cx="6391275" cy="1815465"/>
          </a:xfrm>
          <a:prstGeom prst="rect">
            <a:avLst/>
          </a:prstGeom>
        </p:spPr>
      </p:pic>
      <p:sp>
        <p:nvSpPr>
          <p:cNvPr id="2" name="Text Box 1"/>
          <p:cNvSpPr txBox="true"/>
          <p:nvPr/>
        </p:nvSpPr>
        <p:spPr>
          <a:xfrm>
            <a:off x="785495" y="1997710"/>
            <a:ext cx="5814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List&lt;String&gt; uniqueList = new ArrayList&lt;&gt;();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for(String name : names)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if(!uniqueList.contains(name))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</a:t>
            </a:r>
            <a:r>
              <a:rPr lang="pt-PT" altLang="en-US" sz="1200">
                <a:solidFill>
                  <a:schemeClr val="bg1"/>
                </a:solidFill>
              </a:rPr>
              <a:t>    </a:t>
            </a:r>
            <a:r>
              <a:rPr lang="en-US" sz="1200">
                <a:solidFill>
                  <a:schemeClr val="bg1"/>
                </a:solidFill>
              </a:rPr>
              <a:t>uniqueList.add(name);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System.out.println("Unique List 1 :"+uniqueList);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973445" y="1831975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7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313055"/>
            <a:ext cx="5927090" cy="63309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859155" y="542925"/>
            <a:ext cx="56191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List&lt;String&gt; names = Arrays.asList("Isaac","Peter","Anthony","Isaac");</a:t>
            </a: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4074160"/>
            <a:ext cx="6391275" cy="1815465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863600" y="4356735"/>
            <a:ext cx="5814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List&lt;String&gt; uniqueValues1 = names.stream()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	.distinct()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	.collect(Collectors.toList());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System.out.println("Unique List 2 :"+uniqueValues1);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6042025" y="4214495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8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611505" y="528320"/>
            <a:ext cx="2496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Runnable Lambda</a:t>
            </a:r>
            <a:endParaRPr lang="pt-PT" altLang="en-US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715135"/>
            <a:ext cx="6391275" cy="1969770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752475" y="1962150"/>
            <a:ext cx="58146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Runnable t1 = new Runnable() {			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@Override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public void run()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	System.out.println("Thread 1");				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new Thread(t1).start();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5973445" y="1831975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7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4074160"/>
            <a:ext cx="6391275" cy="1815465"/>
          </a:xfrm>
          <a:prstGeom prst="rect">
            <a:avLst/>
          </a:prstGeom>
        </p:spPr>
      </p:pic>
      <p:sp>
        <p:nvSpPr>
          <p:cNvPr id="14" name="Text Box 13"/>
          <p:cNvSpPr txBox="true"/>
          <p:nvPr/>
        </p:nvSpPr>
        <p:spPr>
          <a:xfrm>
            <a:off x="831215" y="4853305"/>
            <a:ext cx="5814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Runnable t2 = () -&gt; {System.out.println("Thread 2");};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new Thread(t2).start();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6042025" y="4214495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8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6361430" y="308610"/>
            <a:ext cx="2496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Runnable Lambda</a:t>
            </a:r>
            <a:endParaRPr lang="pt-PT" altLang="en-US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676910"/>
            <a:ext cx="6391275" cy="1969770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671195" y="923925"/>
            <a:ext cx="5814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new Thread(new Runnable()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@Override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public void run()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	System.out.println("Thread 4");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}).start();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5892165" y="793750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7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2860675"/>
            <a:ext cx="6391275" cy="1270000"/>
          </a:xfrm>
          <a:prstGeom prst="rect">
            <a:avLst/>
          </a:prstGeom>
        </p:spPr>
      </p:pic>
      <p:sp>
        <p:nvSpPr>
          <p:cNvPr id="14" name="Text Box 13"/>
          <p:cNvSpPr txBox="true"/>
          <p:nvPr/>
        </p:nvSpPr>
        <p:spPr>
          <a:xfrm>
            <a:off x="725170" y="3011805"/>
            <a:ext cx="58146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Runnable t3 = () -&gt;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System.out.println("Thread 3");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	System.out.println("Thread 3.1");  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new Thread(t3).start();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5935980" y="3001010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8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" y="4798060"/>
            <a:ext cx="6391275" cy="1189355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725170" y="4977765"/>
            <a:ext cx="5814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new Thread(() -&gt;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System.out.println("Thread 5");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System.out.println("Thread 5.1");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}).start();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915660" y="4938395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8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966075" y="5591810"/>
            <a:ext cx="1061085" cy="877570"/>
          </a:xfrm>
          <a:prstGeom prst="rect">
            <a:avLst/>
          </a:prstGeom>
        </p:spPr>
      </p:pic>
      <p:sp>
        <p:nvSpPr>
          <p:cNvPr id="4" name="Text Box 3"/>
          <p:cNvSpPr txBox="true"/>
          <p:nvPr/>
        </p:nvSpPr>
        <p:spPr>
          <a:xfrm>
            <a:off x="5652770" y="227330"/>
            <a:ext cx="2809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b="1">
                <a:solidFill>
                  <a:schemeClr val="bg1"/>
                </a:solidFill>
              </a:rPr>
              <a:t>Comparator Lambda</a:t>
            </a:r>
            <a:endParaRPr lang="pt-PT" altLang="en-US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1057910"/>
            <a:ext cx="6391275" cy="1969770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671195" y="1304925"/>
            <a:ext cx="5814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Comparator&lt;Integer&gt; c1 = new Comparator&lt;Integer&gt;()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@Override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public int compare(Integer x, Integer y) {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	return x.compareTo(y);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    }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};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System.out.println("Comparator1 :"+c1.compare(15, 15)); //0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5892165" y="1174750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7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3349625"/>
            <a:ext cx="6391275" cy="1270000"/>
          </a:xfrm>
          <a:prstGeom prst="rect">
            <a:avLst/>
          </a:prstGeom>
        </p:spPr>
      </p:pic>
      <p:sp>
        <p:nvSpPr>
          <p:cNvPr id="14" name="Text Box 13"/>
          <p:cNvSpPr txBox="true"/>
          <p:nvPr/>
        </p:nvSpPr>
        <p:spPr>
          <a:xfrm>
            <a:off x="671830" y="3858260"/>
            <a:ext cx="5814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Comparator&lt;Integer&gt; c2 = (Integer x, Integer y) -&gt; x.compareTo(y);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System.out.println("Comparator2 :"+c2.compare(25, 15)); // 1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5882640" y="3489960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8</a:t>
            </a:r>
            <a:endParaRPr lang="pt-PT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5017770"/>
            <a:ext cx="6391275" cy="1189355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638175" y="5526405"/>
            <a:ext cx="5814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>
                <a:solidFill>
                  <a:schemeClr val="bg1"/>
                </a:solidFill>
              </a:rPr>
              <a:t>Comparator&lt;Integer&gt; c3 = (x, y) -&gt; x.compareTo(y);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r>
              <a:rPr lang="en-US" sz="1200">
                <a:solidFill>
                  <a:schemeClr val="bg1"/>
                </a:solidFill>
              </a:rPr>
              <a:t>System.out.println("Comparator3 :"+c3.compare(15, 25)); // -1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892165" y="5158105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>
                <a:solidFill>
                  <a:schemeClr val="bg1"/>
                </a:solidFill>
              </a:rPr>
              <a:t>Java 8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pic>
        <p:nvPicPr>
          <p:cNvPr id="7" name="Picture 6" descr="thank-you-png-203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9740000">
            <a:off x="2333625" y="2052320"/>
            <a:ext cx="3810000" cy="2419350"/>
          </a:xfrm>
          <a:prstGeom prst="rect">
            <a:avLst/>
          </a:prstGeom>
        </p:spPr>
      </p:pic>
      <p:pic>
        <p:nvPicPr>
          <p:cNvPr id="8" name="Imagem 2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035290" y="5890895"/>
            <a:ext cx="943610" cy="780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WPS Presentation</Application>
  <PresentationFormat>On-screen Show 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Nimbus Roman No9 L</vt:lpstr>
      <vt:lpstr>AvantGarde LT Medium</vt:lpstr>
      <vt:lpstr>微软雅黑</vt:lpstr>
      <vt:lpstr>Droid Sans Fallback</vt:lpstr>
      <vt:lpstr>Arial Unicode MS</vt:lpstr>
      <vt:lpstr>Clean</vt:lpstr>
      <vt:lpstr>Standard Symbols PS</vt:lpstr>
      <vt:lpstr>Default Design</vt:lpstr>
      <vt:lpstr>About Formation Java7 Vs Java8</vt:lpstr>
      <vt:lpstr>About Formation Java7 Vs Java8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81</cp:revision>
  <dcterms:created xsi:type="dcterms:W3CDTF">2021-05-12T22:01:49Z</dcterms:created>
  <dcterms:modified xsi:type="dcterms:W3CDTF">2021-05-12T22:01:49Z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1900-01-00T18:00:00Z</vt:filetime>
  </property>
  <property fmtid="{D5CDD505-2E9C-101B-9397-08002B2CF9AE}" pid="3" name="KSOProductBuildVer">
    <vt:lpwstr>1033-11.1.0.10161</vt:lpwstr>
  </property>
</Properties>
</file>