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355" r:id="rId4"/>
    <p:sldId id="357" r:id="rId5"/>
    <p:sldId id="354" r:id="rId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3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BiConsumer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#3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398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BiConsumer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433310" cy="331914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48995" y="1524000"/>
            <a:ext cx="6585585" cy="301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import java.util.Arrays;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import java.util.List;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import java.util.function.BiConsumer;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BiConsumerExample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BiConsumer&lt;Integer, Integer&gt; con1 = (a,b) -&gt; System.out.println("Add :"+(a+b));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con1.accept(10, 20);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list1 = Arrays.asList(new Integer(10),new Integer(10),new Integer(10));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list2 = Arrays.asList(new Integer(10),new Integer(10));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BiConsumer&lt;List&lt;Integer&gt;,List&lt;Integer&gt;&gt; con2 = (l1,l2)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if(l1.size() == l2.size()) System.out.println("True");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else System.out.println("False");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con2.accept(list1, list2);		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06875" y="33635"/>
            <a:ext cx="551583" cy="104714"/>
            <a:chOff x="1080" y="2040"/>
            <a:chExt cx="1243" cy="360"/>
          </a:xfrm>
        </p:grpSpPr>
        <p:sp>
          <p:nvSpPr>
            <p:cNvPr id="12" name="Oval 11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" y="4674870"/>
            <a:ext cx="7433310" cy="17945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83260" y="5054600"/>
            <a:ext cx="869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Add :30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False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398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BiConsumer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433310" cy="252222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48995" y="1524000"/>
            <a:ext cx="696087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import java.util.function.BiConsumer;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BiConsumerExample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BiConsumer&lt;Integer, Integer&gt; addConsumer = (a,b) -&gt; System.out.println("Add :"+(a+b));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BiConsumer&lt;Integer, Integer&gt; subConsumer = (a,b) -&gt; System.out.println("Subs :"+(a-b));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BiConsumer&lt;Integer, Integer&gt; mulConsumer = (a,b) -&gt; System.out.println("Mul :"+(a*b));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addConsumer.accept(10, 20);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subConsumer.accept(10, 20);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mulConsumer.accept(10, 20);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addConsumer.andThen(subConsumer).andThen(mulConsumer).accept(10, 20);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06875" y="33635"/>
            <a:ext cx="551583" cy="104714"/>
            <a:chOff x="1080" y="2040"/>
            <a:chExt cx="1243" cy="360"/>
          </a:xfrm>
        </p:grpSpPr>
        <p:sp>
          <p:nvSpPr>
            <p:cNvPr id="12" name="Oval 11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3400" y="3912870"/>
            <a:ext cx="7433310" cy="17945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07060" y="4140200"/>
            <a:ext cx="10204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Add :30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Subs :-10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Mul :200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Add :30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Subs :-10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Mul :200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WPS Presentation</Application>
  <PresentationFormat>On-screen Show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Functional Interface BiConsumer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77</cp:revision>
  <dcterms:created xsi:type="dcterms:W3CDTF">2021-05-13T01:59:53Z</dcterms:created>
  <dcterms:modified xsi:type="dcterms:W3CDTF">2021-05-13T01:59:53Z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