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55" r:id="rId4"/>
    <p:sldId id="356" r:id="rId5"/>
    <p:sldId id="358" r:id="rId6"/>
    <p:sldId id="359" r:id="rId7"/>
    <p:sldId id="360" r:id="rId8"/>
    <p:sldId id="361" r:id="rId9"/>
    <p:sldId id="354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161"/>
    <a:srgbClr val="52307C"/>
    <a:srgbClr val="3C1361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Predicate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#4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08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Predicate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433310" cy="331914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48995" y="1524000"/>
            <a:ext cx="489585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import java.util.function.Predicate;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PredicateExample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lessThan = a -&gt; (a &lt;= 18);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greaterThan = a -&gt; (a &gt;= 19);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equalTo = a -&gt; (a == 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boolean result = lessThan.test(18);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:"+result);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System.out.println("Greater Than :"+greaterThan.test(12));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System.out.println("Less Than :"+lessThan.test(60));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System.out.println("Equal :"+equalTo.test(0));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4674870"/>
            <a:ext cx="7433310" cy="17945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83260" y="5054600"/>
            <a:ext cx="18986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Result :true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Greater Than :false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Less Than :false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Equal :true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08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Predicate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433310" cy="331914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48995" y="1524000"/>
            <a:ext cx="5477510" cy="2707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import java.util.function.Predicate;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PredicateExample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lessThan = a -&gt; (a &lt;= 18);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greaterThan = a -&gt; (a &gt;= 19);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Predicate&lt;Integer&gt; equalTo = a -&gt; (a == 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boolean result1 = lessThan.and(greaterThan).and(equalTo).test(75);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1:"+result1);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boolean result2 = lessThan.or(greaterThan).test(75);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2:"+result2);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boolean result3 = lessThan.or(greaterThan).negate().test(75);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3:"+result3);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4674870"/>
            <a:ext cx="7433310" cy="17945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83260" y="5054600"/>
            <a:ext cx="13849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Result 1:false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Result 2:true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Result 3:false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408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Predicate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1193800"/>
            <a:ext cx="8382000" cy="399732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80695" y="1524000"/>
            <a:ext cx="419354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Company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private String name;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private int qtyEmployee;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private BigDecimal marketValue;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private int positionRanking;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private boolean branch;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List&lt;String&gt; departament = new ArrayList&lt;&gt;();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Optional&lt;Address&gt; address;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                  </a:t>
            </a:r>
            <a:r>
              <a:rPr lang="en-US" sz="1000">
                <a:solidFill>
                  <a:schemeClr val="bg1"/>
                </a:solidFill>
              </a:rPr>
              <a:t>   //construtores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                  </a:t>
            </a:r>
            <a:r>
              <a:rPr lang="en-US" sz="1000">
                <a:solidFill>
                  <a:schemeClr val="bg1"/>
                </a:solidFill>
              </a:rPr>
              <a:t>   //getter setter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</a:t>
            </a:r>
            <a:r>
              <a:rPr lang="pt-PT" altLang="en-US" sz="1000">
                <a:solidFill>
                  <a:schemeClr val="bg1"/>
                </a:solidFill>
              </a:rPr>
              <a:t>                  </a:t>
            </a:r>
            <a:r>
              <a:rPr lang="en-US" sz="1000">
                <a:solidFill>
                  <a:schemeClr val="bg1"/>
                </a:solidFill>
              </a:rPr>
              <a:t>// toString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Example03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408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Predicate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1193800"/>
            <a:ext cx="8382000" cy="489140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80695" y="1524000"/>
            <a:ext cx="79616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CompanyRepository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List&lt;Company&gt; getAllCompanies()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c1 = new Company("Apple", 92600, new BigDecimal(2200000000000.00), 1,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Arrays.asList("Streaming", "Personal Computer", "Smartphones", "System Operational Mac", "System Operational IOS"));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c2 = new Company("Microsoft", 166000,  new BigDecimal(1865000000000.00), 2,false 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Arrays.asList("System Operational Windows", "Cloud Computing", "Social Network Linkedin"));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c3 = new Company("Amazon", 613000,  new BigDecimal(1591000000000.00), 3,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Arrays.asList("Cloud Computing", "e-commerce", "Invest Startups"));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c4 = new Company("Alphabet Inc", 85050,  new BigDecimal(1505000000000.00), 4,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Arrays.asList("Search Web Google", "System Operational Android", "Cloud Computing"));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c5 = new Company("Facebook", 48000,  new BigDecimal(852000000000.00), 5,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Arrays.asList("Social Network Facebook", "Social Network Instagram", "Social Network WhatsApp"));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c6 = new Company("Tencent", 54309,  new BigDecimal(731000000000.00), 6,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Arrays.asList("Games League of Legends", "Games Fortnite", "Network Chineses", "Web Services","Smartphones"));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c7 = new Company("Alibaba", 34985,  new BigDecimal(636000000000.00), 7, false,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                    Arrays.asList("e-commerce", "digital midia"));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Arrays.asList(c1, c2, c3, c4, c5, c6, c7);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Example03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408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Predicate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193800"/>
            <a:ext cx="7519670" cy="28886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80695" y="1524000"/>
            <a:ext cx="664845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PredicateCompanyExample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p1 = per -&gt; per.getQtyEmployee() &gt;= 14000;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p2 = per -&gt; per.getPositionRanking() &gt; 3;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List&lt;Company&gt; CompanyList = CompanyRepository.getAllCompanies();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CompanyList.stream().filter(p1).collect(Collectors.toList());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CompanyList.forEach(per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if(p1.and(p2).test(per))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System.out.println(per);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Example03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3560" y="4283710"/>
            <a:ext cx="7433310" cy="19977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708025" y="4590415"/>
            <a:ext cx="7115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Company{name='Alphabet Inc', qtyEmployee=85050, marketValue=1505000000000, positionRanking='4', branch=false, departament=[Search Web Google, System Operational Android, Cloud Computing], address=null}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Company{name='Facebook', qtyEmployee=48000, marketValue=852000000000, positionRanking='5', branch=false, departament=[Social Network Facebook, Social Network Instagram, Social Network WhatsApp], address=null}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Company{name='Tencent', qtyEmployee=54309, marketValue=731000000000, positionRanking='6', branch=false, departament=[Games League of Legends, Games Fortnite, Network Chineses, Web Services, Smartphones], address=null}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Company{name='Alibaba', qtyEmployee=34985, marketValue=636000000000, positionRanking='7', branch=false, departament=[e-commerce, digital midia], address=null}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7974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Combine Consumer, Predicate and BiPredicate with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193800"/>
            <a:ext cx="7519670" cy="400939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1196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ConsumerPredicateCompanyExample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p1 = per -&gt; per.getQtyEmployee() &gt;= 100000;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p2 = per -&gt; per.getPositionRanking() &lt;= 3;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BiPredicate&lt;Integer, Integer&gt; p3 = (qtyEmployee, positionRanking) -&gt; qtyEmployee &gt;= 100000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							   &amp;&amp; positionRanking &lt;= 3;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BiConsumer&lt;String, List&lt;String&gt;&gt; departamentConsumer = (name, departament) -&gt;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System.out.println(name + " " + departament);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Consumer&lt;Company&gt; CompanyConsumer = per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//if (p1.and(p2).test(per))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if(p3.test(per.getQtyEmployee(), per.getPositionRanking()))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departamentConsumer.accept(per.getName(), per.getDepartament());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List&lt;Company&gt; CompanyList = CompanyRepository.getAllCompanies();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CompanyList.forEach(CompanyConsumer);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Example04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8965" y="5690870"/>
            <a:ext cx="7433310" cy="92710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725170" y="5967095"/>
            <a:ext cx="7115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Microsoft [System Operational Windows, Cloud Computing, Social Network Linkedin]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Amazon [Cloud Computing, e-commerce, Invest Startups]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5622</Words>
  <Application>WPS Presentation</Application>
  <PresentationFormat>On-screen Show (4:3)</PresentationFormat>
  <Paragraphs>173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Functional Interface Predicate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83</cp:revision>
  <dcterms:created xsi:type="dcterms:W3CDTF">2021-05-16T00:19:52Z</dcterms:created>
  <dcterms:modified xsi:type="dcterms:W3CDTF">2021-05-16T00:19:52Z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1900-01-00T12:00:00Z</vt:filetime>
  </property>
  <property fmtid="{D5CDD505-2E9C-101B-9397-08002B2CF9AE}" pid="3" name="KSOProductBuildVer">
    <vt:lpwstr>1033-11.1.0.10161</vt:lpwstr>
  </property>
</Properties>
</file>