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355" r:id="rId4"/>
    <p:sldId id="356" r:id="rId5"/>
    <p:sldId id="354" r:id="rId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329498"/>
            <a:ext cx="390779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Function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#5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246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193800"/>
            <a:ext cx="7519670" cy="322770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1196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FunctionExample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Function&lt;String, String&gt; f1 = name -&gt; name.toUpperCase();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Function&lt;String, String&gt; f2 = name -&gt; name.toUpperCase().concat(" features");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System.out.println("Result 1:"+f1.apply("java"));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System.out.println("Result 2:"+f2.apply("java"));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System.out.println("And Then Result :"+ f1.andThen(f2).apply("java"));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System.out.println("Compose Result :"+f1.compose(f2).apply("java"));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2765" y="4843780"/>
            <a:ext cx="7433310" cy="1415415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48970" y="5120005"/>
            <a:ext cx="7115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1:JAVA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2:JAVA features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And Then Result :JAVA features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Compose Result :JAVA FEATURES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99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BiFunction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2585" y="1193800"/>
            <a:ext cx="8401685" cy="38284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5514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BiFunctionCompanyExample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BiFunction&lt;String, String, String&gt; bf1 = (a,b) -&gt; (a+" "+b);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p1 = per -&gt; per.getQtyEmployee() &gt;= 90000;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p2 = per -&gt; per.getPositionRanking() &lt;= 4;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BiFunction&lt;List&lt;Company&gt;, Predicate&lt;Company&gt;, Map&lt;String,BigDecimal&gt;&gt; bf2 = (listOfCompanys, predicate)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 BigDecimal&gt; map = new HashMap&lt;String,BigDecimal&gt;();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listOfCompanys.forEach(per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if(p1.and(predicate).test(per))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	map.put(per.getName(), per.getMarketValue());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map;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List&lt;Company&gt; CompanyList = CompanyRepository.getAllCompanies();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Map&lt;String,BigDecimal&gt; map = bf2.apply(CompanyList,p2);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map.forEach((key, value) -&gt; System.out.println(key +" - "+ value));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1950" y="5112385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16585" y="5461635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Apple - 2200000000000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Microsoft - 1865000000000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Amazon - 1591000000000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WPS Presentation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Functional Interface  Function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78</cp:revision>
  <dcterms:created xsi:type="dcterms:W3CDTF">2021-05-16T00:56:15Z</dcterms:created>
  <dcterms:modified xsi:type="dcterms:W3CDTF">2021-05-16T00:56:15Z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