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355" r:id="rId4"/>
    <p:sldId id="354" r:id="rId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3C11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1837055"/>
            <a:ext cx="390779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Unary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And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Binary.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#7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Unary Binary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193800"/>
            <a:ext cx="7519670" cy="357759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11962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UnaryBinaryExample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UnaryOperator&lt;String&gt; uo1 = name -&gt; name.toUpperCase();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UnaryOperator&lt;Integer&gt; uo2 = a -&gt; a+30;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Comparator&lt;Integer&gt; comp = (a,b) -&gt; a.compareTo(b);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	System.out.println("Result 1: "+uo1.apply("java 11"));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2: "+uo2.apply(20));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BinaryOperator&lt;Integer&gt; bin01 = BinaryOperator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.maxBy((a, b) -&gt; (a &gt; b) ? 1 : (a == b) ? 0 : -1);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System.out.println("Binary Operator MaxBy Result 1: "+bin01.apply(192, 150));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BinaryOperator&lt;Integer&gt; bin02 = BinaryOperator.maxBy(comp);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System.out.println("Binary Operator MaxBy Result 2: " + bin02.apply(192, 150));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BinaryOperator&lt;Integer&gt; bin03 = BinaryOperator.minBy(comp);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System.out.println("Binary Operator MinBy Result 3: " + bin03.apply(192, 150));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2765" y="4996180"/>
            <a:ext cx="7433310" cy="1415415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48970" y="5272405"/>
            <a:ext cx="7115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1: JAVA 11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Result 2: 50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Binary Operator MaxBy Result 1: 192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Binary Operator MaxBy Result 2: 192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800">
                <a:solidFill>
                  <a:schemeClr val="bg1">
                    <a:lumMod val="85000"/>
                  </a:schemeClr>
                </a:solidFill>
              </a:rPr>
              <a:t>Binary Operator MinBy Result 3: 150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Presentation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Functional Interface  Unary And Binary.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77</cp:revision>
  <dcterms:created xsi:type="dcterms:W3CDTF">2021-05-16T15:30:46Z</dcterms:created>
  <dcterms:modified xsi:type="dcterms:W3CDTF">2021-05-16T15:30:46Z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