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355" r:id="rId4"/>
    <p:sldId id="354" r:id="rId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083435"/>
            <a:ext cx="390779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Lambda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Local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Variable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#8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264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Lambda Local Variable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281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LambdaLocalVariable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int k= 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int i = 10;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Consumer&lt;Integer&gt; c1 = (j)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 </a:t>
            </a:r>
            <a:r>
              <a:rPr lang="pt-PT" altLang="en-US" sz="1000">
                <a:solidFill>
                  <a:schemeClr val="bg1"/>
                </a:solidFill>
              </a:rPr>
              <a:t>                    </a:t>
            </a:r>
            <a:r>
              <a:rPr lang="en-US" sz="1000">
                <a:solidFill>
                  <a:schemeClr val="bg1"/>
                </a:solidFill>
              </a:rPr>
              <a:t> //i++;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k=15;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System.out.println("Print K:"+k);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System.out.println("Value is :" + (i+j));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c1.accept(50);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51386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91810"/>
            <a:ext cx="7115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Print K:15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Value is :60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Presentation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Default Design</vt:lpstr>
      <vt:lpstr>Lambda  Local  Variable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76</cp:revision>
  <dcterms:created xsi:type="dcterms:W3CDTF">2021-05-16T16:12:55Z</dcterms:created>
  <dcterms:modified xsi:type="dcterms:W3CDTF">2021-05-16T16:12:55Z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