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355" r:id="rId4"/>
    <p:sldId id="354" r:id="rId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821940"/>
            <a:ext cx="390779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Map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201795" y="320040"/>
            <a:ext cx="256984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#10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2914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Stream Map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29069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837311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StreamMapCompanyExample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List&lt;String&gt; toUpperTransform(List&lt;Company&gt; listOfCompanies){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listOfCompanies.stream()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.map(Company :: getName)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.map(String :: toUpperCase)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Set&lt;String&gt; toUpperTransformSet(List&lt;Company&gt; listOfCompanies){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listOfCompanies.stream()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.map(Company::getName)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.map(String::toUpperCase)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.collect(Collectors.toSet());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List&lt;String&gt; fruits = Arrays.asList("Apple","Orange","Banana","Pineapple");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fruitLength = fruits.stream()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.map(String::length)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System.out.println("Length List :"+fruitLength);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 Uppercase Result :"+toUpperTransform(CompanyRepository.getAllCompanies()));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System.out.println("To Uppercase Set Result :"+toUpperTransformSet(CompanyRepository.getAllCompanies()));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51386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91810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Length List :[5, 6, 6, 9]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 Uppercase Result :[APPLE, MICROSOFT, AMAZON, ALPHABET INC, FACEBOOK, TENCENT, ALIBABA]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To Uppercase Set Result :[FACEBOOK, TENCENT, AMAZON, APPLE, MICROSOFT, ALIBABA, ALPHABET INC]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Map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78</cp:revision>
  <dcterms:created xsi:type="dcterms:W3CDTF">2021-05-17T11:29:40Z</dcterms:created>
  <dcterms:modified xsi:type="dcterms:W3CDTF">2021-05-17T11:29:40Z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