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8"/>
  </p:handoutMasterIdLst>
  <p:sldIdLst>
    <p:sldId id="256" r:id="rId3"/>
    <p:sldId id="355" r:id="rId4"/>
    <p:sldId id="356" r:id="rId5"/>
    <p:sldId id="354" r:id="rId6"/>
  </p:sldIdLst>
  <p:sldSz cx="9144000" cy="6858000"/>
  <p:notesSz cx="9144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1361"/>
    <a:srgbClr val="52307C"/>
    <a:srgbClr val="240FA0"/>
    <a:srgbClr val="DFDFDF"/>
    <a:srgbClr val="0253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682"/>
        <p:guide pos="214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handoutMaster" Target="handoutMasters/handoutMaster1.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true"/>
          </p:cNvSpPr>
          <p:nvPr>
            <p:ph type="hdr" sz="quarter"/>
          </p:nvPr>
        </p:nvSpPr>
        <p:spPr>
          <a:xfrm>
            <a:off x="0" y="0"/>
            <a:ext cx="3962400" cy="344091"/>
          </a:xfrm>
          <a:prstGeom prst="rect">
            <a:avLst/>
          </a:prstGeom>
        </p:spPr>
        <p:txBody>
          <a:bodyPr vert="horz" lIns="91440" tIns="45720" rIns="91440" bIns="45720" rtlCol="0"/>
          <a:lstStyle>
            <a:lvl1pPr algn="l">
              <a:defRPr sz="900"/>
            </a:lvl1pPr>
          </a:lstStyle>
          <a:p>
            <a:endParaRPr lang="pt-BR"/>
          </a:p>
        </p:txBody>
      </p:sp>
      <p:sp>
        <p:nvSpPr>
          <p:cNvPr id="3" name="Espaço Reservado para Data 2"/>
          <p:cNvSpPr>
            <a:spLocks noGrp="true"/>
          </p:cNvSpPr>
          <p:nvPr>
            <p:ph type="dt" sz="quarter" idx="1"/>
          </p:nvPr>
        </p:nvSpPr>
        <p:spPr>
          <a:xfrm>
            <a:off x="5179484" y="0"/>
            <a:ext cx="3962400" cy="344091"/>
          </a:xfrm>
          <a:prstGeom prst="rect">
            <a:avLst/>
          </a:prstGeom>
        </p:spPr>
        <p:txBody>
          <a:bodyPr vert="horz" lIns="91440" tIns="45720" rIns="91440" bIns="45720" rtlCol="0"/>
          <a:lstStyle>
            <a:lvl1pPr algn="r">
              <a:defRPr sz="900"/>
            </a:lvl1pPr>
          </a:lstStyle>
          <a:p>
            <a:fld id="{C8F18574-DBF7-465D-B037-FE631F471BB2}" type="datetimeFigureOut">
              <a:rPr lang="pt-BR" smtClean="0"/>
            </a:fld>
            <a:endParaRPr lang="pt-BR"/>
          </a:p>
        </p:txBody>
      </p:sp>
      <p:sp>
        <p:nvSpPr>
          <p:cNvPr id="4" name="Espaço Reservado para Rodapé 3"/>
          <p:cNvSpPr>
            <a:spLocks noGrp="true"/>
          </p:cNvSpPr>
          <p:nvPr>
            <p:ph type="ftr" sz="quarter" idx="2"/>
          </p:nvPr>
        </p:nvSpPr>
        <p:spPr>
          <a:xfrm>
            <a:off x="0" y="6513910"/>
            <a:ext cx="3962400" cy="344090"/>
          </a:xfrm>
          <a:prstGeom prst="rect">
            <a:avLst/>
          </a:prstGeom>
        </p:spPr>
        <p:txBody>
          <a:bodyPr vert="horz" lIns="91440" tIns="45720" rIns="91440" bIns="45720" rtlCol="0" anchor="b"/>
          <a:lstStyle>
            <a:lvl1pPr algn="l">
              <a:defRPr sz="900"/>
            </a:lvl1pPr>
          </a:lstStyle>
          <a:p>
            <a:endParaRPr lang="pt-BR"/>
          </a:p>
        </p:txBody>
      </p:sp>
      <p:sp>
        <p:nvSpPr>
          <p:cNvPr id="5" name="Espaço Reservado para Número de Slide 4"/>
          <p:cNvSpPr>
            <a:spLocks noGrp="true"/>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900"/>
            </a:lvl1pPr>
          </a:lstStyle>
          <a:p>
            <a:fld id="{744C3D8E-6D01-472B-9760-E65C392860FE}" type="slidenum">
              <a:rPr lang="pt-BR" smtClean="0"/>
            </a:fld>
            <a:endParaRPr lang="pt-B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true"/>
          </p:cNvSpPr>
          <p:nvPr>
            <p:ph type="hdr" sz="quarter"/>
          </p:nvPr>
        </p:nvSpPr>
        <p:spPr>
          <a:xfrm>
            <a:off x="0" y="0"/>
            <a:ext cx="3962400" cy="344091"/>
          </a:xfrm>
          <a:prstGeom prst="rect">
            <a:avLst/>
          </a:prstGeom>
        </p:spPr>
        <p:txBody>
          <a:bodyPr vert="horz" lIns="91440" tIns="45720" rIns="91440" bIns="45720" rtlCol="0"/>
          <a:lstStyle>
            <a:lvl1pPr algn="l">
              <a:defRPr sz="1200">
                <a:latin typeface="DejaVu Sans" panose="020B0603030804020204" charset="0"/>
                <a:ea typeface="DejaVu Sans" panose="020B0603030804020204" charset="0"/>
                <a:cs typeface="DejaVu Sans" panose="020B0603030804020204" charset="0"/>
              </a:defRPr>
            </a:lvl1pPr>
          </a:lstStyle>
          <a:p>
            <a:endParaRPr lang="pt-BR"/>
          </a:p>
        </p:txBody>
      </p:sp>
      <p:sp>
        <p:nvSpPr>
          <p:cNvPr id="3" name="Espaço Reservado para Data 2"/>
          <p:cNvSpPr>
            <a:spLocks noGrp="true"/>
          </p:cNvSpPr>
          <p:nvPr>
            <p:ph type="dt" idx="1"/>
          </p:nvPr>
        </p:nvSpPr>
        <p:spPr>
          <a:xfrm>
            <a:off x="5179484" y="0"/>
            <a:ext cx="3962400" cy="344091"/>
          </a:xfrm>
          <a:prstGeom prst="rect">
            <a:avLst/>
          </a:prstGeom>
        </p:spPr>
        <p:txBody>
          <a:bodyPr vert="horz" lIns="91440" tIns="45720" rIns="91440" bIns="45720" rtlCol="0"/>
          <a:lstStyle>
            <a:lvl1pPr algn="r">
              <a:defRPr sz="1200">
                <a:latin typeface="DejaVu Sans" panose="020B0603030804020204" charset="0"/>
                <a:ea typeface="DejaVu Sans" panose="020B0603030804020204" charset="0"/>
                <a:cs typeface="DejaVu Sans" panose="020B0603030804020204" charset="0"/>
              </a:defRPr>
            </a:lvl1pPr>
          </a:lstStyle>
          <a:p>
            <a:fld id="{6C70B395-2DD1-4E0C-AD7F-C33E717CE14B}" type="datetimeFigureOut">
              <a:rPr lang="pt-BR" smtClean="0"/>
            </a:fld>
            <a:endParaRPr lang="pt-BR"/>
          </a:p>
        </p:txBody>
      </p:sp>
      <p:sp>
        <p:nvSpPr>
          <p:cNvPr id="4" name="Espaço Reservado para Imagem de Slide 3"/>
          <p:cNvSpPr>
            <a:spLocks noGrp="true" noRot="true" noChangeAspect="true"/>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true"/>
          </p:cNvSpPr>
          <p:nvPr>
            <p:ph type="body" sz="quarter" idx="3"/>
          </p:nvPr>
        </p:nvSpPr>
        <p:spPr>
          <a:xfrm>
            <a:off x="914400" y="3300413"/>
            <a:ext cx="7315200" cy="2700338"/>
          </a:xfrm>
          <a:prstGeom prst="rect">
            <a:avLst/>
          </a:prstGeom>
        </p:spPr>
        <p:txBody>
          <a:bodyPr vert="horz" lIns="91440" tIns="45720" rIns="91440" bIns="45720" rtlCol="0"/>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6" name="Espaço Reservado para Rodapé 5"/>
          <p:cNvSpPr>
            <a:spLocks noGrp="true"/>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atin typeface="DejaVu Sans" panose="020B0603030804020204" charset="0"/>
                <a:ea typeface="DejaVu Sans" panose="020B0603030804020204" charset="0"/>
                <a:cs typeface="DejaVu Sans" panose="020B0603030804020204" charset="0"/>
              </a:defRPr>
            </a:lvl1pPr>
          </a:lstStyle>
          <a:p>
            <a:endParaRPr lang="pt-BR"/>
          </a:p>
        </p:txBody>
      </p:sp>
      <p:sp>
        <p:nvSpPr>
          <p:cNvPr id="7" name="Espaço Reservado para Número de Slide 6"/>
          <p:cNvSpPr>
            <a:spLocks noGrp="true"/>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atin typeface="DejaVu Sans" panose="020B0603030804020204" charset="0"/>
                <a:ea typeface="DejaVu Sans" panose="020B0603030804020204" charset="0"/>
                <a:cs typeface="DejaVu Sans" panose="020B0603030804020204" charset="0"/>
              </a:defRPr>
            </a:lvl1pPr>
          </a:lstStyle>
          <a:p>
            <a:fld id="{A6666332-D461-43D9-A1C1-8FF0295CCEC5}" type="slidenum">
              <a:rPr lang="pt-BR" smtClean="0"/>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DejaVu Sans" panose="020B0603030804020204" charset="0"/>
        <a:ea typeface="DejaVu Sans" panose="020B0603030804020204" charset="0"/>
        <a:cs typeface="DejaVu Sans" panose="020B0603030804020204" charset="0"/>
      </a:defRPr>
    </a:lvl1pPr>
    <a:lvl2pPr marL="457200" algn="l" defTabSz="914400" rtl="0" eaLnBrk="1" latinLnBrk="0" hangingPunct="1">
      <a:defRPr sz="1200" kern="1200">
        <a:solidFill>
          <a:schemeClr val="tx1"/>
        </a:solidFill>
        <a:latin typeface="DejaVu Sans" panose="020B0603030804020204" charset="0"/>
        <a:ea typeface="DejaVu Sans" panose="020B0603030804020204" charset="0"/>
        <a:cs typeface="DejaVu Sans" panose="020B0603030804020204" charset="0"/>
      </a:defRPr>
    </a:lvl2pPr>
    <a:lvl3pPr marL="914400" algn="l" defTabSz="914400" rtl="0" eaLnBrk="1" latinLnBrk="0" hangingPunct="1">
      <a:defRPr sz="1200" kern="1200">
        <a:solidFill>
          <a:schemeClr val="tx1"/>
        </a:solidFill>
        <a:latin typeface="DejaVu Sans" panose="020B0603030804020204" charset="0"/>
        <a:ea typeface="DejaVu Sans" panose="020B0603030804020204" charset="0"/>
        <a:cs typeface="DejaVu Sans" panose="020B0603030804020204" charset="0"/>
      </a:defRPr>
    </a:lvl3pPr>
    <a:lvl4pPr marL="1371600" algn="l" defTabSz="914400" rtl="0" eaLnBrk="1" latinLnBrk="0" hangingPunct="1">
      <a:defRPr sz="1200" kern="1200">
        <a:solidFill>
          <a:schemeClr val="tx1"/>
        </a:solidFill>
        <a:latin typeface="DejaVu Sans" panose="020B0603030804020204" charset="0"/>
        <a:ea typeface="DejaVu Sans" panose="020B0603030804020204" charset="0"/>
        <a:cs typeface="DejaVu Sans" panose="020B0603030804020204" charset="0"/>
      </a:defRPr>
    </a:lvl4pPr>
    <a:lvl5pPr marL="1828800" algn="l" defTabSz="914400" rtl="0" eaLnBrk="1" latinLnBrk="0" hangingPunct="1">
      <a:defRPr sz="1200" kern="1200">
        <a:solidFill>
          <a:schemeClr val="tx1"/>
        </a:solidFill>
        <a:latin typeface="DejaVu Sans" panose="020B0603030804020204" charset="0"/>
        <a:ea typeface="DejaVu Sans" panose="020B0603030804020204" charset="0"/>
        <a:cs typeface="DejaVu Sans" panose="020B06030308040202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true"/>
          </p:cNvSpPr>
          <p:nvPr>
            <p:ph type="ctrTitle"/>
          </p:nvPr>
        </p:nvSpPr>
        <p:spPr>
          <a:xfrm>
            <a:off x="1143000" y="1122363"/>
            <a:ext cx="6858000" cy="2387600"/>
          </a:xfrm>
        </p:spPr>
        <p:txBody>
          <a:bodyPr anchor="b"/>
          <a:lstStyle>
            <a:lvl1pPr algn="ctr">
              <a:defRPr sz="4500"/>
            </a:lvl1pPr>
          </a:lstStyle>
          <a:p>
            <a:r>
              <a:rPr lang="pt-BR" smtClean="0"/>
              <a:t>Clique para editar o título mestre</a:t>
            </a:r>
            <a:endParaRPr lang="pt-BR"/>
          </a:p>
        </p:txBody>
      </p:sp>
      <p:sp>
        <p:nvSpPr>
          <p:cNvPr id="3" name="Subtítulo 2"/>
          <p:cNvSpPr>
            <a:spLocks noGrp="true"/>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smtClean="0"/>
              <a:t>Clique para editar o estilo do subtítulo Mestre</a:t>
            </a:r>
            <a:endParaRPr lang="pt-BR"/>
          </a:p>
        </p:txBody>
      </p:sp>
      <p:sp>
        <p:nvSpPr>
          <p:cNvPr id="4" name="Espaço Reservado para Data 3"/>
          <p:cNvSpPr>
            <a:spLocks noGrp="true"/>
          </p:cNvSpPr>
          <p:nvPr>
            <p:ph type="dt" sz="half" idx="10"/>
          </p:nvPr>
        </p:nvSpPr>
        <p:spPr/>
        <p:txBody>
          <a:bodyPr/>
          <a:lstStyle/>
          <a:p>
            <a:pPr lvl="0"/>
            <a:endParaRPr lang="pt-BR"/>
          </a:p>
        </p:txBody>
      </p:sp>
      <p:sp>
        <p:nvSpPr>
          <p:cNvPr id="5" name="Espaço Reservado para Rodapé 4"/>
          <p:cNvSpPr>
            <a:spLocks noGrp="true"/>
          </p:cNvSpPr>
          <p:nvPr>
            <p:ph type="ftr" sz="quarter" idx="11"/>
          </p:nvPr>
        </p:nvSpPr>
        <p:spPr/>
        <p:txBody>
          <a:bodyPr/>
          <a:lstStyle/>
          <a:p>
            <a:pPr lvl="0"/>
            <a:endParaRPr lang="pt-BR"/>
          </a:p>
        </p:txBody>
      </p:sp>
      <p:sp>
        <p:nvSpPr>
          <p:cNvPr id="6" name="Espaço Reservado para Número de Slide 5"/>
          <p:cNvSpPr>
            <a:spLocks noGrp="true"/>
          </p:cNvSpPr>
          <p:nvPr>
            <p:ph type="sldNum" sz="quarter" idx="12"/>
          </p:nvPr>
        </p:nvSpPr>
        <p:spPr/>
        <p:txBody>
          <a:bodyPr/>
          <a:lstStyle/>
          <a:p>
            <a:pPr lvl="0"/>
            <a:fld id="{9A0DB2DC-4C9A-4742-B13C-FB6460FD3503}" type="slidenum">
              <a:rPr lang="pt-BR"/>
            </a:fld>
            <a:endParaRPr lang="pt-B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true"/>
          </p:cNvSpPr>
          <p:nvPr>
            <p:ph type="title"/>
          </p:nvPr>
        </p:nvSpPr>
        <p:spPr/>
        <p:txBody>
          <a:bodyPr/>
          <a:lstStyle/>
          <a:p>
            <a:r>
              <a:rPr lang="pt-BR" smtClean="0"/>
              <a:t>Clique para editar o título mestre</a:t>
            </a:r>
            <a:endParaRPr lang="pt-BR"/>
          </a:p>
        </p:txBody>
      </p:sp>
      <p:sp>
        <p:nvSpPr>
          <p:cNvPr id="3" name="Espaço Reservado para Texto Vertical 2"/>
          <p:cNvSpPr>
            <a:spLocks noGrp="true"/>
          </p:cNvSpPr>
          <p:nvPr>
            <p:ph type="body" orient="vert" idx="1"/>
          </p:nvPr>
        </p:nvSpPr>
        <p:spPr/>
        <p:txBody>
          <a:bodyPr vert="eaVert"/>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true"/>
          </p:cNvSpPr>
          <p:nvPr>
            <p:ph type="dt" sz="half" idx="10"/>
          </p:nvPr>
        </p:nvSpPr>
        <p:spPr/>
        <p:txBody>
          <a:bodyPr/>
          <a:lstStyle/>
          <a:p>
            <a:pPr lvl="0"/>
            <a:endParaRPr lang="pt-BR"/>
          </a:p>
        </p:txBody>
      </p:sp>
      <p:sp>
        <p:nvSpPr>
          <p:cNvPr id="5" name="Espaço Reservado para Rodapé 4"/>
          <p:cNvSpPr>
            <a:spLocks noGrp="true"/>
          </p:cNvSpPr>
          <p:nvPr>
            <p:ph type="ftr" sz="quarter" idx="11"/>
          </p:nvPr>
        </p:nvSpPr>
        <p:spPr/>
        <p:txBody>
          <a:bodyPr/>
          <a:lstStyle/>
          <a:p>
            <a:pPr lvl="0"/>
            <a:endParaRPr lang="pt-BR"/>
          </a:p>
        </p:txBody>
      </p:sp>
      <p:sp>
        <p:nvSpPr>
          <p:cNvPr id="6" name="Espaço Reservado para Número de Slide 5"/>
          <p:cNvSpPr>
            <a:spLocks noGrp="true"/>
          </p:cNvSpPr>
          <p:nvPr>
            <p:ph type="sldNum" sz="quarter" idx="12"/>
          </p:nvPr>
        </p:nvSpPr>
        <p:spPr/>
        <p:txBody>
          <a:bodyPr/>
          <a:lstStyle/>
          <a:p>
            <a:pPr lvl="0"/>
            <a:fld id="{9A0DB2DC-4C9A-4742-B13C-FB6460FD3503}" type="slidenum">
              <a:rPr lang="pt-BR"/>
            </a:fld>
            <a:endParaRPr lang="pt-B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true"/>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true"/>
          </p:cNvSpPr>
          <p:nvPr>
            <p:ph type="body" orient="vert" idx="1"/>
          </p:nvPr>
        </p:nvSpPr>
        <p:spPr>
          <a:xfrm>
            <a:off x="457200" y="274638"/>
            <a:ext cx="6052930" cy="5851525"/>
          </a:xfrm>
        </p:spPr>
        <p:txBody>
          <a:bodyPr vert="eaVert"/>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true"/>
          </p:cNvSpPr>
          <p:nvPr>
            <p:ph type="dt" sz="half" idx="10"/>
          </p:nvPr>
        </p:nvSpPr>
        <p:spPr/>
        <p:txBody>
          <a:bodyPr/>
          <a:lstStyle/>
          <a:p>
            <a:pPr lvl="0"/>
            <a:endParaRPr lang="pt-BR"/>
          </a:p>
        </p:txBody>
      </p:sp>
      <p:sp>
        <p:nvSpPr>
          <p:cNvPr id="5" name="Espaço Reservado para Rodapé 4"/>
          <p:cNvSpPr>
            <a:spLocks noGrp="true"/>
          </p:cNvSpPr>
          <p:nvPr>
            <p:ph type="ftr" sz="quarter" idx="11"/>
          </p:nvPr>
        </p:nvSpPr>
        <p:spPr/>
        <p:txBody>
          <a:bodyPr/>
          <a:lstStyle/>
          <a:p>
            <a:pPr lvl="0"/>
            <a:endParaRPr lang="pt-BR"/>
          </a:p>
        </p:txBody>
      </p:sp>
      <p:sp>
        <p:nvSpPr>
          <p:cNvPr id="6" name="Espaço Reservado para Número de Slide 5"/>
          <p:cNvSpPr>
            <a:spLocks noGrp="true"/>
          </p:cNvSpPr>
          <p:nvPr>
            <p:ph type="sldNum" sz="quarter" idx="12"/>
          </p:nvPr>
        </p:nvSpPr>
        <p:spPr/>
        <p:txBody>
          <a:bodyPr/>
          <a:lstStyle/>
          <a:p>
            <a:pPr lvl="0"/>
            <a:fld id="{9A0DB2DC-4C9A-4742-B13C-FB6460FD3503}" type="slidenum">
              <a:rPr lang="pt-BR"/>
            </a:fld>
            <a:endParaRPr lang="pt-B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2" name="Título 1"/>
          <p:cNvSpPr>
            <a:spLocks noGrp="true"/>
          </p:cNvSpPr>
          <p:nvPr>
            <p:ph type="title"/>
          </p:nvPr>
        </p:nvSpPr>
        <p:spPr/>
        <p:txBody>
          <a:bodyPr/>
          <a:lstStyle/>
          <a:p>
            <a:r>
              <a:rPr lang="pt-BR" smtClean="0"/>
              <a:t>Clique para editar o título mestre</a:t>
            </a:r>
            <a:endParaRPr lang="pt-BR"/>
          </a:p>
        </p:txBody>
      </p:sp>
      <p:sp>
        <p:nvSpPr>
          <p:cNvPr id="3" name="Espaço Reservado para Data 2"/>
          <p:cNvSpPr>
            <a:spLocks noGrp="true"/>
          </p:cNvSpPr>
          <p:nvPr>
            <p:ph type="dt" sz="half" idx="10"/>
          </p:nvPr>
        </p:nvSpPr>
        <p:spPr/>
        <p:txBody>
          <a:bodyPr/>
          <a:lstStyle/>
          <a:p>
            <a:fld id="{1D8BD707-D9CF-40AE-B4C6-C98DA3205C09}" type="datetimeFigureOut">
              <a:rPr lang="en-US"/>
            </a:fld>
            <a:endParaRPr lang="en-US"/>
          </a:p>
        </p:txBody>
      </p:sp>
      <p:sp>
        <p:nvSpPr>
          <p:cNvPr id="4" name="Espaço Reservado para Rodapé 3"/>
          <p:cNvSpPr>
            <a:spLocks noGrp="true"/>
          </p:cNvSpPr>
          <p:nvPr>
            <p:ph type="ftr" sz="quarter" idx="11"/>
          </p:nvPr>
        </p:nvSpPr>
        <p:spPr/>
        <p:txBody>
          <a:bodyPr/>
          <a:lstStyle/>
          <a:p/>
        </p:txBody>
      </p:sp>
      <p:sp>
        <p:nvSpPr>
          <p:cNvPr id="5" name="Espaço Reservado para Número de Slide 4"/>
          <p:cNvSpPr>
            <a:spLocks noGrp="true"/>
          </p:cNvSpPr>
          <p:nvPr>
            <p:ph type="sldNum" sz="quarter" idx="12"/>
          </p:nvPr>
        </p:nvSpPr>
        <p:spPr/>
        <p:txBody>
          <a:bodyPr/>
          <a:lstStyle/>
          <a:p>
            <a:fld id="{B6F15528-21DE-4FAA-801E-634DDDAF4B2B}" type="slidenum">
              <a:rPr/>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sp>
        <p:nvSpPr>
          <p:cNvPr id="2" name="Título 1"/>
          <p:cNvSpPr>
            <a:spLocks noGrp="true"/>
          </p:cNvSpPr>
          <p:nvPr>
            <p:ph type="title"/>
          </p:nvPr>
        </p:nvSpPr>
        <p:spPr/>
        <p:txBody>
          <a:bodyPr/>
          <a:lstStyle/>
          <a:p>
            <a:r>
              <a:rPr lang="pt-BR" smtClean="0"/>
              <a:t>Clique para editar o título mestre</a:t>
            </a:r>
            <a:endParaRPr lang="pt-BR"/>
          </a:p>
        </p:txBody>
      </p:sp>
      <p:sp>
        <p:nvSpPr>
          <p:cNvPr id="3" name="Espaço Reservado para Data 2"/>
          <p:cNvSpPr>
            <a:spLocks noGrp="true"/>
          </p:cNvSpPr>
          <p:nvPr>
            <p:ph type="dt" sz="half" idx="10"/>
          </p:nvPr>
        </p:nvSpPr>
        <p:spPr/>
        <p:txBody>
          <a:bodyPr/>
          <a:lstStyle/>
          <a:p>
            <a:fld id="{1D8BD707-D9CF-40AE-B4C6-C98DA3205C09}" type="datetimeFigureOut">
              <a:rPr lang="en-US"/>
            </a:fld>
            <a:endParaRPr lang="en-US"/>
          </a:p>
        </p:txBody>
      </p:sp>
      <p:sp>
        <p:nvSpPr>
          <p:cNvPr id="4" name="Espaço Reservado para Rodapé 3"/>
          <p:cNvSpPr>
            <a:spLocks noGrp="true"/>
          </p:cNvSpPr>
          <p:nvPr>
            <p:ph type="ftr" sz="quarter" idx="11"/>
          </p:nvPr>
        </p:nvSpPr>
        <p:spPr/>
        <p:txBody>
          <a:bodyPr/>
          <a:lstStyle/>
          <a:p/>
        </p:txBody>
      </p:sp>
      <p:sp>
        <p:nvSpPr>
          <p:cNvPr id="5" name="Espaço Reservado para Número de Slide 4"/>
          <p:cNvSpPr>
            <a:spLocks noGrp="true"/>
          </p:cNvSpPr>
          <p:nvPr>
            <p:ph type="sldNum" sz="quarter" idx="12"/>
          </p:nvPr>
        </p:nvSpPr>
        <p:spPr/>
        <p:txBody>
          <a:bodyPr/>
          <a:lstStyle/>
          <a:p>
            <a:fld id="{B6F15528-21DE-4FAA-801E-634DDDAF4B2B}" type="slidenum">
              <a:rPr/>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Layout Personalizado">
    <p:spTree>
      <p:nvGrpSpPr>
        <p:cNvPr id="1" name=""/>
        <p:cNvGrpSpPr/>
        <p:nvPr/>
      </p:nvGrpSpPr>
      <p:grpSpPr>
        <a:xfrm>
          <a:off x="0" y="0"/>
          <a:ext cx="0" cy="0"/>
          <a:chOff x="0" y="0"/>
          <a:chExt cx="0" cy="0"/>
        </a:xfrm>
      </p:grpSpPr>
      <p:sp>
        <p:nvSpPr>
          <p:cNvPr id="2" name="Título 1"/>
          <p:cNvSpPr>
            <a:spLocks noGrp="true"/>
          </p:cNvSpPr>
          <p:nvPr>
            <p:ph type="title"/>
          </p:nvPr>
        </p:nvSpPr>
        <p:spPr/>
        <p:txBody>
          <a:bodyPr/>
          <a:lstStyle/>
          <a:p>
            <a:r>
              <a:rPr lang="pt-BR" smtClean="0"/>
              <a:t>Clique para editar o título mestre</a:t>
            </a:r>
            <a:endParaRPr lang="pt-BR"/>
          </a:p>
        </p:txBody>
      </p:sp>
      <p:sp>
        <p:nvSpPr>
          <p:cNvPr id="3" name="Espaço Reservado para Data 2"/>
          <p:cNvSpPr>
            <a:spLocks noGrp="true"/>
          </p:cNvSpPr>
          <p:nvPr>
            <p:ph type="dt" sz="half" idx="10"/>
          </p:nvPr>
        </p:nvSpPr>
        <p:spPr/>
        <p:txBody>
          <a:bodyPr/>
          <a:lstStyle/>
          <a:p>
            <a:fld id="{1D8BD707-D9CF-40AE-B4C6-C98DA3205C09}" type="datetimeFigureOut">
              <a:rPr lang="en-US"/>
            </a:fld>
            <a:endParaRPr lang="en-US"/>
          </a:p>
        </p:txBody>
      </p:sp>
      <p:sp>
        <p:nvSpPr>
          <p:cNvPr id="4" name="Espaço Reservado para Rodapé 3"/>
          <p:cNvSpPr>
            <a:spLocks noGrp="true"/>
          </p:cNvSpPr>
          <p:nvPr>
            <p:ph type="ftr" sz="quarter" idx="11"/>
          </p:nvPr>
        </p:nvSpPr>
        <p:spPr/>
        <p:txBody>
          <a:bodyPr/>
          <a:lstStyle/>
          <a:p/>
        </p:txBody>
      </p:sp>
      <p:sp>
        <p:nvSpPr>
          <p:cNvPr id="5" name="Espaço Reservado para Número de Slide 4"/>
          <p:cNvSpPr>
            <a:spLocks noGrp="true"/>
          </p:cNvSpPr>
          <p:nvPr>
            <p:ph type="sldNum" sz="quarter" idx="12"/>
          </p:nvPr>
        </p:nvSpPr>
        <p:spPr/>
        <p:txBody>
          <a:bodyPr/>
          <a:lstStyle/>
          <a:p>
            <a:fld id="{B6F15528-21DE-4FAA-801E-634DDDAF4B2B}" type="slidenum">
              <a:rPr/>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Layout Personalizado">
    <p:spTree>
      <p:nvGrpSpPr>
        <p:cNvPr id="1" name=""/>
        <p:cNvGrpSpPr/>
        <p:nvPr/>
      </p:nvGrpSpPr>
      <p:grpSpPr>
        <a:xfrm>
          <a:off x="0" y="0"/>
          <a:ext cx="0" cy="0"/>
          <a:chOff x="0" y="0"/>
          <a:chExt cx="0" cy="0"/>
        </a:xfrm>
      </p:grpSpPr>
      <p:sp>
        <p:nvSpPr>
          <p:cNvPr id="2" name="Título 1"/>
          <p:cNvSpPr>
            <a:spLocks noGrp="true"/>
          </p:cNvSpPr>
          <p:nvPr>
            <p:ph type="title"/>
          </p:nvPr>
        </p:nvSpPr>
        <p:spPr/>
        <p:txBody>
          <a:bodyPr/>
          <a:lstStyle/>
          <a:p>
            <a:r>
              <a:rPr lang="pt-BR" smtClean="0"/>
              <a:t>Clique para editar o título mestre</a:t>
            </a:r>
            <a:endParaRPr lang="pt-BR"/>
          </a:p>
        </p:txBody>
      </p:sp>
      <p:sp>
        <p:nvSpPr>
          <p:cNvPr id="3" name="Espaço Reservado para Data 2"/>
          <p:cNvSpPr>
            <a:spLocks noGrp="true"/>
          </p:cNvSpPr>
          <p:nvPr>
            <p:ph type="dt" sz="half" idx="10"/>
          </p:nvPr>
        </p:nvSpPr>
        <p:spPr/>
        <p:txBody>
          <a:bodyPr/>
          <a:lstStyle/>
          <a:p>
            <a:fld id="{1D8BD707-D9CF-40AE-B4C6-C98DA3205C09}" type="datetimeFigureOut">
              <a:rPr lang="en-US"/>
            </a:fld>
            <a:endParaRPr lang="en-US"/>
          </a:p>
        </p:txBody>
      </p:sp>
      <p:sp>
        <p:nvSpPr>
          <p:cNvPr id="4" name="Espaço Reservado para Rodapé 3"/>
          <p:cNvSpPr>
            <a:spLocks noGrp="true"/>
          </p:cNvSpPr>
          <p:nvPr>
            <p:ph type="ftr" sz="quarter" idx="11"/>
          </p:nvPr>
        </p:nvSpPr>
        <p:spPr/>
        <p:txBody>
          <a:bodyPr/>
          <a:lstStyle/>
          <a:p/>
        </p:txBody>
      </p:sp>
      <p:sp>
        <p:nvSpPr>
          <p:cNvPr id="5" name="Espaço Reservado para Número de Slide 4"/>
          <p:cNvSpPr>
            <a:spLocks noGrp="true"/>
          </p:cNvSpPr>
          <p:nvPr>
            <p:ph type="sldNum" sz="quarter" idx="12"/>
          </p:nvPr>
        </p:nvSpPr>
        <p:spPr/>
        <p:txBody>
          <a:bodyPr/>
          <a:lstStyle/>
          <a:p>
            <a:fld id="{B6F15528-21DE-4FAA-801E-634DDDAF4B2B}" type="slidenum">
              <a:rPr/>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Layout Personalizado">
    <p:spTree>
      <p:nvGrpSpPr>
        <p:cNvPr id="1" name=""/>
        <p:cNvGrpSpPr/>
        <p:nvPr/>
      </p:nvGrpSpPr>
      <p:grpSpPr>
        <a:xfrm>
          <a:off x="0" y="0"/>
          <a:ext cx="0" cy="0"/>
          <a:chOff x="0" y="0"/>
          <a:chExt cx="0" cy="0"/>
        </a:xfrm>
      </p:grpSpPr>
      <p:sp>
        <p:nvSpPr>
          <p:cNvPr id="2" name="Título 1"/>
          <p:cNvSpPr>
            <a:spLocks noGrp="true"/>
          </p:cNvSpPr>
          <p:nvPr>
            <p:ph type="title"/>
          </p:nvPr>
        </p:nvSpPr>
        <p:spPr/>
        <p:txBody>
          <a:bodyPr/>
          <a:lstStyle/>
          <a:p>
            <a:r>
              <a:rPr lang="pt-BR" smtClean="0"/>
              <a:t>Clique para editar o título mestre</a:t>
            </a:r>
            <a:endParaRPr lang="pt-BR"/>
          </a:p>
        </p:txBody>
      </p:sp>
      <p:sp>
        <p:nvSpPr>
          <p:cNvPr id="3" name="Espaço Reservado para Data 2"/>
          <p:cNvSpPr>
            <a:spLocks noGrp="true"/>
          </p:cNvSpPr>
          <p:nvPr>
            <p:ph type="dt" sz="half" idx="10"/>
          </p:nvPr>
        </p:nvSpPr>
        <p:spPr/>
        <p:txBody>
          <a:bodyPr/>
          <a:lstStyle/>
          <a:p>
            <a:fld id="{1D8BD707-D9CF-40AE-B4C6-C98DA3205C09}" type="datetimeFigureOut">
              <a:rPr lang="en-US"/>
            </a:fld>
            <a:endParaRPr lang="en-US"/>
          </a:p>
        </p:txBody>
      </p:sp>
      <p:sp>
        <p:nvSpPr>
          <p:cNvPr id="4" name="Espaço Reservado para Rodapé 3"/>
          <p:cNvSpPr>
            <a:spLocks noGrp="true"/>
          </p:cNvSpPr>
          <p:nvPr>
            <p:ph type="ftr" sz="quarter" idx="11"/>
          </p:nvPr>
        </p:nvSpPr>
        <p:spPr/>
        <p:txBody>
          <a:bodyPr/>
          <a:lstStyle/>
          <a:p/>
        </p:txBody>
      </p:sp>
      <p:sp>
        <p:nvSpPr>
          <p:cNvPr id="5" name="Espaço Reservado para Número de Slide 4"/>
          <p:cNvSpPr>
            <a:spLocks noGrp="true"/>
          </p:cNvSpPr>
          <p:nvPr>
            <p:ph type="sldNum" sz="quarter" idx="12"/>
          </p:nvPr>
        </p:nvSpPr>
        <p:spPr/>
        <p:txBody>
          <a:body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true"/>
          </p:cNvSpPr>
          <p:nvPr>
            <p:ph type="title"/>
          </p:nvPr>
        </p:nvSpPr>
        <p:spPr/>
        <p:txBody>
          <a:bodyPr/>
          <a:lstStyle/>
          <a:p>
            <a:r>
              <a:rPr lang="pt-BR" smtClean="0"/>
              <a:t>Clique para editar o título mestre</a:t>
            </a:r>
            <a:endParaRPr lang="pt-BR"/>
          </a:p>
        </p:txBody>
      </p:sp>
      <p:sp>
        <p:nvSpPr>
          <p:cNvPr id="3" name="Espaço Reservado para Conteúdo 2"/>
          <p:cNvSpPr>
            <a:spLocks noGrp="true"/>
          </p:cNvSpPr>
          <p:nvPr>
            <p:ph idx="1"/>
          </p:nvPr>
        </p:nvSpPr>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true"/>
          </p:cNvSpPr>
          <p:nvPr>
            <p:ph type="dt" sz="half" idx="10"/>
          </p:nvPr>
        </p:nvSpPr>
        <p:spPr/>
        <p:txBody>
          <a:bodyPr/>
          <a:lstStyle/>
          <a:p>
            <a:fld id="{1D8BD707-D9CF-40AE-B4C6-C98DA3205C09}" type="datetimeFigureOut">
              <a:rPr lang="en-US"/>
            </a:fld>
            <a:endParaRPr lang="en-US"/>
          </a:p>
        </p:txBody>
      </p:sp>
      <p:sp>
        <p:nvSpPr>
          <p:cNvPr id="5" name="Espaço Reservado para Rodapé 4"/>
          <p:cNvSpPr>
            <a:spLocks noGrp="true"/>
          </p:cNvSpPr>
          <p:nvPr>
            <p:ph type="ftr" sz="quarter" idx="11"/>
          </p:nvPr>
        </p:nvSpPr>
        <p:spPr/>
        <p:txBody>
          <a:bodyPr/>
          <a:lstStyle/>
          <a:p/>
        </p:txBody>
      </p:sp>
      <p:sp>
        <p:nvSpPr>
          <p:cNvPr id="6" name="Espaço Reservado para Número de Slide 5"/>
          <p:cNvSpPr>
            <a:spLocks noGrp="true"/>
          </p:cNvSpPr>
          <p:nvPr>
            <p:ph type="sldNum" sz="quarter" idx="12"/>
          </p:nvPr>
        </p:nvSpPr>
        <p:spPr/>
        <p:txBody>
          <a:bodyPr/>
          <a:lstStyle/>
          <a:p>
            <a:fld id="{B6F15528-21DE-4FAA-801E-634DDDAF4B2B}" type="slidenum">
              <a:rPr/>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true"/>
          </p:cNvSpPr>
          <p:nvPr>
            <p:ph type="title"/>
          </p:nvPr>
        </p:nvSpPr>
        <p:spPr>
          <a:xfrm>
            <a:off x="623888" y="1709738"/>
            <a:ext cx="7886700" cy="2852737"/>
          </a:xfrm>
        </p:spPr>
        <p:txBody>
          <a:bodyPr anchor="b"/>
          <a:lstStyle>
            <a:lvl1pPr>
              <a:defRPr sz="4500"/>
            </a:lvl1pPr>
          </a:lstStyle>
          <a:p>
            <a:r>
              <a:rPr lang="pt-BR" smtClean="0"/>
              <a:t>Clique para editar o título mestre</a:t>
            </a:r>
            <a:endParaRPr lang="pt-BR"/>
          </a:p>
        </p:txBody>
      </p:sp>
      <p:sp>
        <p:nvSpPr>
          <p:cNvPr id="3" name="Espaço Reservado para Texto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smtClean="0"/>
              <a:t>Editar estilos de texto Mestre</a:t>
            </a:r>
            <a:endParaRPr lang="pt-BR" smtClean="0"/>
          </a:p>
        </p:txBody>
      </p:sp>
      <p:sp>
        <p:nvSpPr>
          <p:cNvPr id="4" name="Espaço Reservado para Data 3"/>
          <p:cNvSpPr>
            <a:spLocks noGrp="true"/>
          </p:cNvSpPr>
          <p:nvPr>
            <p:ph type="dt" sz="half" idx="10"/>
          </p:nvPr>
        </p:nvSpPr>
        <p:spPr/>
        <p:txBody>
          <a:bodyPr/>
          <a:lstStyle/>
          <a:p>
            <a:pPr lvl="0"/>
            <a:endParaRPr lang="pt-BR"/>
          </a:p>
        </p:txBody>
      </p:sp>
      <p:sp>
        <p:nvSpPr>
          <p:cNvPr id="5" name="Espaço Reservado para Rodapé 4"/>
          <p:cNvSpPr>
            <a:spLocks noGrp="true"/>
          </p:cNvSpPr>
          <p:nvPr>
            <p:ph type="ftr" sz="quarter" idx="11"/>
          </p:nvPr>
        </p:nvSpPr>
        <p:spPr/>
        <p:txBody>
          <a:bodyPr/>
          <a:lstStyle/>
          <a:p>
            <a:pPr lvl="0"/>
            <a:endParaRPr lang="pt-BR"/>
          </a:p>
        </p:txBody>
      </p:sp>
      <p:sp>
        <p:nvSpPr>
          <p:cNvPr id="6" name="Espaço Reservado para Número de Slide 5"/>
          <p:cNvSpPr>
            <a:spLocks noGrp="true"/>
          </p:cNvSpPr>
          <p:nvPr>
            <p:ph type="sldNum" sz="quarter" idx="12"/>
          </p:nvPr>
        </p:nvSpPr>
        <p:spPr/>
        <p:txBody>
          <a:bodyPr/>
          <a:lstStyle/>
          <a:p>
            <a:pPr lvl="0"/>
            <a:fld id="{9A0DB2DC-4C9A-4742-B13C-FB6460FD3503}" type="slidenum">
              <a:rPr lang="pt-BR"/>
            </a:fld>
            <a:endParaRPr lang="pt-B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true"/>
          </p:cNvSpPr>
          <p:nvPr>
            <p:ph type="title"/>
          </p:nvPr>
        </p:nvSpPr>
        <p:spPr/>
        <p:txBody>
          <a:bodyPr/>
          <a:lstStyle/>
          <a:p>
            <a:r>
              <a:rPr lang="pt-BR" smtClean="0"/>
              <a:t>Clique para editar o título mestre</a:t>
            </a:r>
            <a:endParaRPr lang="pt-BR"/>
          </a:p>
        </p:txBody>
      </p:sp>
      <p:sp>
        <p:nvSpPr>
          <p:cNvPr id="3" name="Espaço Reservado para Conteúdo 2"/>
          <p:cNvSpPr>
            <a:spLocks noGrp="true"/>
          </p:cNvSpPr>
          <p:nvPr>
            <p:ph sz="half" idx="1"/>
          </p:nvPr>
        </p:nvSpPr>
        <p:spPr>
          <a:xfrm>
            <a:off x="457200" y="1600200"/>
            <a:ext cx="4032504" cy="4525963"/>
          </a:xfrm>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Conteúdo 3"/>
          <p:cNvSpPr>
            <a:spLocks noGrp="true"/>
          </p:cNvSpPr>
          <p:nvPr>
            <p:ph sz="half" idx="2"/>
          </p:nvPr>
        </p:nvSpPr>
        <p:spPr>
          <a:xfrm>
            <a:off x="4654296" y="1600200"/>
            <a:ext cx="4032504" cy="4525963"/>
          </a:xfrm>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5" name="Espaço Reservado para Data 4"/>
          <p:cNvSpPr>
            <a:spLocks noGrp="true"/>
          </p:cNvSpPr>
          <p:nvPr>
            <p:ph type="dt" sz="half" idx="10"/>
          </p:nvPr>
        </p:nvSpPr>
        <p:spPr/>
        <p:txBody>
          <a:bodyPr/>
          <a:lstStyle/>
          <a:p>
            <a:pPr lvl="0"/>
            <a:endParaRPr lang="pt-BR"/>
          </a:p>
        </p:txBody>
      </p:sp>
      <p:sp>
        <p:nvSpPr>
          <p:cNvPr id="6" name="Espaço Reservado para Rodapé 5"/>
          <p:cNvSpPr>
            <a:spLocks noGrp="true"/>
          </p:cNvSpPr>
          <p:nvPr>
            <p:ph type="ftr" sz="quarter" idx="11"/>
          </p:nvPr>
        </p:nvSpPr>
        <p:spPr/>
        <p:txBody>
          <a:bodyPr/>
          <a:lstStyle/>
          <a:p>
            <a:pPr lvl="0"/>
            <a:endParaRPr lang="pt-BR"/>
          </a:p>
        </p:txBody>
      </p:sp>
      <p:sp>
        <p:nvSpPr>
          <p:cNvPr id="7" name="Espaço Reservado para Número de Slide 6"/>
          <p:cNvSpPr>
            <a:spLocks noGrp="true"/>
          </p:cNvSpPr>
          <p:nvPr>
            <p:ph type="sldNum" sz="quarter" idx="12"/>
          </p:nvPr>
        </p:nvSpPr>
        <p:spPr/>
        <p:txBody>
          <a:bodyPr/>
          <a:lstStyle/>
          <a:p>
            <a:pPr lvl="0"/>
            <a:fld id="{9A0DB2DC-4C9A-4742-B13C-FB6460FD3503}" type="slidenum">
              <a:rPr lang="pt-BR"/>
            </a:fld>
            <a:endParaRPr lang="pt-B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true"/>
          </p:cNvSpPr>
          <p:nvPr>
            <p:ph type="title"/>
          </p:nvPr>
        </p:nvSpPr>
        <p:spPr>
          <a:xfrm>
            <a:off x="629841" y="365125"/>
            <a:ext cx="7886700" cy="1325563"/>
          </a:xfrm>
        </p:spPr>
        <p:txBody>
          <a:bodyPr/>
          <a:lstStyle/>
          <a:p>
            <a:r>
              <a:rPr lang="pt-BR" smtClean="0"/>
              <a:t>Clique para editar o título mestre</a:t>
            </a:r>
            <a:endParaRPr lang="pt-BR"/>
          </a:p>
        </p:txBody>
      </p:sp>
      <p:sp>
        <p:nvSpPr>
          <p:cNvPr id="3" name="Espaço Reservado para Texto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Editar estilos de texto Mestre</a:t>
            </a:r>
            <a:endParaRPr lang="pt-BR" smtClean="0"/>
          </a:p>
        </p:txBody>
      </p:sp>
      <p:sp>
        <p:nvSpPr>
          <p:cNvPr id="4" name="Espaço Reservado para Conteúdo 3"/>
          <p:cNvSpPr>
            <a:spLocks noGrp="true"/>
          </p:cNvSpPr>
          <p:nvPr>
            <p:ph sz="half" idx="2"/>
          </p:nvPr>
        </p:nvSpPr>
        <p:spPr>
          <a:xfrm>
            <a:off x="629841" y="2505075"/>
            <a:ext cx="3868340" cy="3684588"/>
          </a:xfrm>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5" name="Espaço Reservado para Texto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Editar estilos de texto Mestre</a:t>
            </a:r>
            <a:endParaRPr lang="pt-BR" smtClean="0"/>
          </a:p>
        </p:txBody>
      </p:sp>
      <p:sp>
        <p:nvSpPr>
          <p:cNvPr id="6" name="Espaço Reservado para Conteúdo 5"/>
          <p:cNvSpPr>
            <a:spLocks noGrp="true"/>
          </p:cNvSpPr>
          <p:nvPr>
            <p:ph sz="quarter" idx="4"/>
          </p:nvPr>
        </p:nvSpPr>
        <p:spPr>
          <a:xfrm>
            <a:off x="4629150" y="2505075"/>
            <a:ext cx="3887391" cy="3684588"/>
          </a:xfrm>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7" name="Espaço Reservado para Data 6"/>
          <p:cNvSpPr>
            <a:spLocks noGrp="true"/>
          </p:cNvSpPr>
          <p:nvPr>
            <p:ph type="dt" sz="half" idx="10"/>
          </p:nvPr>
        </p:nvSpPr>
        <p:spPr/>
        <p:txBody>
          <a:bodyPr/>
          <a:lstStyle/>
          <a:p>
            <a:pPr lvl="0"/>
            <a:endParaRPr lang="pt-BR"/>
          </a:p>
        </p:txBody>
      </p:sp>
      <p:sp>
        <p:nvSpPr>
          <p:cNvPr id="8" name="Espaço Reservado para Rodapé 7"/>
          <p:cNvSpPr>
            <a:spLocks noGrp="true"/>
          </p:cNvSpPr>
          <p:nvPr>
            <p:ph type="ftr" sz="quarter" idx="11"/>
          </p:nvPr>
        </p:nvSpPr>
        <p:spPr/>
        <p:txBody>
          <a:bodyPr/>
          <a:lstStyle/>
          <a:p>
            <a:pPr lvl="0"/>
            <a:endParaRPr lang="pt-BR"/>
          </a:p>
        </p:txBody>
      </p:sp>
      <p:sp>
        <p:nvSpPr>
          <p:cNvPr id="9" name="Espaço Reservado para Número de Slide 8"/>
          <p:cNvSpPr>
            <a:spLocks noGrp="true"/>
          </p:cNvSpPr>
          <p:nvPr>
            <p:ph type="sldNum" sz="quarter" idx="12"/>
          </p:nvPr>
        </p:nvSpPr>
        <p:spPr/>
        <p:txBody>
          <a:bodyPr/>
          <a:lstStyle/>
          <a:p>
            <a:pPr lvl="0"/>
            <a:fld id="{9A0DB2DC-4C9A-4742-B13C-FB6460FD3503}" type="slidenum">
              <a:rPr lang="pt-BR"/>
            </a:fld>
            <a:endParaRPr lang="pt-B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true"/>
          </p:cNvSpPr>
          <p:nvPr>
            <p:ph type="title"/>
          </p:nvPr>
        </p:nvSpPr>
        <p:spPr/>
        <p:txBody>
          <a:bodyPr/>
          <a:lstStyle/>
          <a:p>
            <a:r>
              <a:rPr lang="pt-BR" smtClean="0"/>
              <a:t>Clique para editar o título mestre</a:t>
            </a:r>
            <a:endParaRPr lang="pt-BR"/>
          </a:p>
        </p:txBody>
      </p:sp>
      <p:sp>
        <p:nvSpPr>
          <p:cNvPr id="3" name="Espaço Reservado para Data 2"/>
          <p:cNvSpPr>
            <a:spLocks noGrp="true"/>
          </p:cNvSpPr>
          <p:nvPr>
            <p:ph type="dt" sz="half" idx="10"/>
          </p:nvPr>
        </p:nvSpPr>
        <p:spPr/>
        <p:txBody>
          <a:bodyPr/>
          <a:lstStyle/>
          <a:p>
            <a:pPr lvl="0"/>
            <a:endParaRPr lang="pt-BR"/>
          </a:p>
        </p:txBody>
      </p:sp>
      <p:sp>
        <p:nvSpPr>
          <p:cNvPr id="4" name="Espaço Reservado para Rodapé 3"/>
          <p:cNvSpPr>
            <a:spLocks noGrp="true"/>
          </p:cNvSpPr>
          <p:nvPr>
            <p:ph type="ftr" sz="quarter" idx="11"/>
          </p:nvPr>
        </p:nvSpPr>
        <p:spPr/>
        <p:txBody>
          <a:bodyPr/>
          <a:lstStyle/>
          <a:p>
            <a:pPr lvl="0"/>
            <a:endParaRPr lang="pt-BR"/>
          </a:p>
        </p:txBody>
      </p:sp>
      <p:sp>
        <p:nvSpPr>
          <p:cNvPr id="5" name="Espaço Reservado para Número de Slide 4"/>
          <p:cNvSpPr>
            <a:spLocks noGrp="true"/>
          </p:cNvSpPr>
          <p:nvPr>
            <p:ph type="sldNum" sz="quarter" idx="12"/>
          </p:nvPr>
        </p:nvSpPr>
        <p:spPr/>
        <p:txBody>
          <a:bodyPr/>
          <a:lstStyle/>
          <a:p>
            <a:pPr lvl="0"/>
            <a:fld id="{9A0DB2DC-4C9A-4742-B13C-FB6460FD3503}" type="slidenum">
              <a:rPr lang="pt-BR"/>
            </a:fld>
            <a:endParaRPr lang="pt-B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true"/>
          </p:cNvSpPr>
          <p:nvPr>
            <p:ph type="dt" sz="half" idx="10"/>
          </p:nvPr>
        </p:nvSpPr>
        <p:spPr/>
        <p:txBody>
          <a:bodyPr/>
          <a:lstStyle/>
          <a:p>
            <a:pPr lvl="0"/>
            <a:endParaRPr lang="pt-BR"/>
          </a:p>
        </p:txBody>
      </p:sp>
      <p:sp>
        <p:nvSpPr>
          <p:cNvPr id="3" name="Espaço Reservado para Rodapé 2"/>
          <p:cNvSpPr>
            <a:spLocks noGrp="true"/>
          </p:cNvSpPr>
          <p:nvPr>
            <p:ph type="ftr" sz="quarter" idx="11"/>
          </p:nvPr>
        </p:nvSpPr>
        <p:spPr/>
        <p:txBody>
          <a:bodyPr/>
          <a:lstStyle/>
          <a:p>
            <a:pPr lvl="0"/>
            <a:endParaRPr lang="pt-BR"/>
          </a:p>
        </p:txBody>
      </p:sp>
      <p:sp>
        <p:nvSpPr>
          <p:cNvPr id="4" name="Espaço Reservado para Número de Slide 3"/>
          <p:cNvSpPr>
            <a:spLocks noGrp="true"/>
          </p:cNvSpPr>
          <p:nvPr>
            <p:ph type="sldNum" sz="quarter" idx="12"/>
          </p:nvPr>
        </p:nvSpPr>
        <p:spPr/>
        <p:txBody>
          <a:bodyPr/>
          <a:lstStyle/>
          <a:p>
            <a:pPr lvl="0"/>
            <a:fld id="{9A0DB2DC-4C9A-4742-B13C-FB6460FD3503}" type="slidenum">
              <a:rPr lang="pt-BR"/>
            </a:fld>
            <a:endParaRPr lang="pt-B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true"/>
          </p:cNvSpPr>
          <p:nvPr>
            <p:ph type="title"/>
          </p:nvPr>
        </p:nvSpPr>
        <p:spPr>
          <a:xfrm>
            <a:off x="629841" y="457200"/>
            <a:ext cx="2949178" cy="1600200"/>
          </a:xfrm>
        </p:spPr>
        <p:txBody>
          <a:bodyPr anchor="b"/>
          <a:lstStyle>
            <a:lvl1pPr>
              <a:defRPr sz="2400"/>
            </a:lvl1pPr>
          </a:lstStyle>
          <a:p>
            <a:r>
              <a:rPr lang="pt-BR" smtClean="0"/>
              <a:t>Clique para editar o título mestre</a:t>
            </a:r>
            <a:endParaRPr lang="pt-BR"/>
          </a:p>
        </p:txBody>
      </p:sp>
      <p:sp>
        <p:nvSpPr>
          <p:cNvPr id="3" name="Espaço Reservado para Conteúdo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Texto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smtClean="0"/>
              <a:t>Editar estilos de texto Mestre</a:t>
            </a:r>
            <a:endParaRPr lang="pt-BR" smtClean="0"/>
          </a:p>
        </p:txBody>
      </p:sp>
      <p:sp>
        <p:nvSpPr>
          <p:cNvPr id="5" name="Espaço Reservado para Data 4"/>
          <p:cNvSpPr>
            <a:spLocks noGrp="true"/>
          </p:cNvSpPr>
          <p:nvPr>
            <p:ph type="dt" sz="half" idx="10"/>
          </p:nvPr>
        </p:nvSpPr>
        <p:spPr/>
        <p:txBody>
          <a:bodyPr/>
          <a:lstStyle/>
          <a:p>
            <a:pPr lvl="0"/>
            <a:endParaRPr lang="pt-BR"/>
          </a:p>
        </p:txBody>
      </p:sp>
      <p:sp>
        <p:nvSpPr>
          <p:cNvPr id="6" name="Espaço Reservado para Rodapé 5"/>
          <p:cNvSpPr>
            <a:spLocks noGrp="true"/>
          </p:cNvSpPr>
          <p:nvPr>
            <p:ph type="ftr" sz="quarter" idx="11"/>
          </p:nvPr>
        </p:nvSpPr>
        <p:spPr/>
        <p:txBody>
          <a:bodyPr/>
          <a:lstStyle/>
          <a:p>
            <a:pPr lvl="0"/>
            <a:endParaRPr lang="pt-BR"/>
          </a:p>
        </p:txBody>
      </p:sp>
      <p:sp>
        <p:nvSpPr>
          <p:cNvPr id="7" name="Espaço Reservado para Número de Slide 6"/>
          <p:cNvSpPr>
            <a:spLocks noGrp="true"/>
          </p:cNvSpPr>
          <p:nvPr>
            <p:ph type="sldNum" sz="quarter" idx="12"/>
          </p:nvPr>
        </p:nvSpPr>
        <p:spPr/>
        <p:txBody>
          <a:bodyPr/>
          <a:lstStyle/>
          <a:p>
            <a:pPr lvl="0"/>
            <a:fld id="{9A0DB2DC-4C9A-4742-B13C-FB6460FD3503}" type="slidenum">
              <a:rPr lang="pt-BR"/>
            </a:fld>
            <a:endParaRPr lang="pt-B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true"/>
          </p:cNvSpPr>
          <p:nvPr>
            <p:ph type="title"/>
          </p:nvPr>
        </p:nvSpPr>
        <p:spPr>
          <a:xfrm>
            <a:off x="629841" y="457200"/>
            <a:ext cx="2949178" cy="1600200"/>
          </a:xfrm>
        </p:spPr>
        <p:txBody>
          <a:bodyPr anchor="b"/>
          <a:lstStyle>
            <a:lvl1pPr>
              <a:defRPr sz="2400"/>
            </a:lvl1pPr>
          </a:lstStyle>
          <a:p>
            <a:r>
              <a:rPr lang="pt-BR" smtClean="0"/>
              <a:t>Clique para editar o título mestre</a:t>
            </a:r>
            <a:endParaRPr lang="pt-BR"/>
          </a:p>
        </p:txBody>
      </p:sp>
      <p:sp>
        <p:nvSpPr>
          <p:cNvPr id="3" name="Espaço Reservado para Imagem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pt-BR"/>
          </a:p>
        </p:txBody>
      </p:sp>
      <p:sp>
        <p:nvSpPr>
          <p:cNvPr id="4" name="Espaço Reservado para Texto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smtClean="0"/>
              <a:t>Editar estilos de texto Mestre</a:t>
            </a:r>
            <a:endParaRPr lang="pt-BR" smtClean="0"/>
          </a:p>
        </p:txBody>
      </p:sp>
      <p:sp>
        <p:nvSpPr>
          <p:cNvPr id="5" name="Espaço Reservado para Data 4"/>
          <p:cNvSpPr>
            <a:spLocks noGrp="true"/>
          </p:cNvSpPr>
          <p:nvPr>
            <p:ph type="dt" sz="half" idx="10"/>
          </p:nvPr>
        </p:nvSpPr>
        <p:spPr/>
        <p:txBody>
          <a:bodyPr/>
          <a:lstStyle/>
          <a:p>
            <a:pPr lvl="0"/>
            <a:endParaRPr lang="pt-BR"/>
          </a:p>
        </p:txBody>
      </p:sp>
      <p:sp>
        <p:nvSpPr>
          <p:cNvPr id="6" name="Espaço Reservado para Rodapé 5"/>
          <p:cNvSpPr>
            <a:spLocks noGrp="true"/>
          </p:cNvSpPr>
          <p:nvPr>
            <p:ph type="ftr" sz="quarter" idx="11"/>
          </p:nvPr>
        </p:nvSpPr>
        <p:spPr/>
        <p:txBody>
          <a:bodyPr/>
          <a:lstStyle/>
          <a:p>
            <a:pPr lvl="0"/>
            <a:endParaRPr lang="pt-BR"/>
          </a:p>
        </p:txBody>
      </p:sp>
      <p:sp>
        <p:nvSpPr>
          <p:cNvPr id="7" name="Espaço Reservado para Número de Slide 6"/>
          <p:cNvSpPr>
            <a:spLocks noGrp="true"/>
          </p:cNvSpPr>
          <p:nvPr>
            <p:ph type="sldNum" sz="quarter" idx="12"/>
          </p:nvPr>
        </p:nvSpPr>
        <p:spPr/>
        <p:txBody>
          <a:bodyPr/>
          <a:lstStyle/>
          <a:p>
            <a:pPr lvl="0"/>
            <a:fld id="{9A0DB2DC-4C9A-4742-B13C-FB6460FD3503}" type="slidenum">
              <a:rPr lang="pt-BR"/>
            </a:fld>
            <a:endParaRPr lang="pt-B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ítulo 1025"/>
          <p:cNvSpPr/>
          <p:nvPr>
            <p:ph type="title"/>
          </p:nvPr>
        </p:nvSpPr>
        <p:spPr>
          <a:xfrm>
            <a:off x="457200" y="274638"/>
            <a:ext cx="8229600" cy="1143000"/>
          </a:xfrm>
          <a:prstGeom prst="rect">
            <a:avLst/>
          </a:prstGeom>
          <a:noFill/>
          <a:ln w="9525">
            <a:noFill/>
          </a:ln>
        </p:spPr>
        <p:txBody>
          <a:bodyPr anchor="ctr" anchorCtr="false"/>
          <a:p>
            <a:pPr lvl="0"/>
            <a:r>
              <a:t>Clique para editar o estilo do título mestre</a:t>
            </a:r>
          </a:p>
        </p:txBody>
      </p:sp>
      <p:sp>
        <p:nvSpPr>
          <p:cNvPr id="1027" name="Espaço Reservado para Texto 1026"/>
          <p:cNvSpPr/>
          <p:nvPr>
            <p:ph type="body" idx="1"/>
          </p:nvPr>
        </p:nvSpPr>
        <p:spPr>
          <a:xfrm>
            <a:off x="457200" y="1600200"/>
            <a:ext cx="8229600" cy="4525963"/>
          </a:xfrm>
          <a:prstGeom prst="rect">
            <a:avLst/>
          </a:prstGeom>
          <a:noFill/>
          <a:ln w="9525">
            <a:noFill/>
          </a:ln>
        </p:spPr>
        <p:txBody>
          <a:bodyPr/>
          <a:p>
            <a:pPr lvl="0"/>
            <a:r>
              <a:t>Clique para editar os estilos do texto mestre</a:t>
            </a:r>
          </a:p>
          <a:p>
            <a:pPr lvl="1"/>
            <a:r>
              <a:t>Segundo nível</a:t>
            </a:r>
          </a:p>
          <a:p>
            <a:pPr lvl="2"/>
            <a:r>
              <a:t>Terceiro nível</a:t>
            </a:r>
          </a:p>
          <a:p>
            <a:pPr lvl="3"/>
            <a:r>
              <a:t>Quarto nível</a:t>
            </a:r>
          </a:p>
          <a:p>
            <a:pPr lvl="4"/>
            <a:r>
              <a:t>Quinto nível</a:t>
            </a:r>
          </a:p>
        </p:txBody>
      </p:sp>
      <p:sp>
        <p:nvSpPr>
          <p:cNvPr id="1028" name="Espaço Reservado para Data 1027"/>
          <p:cNvSpPr/>
          <p:nvPr>
            <p:ph type="dt" sz="half" idx="2"/>
          </p:nvPr>
        </p:nvSpPr>
        <p:spPr>
          <a:xfrm>
            <a:off x="457200" y="6245225"/>
            <a:ext cx="2133600" cy="476250"/>
          </a:xfrm>
          <a:prstGeom prst="rect">
            <a:avLst/>
          </a:prstGeom>
          <a:noFill/>
          <a:ln w="9525">
            <a:noFill/>
          </a:ln>
        </p:spPr>
        <p:txBody>
          <a:bodyPr/>
          <a:lstStyle>
            <a:lvl1pPr>
              <a:defRPr sz="1400">
                <a:latin typeface="DejaVu Sans" panose="020B0603030804020204" charset="0"/>
                <a:ea typeface="DejaVu Sans" panose="020B0603030804020204" charset="0"/>
                <a:cs typeface="DejaVu Sans" panose="020B0603030804020204" charset="0"/>
              </a:defRPr>
            </a:lvl1pPr>
          </a:lstStyle>
          <a:p>
            <a:fld id="{1D8BD707-D9CF-40AE-B4C6-C98DA3205C09}" type="datetimeFigureOut">
              <a:rPr lang="en-US"/>
            </a:fld>
            <a:endParaRPr lang="en-US"/>
          </a:p>
        </p:txBody>
      </p:sp>
      <p:sp>
        <p:nvSpPr>
          <p:cNvPr id="1029" name="Espaço Reservado para Rodapé 1028"/>
          <p:cNvSpPr/>
          <p:nvPr>
            <p:ph type="ftr" sz="quarter" idx="3"/>
          </p:nvPr>
        </p:nvSpPr>
        <p:spPr>
          <a:xfrm>
            <a:off x="3124200" y="6245225"/>
            <a:ext cx="2895600" cy="476250"/>
          </a:xfrm>
          <a:prstGeom prst="rect">
            <a:avLst/>
          </a:prstGeom>
          <a:noFill/>
          <a:ln w="9525">
            <a:noFill/>
          </a:ln>
        </p:spPr>
        <p:txBody>
          <a:bodyPr/>
          <a:lstStyle>
            <a:lvl1pPr algn="ctr">
              <a:defRPr sz="1400">
                <a:latin typeface="DejaVu Sans" panose="020B0603030804020204" charset="0"/>
                <a:ea typeface="DejaVu Sans" panose="020B0603030804020204" charset="0"/>
                <a:cs typeface="DejaVu Sans" panose="020B0603030804020204" charset="0"/>
              </a:defRPr>
            </a:lvl1pPr>
          </a:lstStyle>
          <a:p/>
        </p:txBody>
      </p:sp>
      <p:sp>
        <p:nvSpPr>
          <p:cNvPr id="1030" name="Espaço Reservado para Número de Slide 1029"/>
          <p:cNvSpPr/>
          <p:nvPr>
            <p:ph type="sldNum" sz="quarter" idx="4"/>
          </p:nvPr>
        </p:nvSpPr>
        <p:spPr>
          <a:xfrm>
            <a:off x="6553200" y="6245225"/>
            <a:ext cx="2133600" cy="476250"/>
          </a:xfrm>
          <a:prstGeom prst="rect">
            <a:avLst/>
          </a:prstGeom>
          <a:noFill/>
          <a:ln w="9525">
            <a:noFill/>
          </a:ln>
        </p:spPr>
        <p:txBody>
          <a:bodyPr/>
          <a:lstStyle>
            <a:lvl1pPr algn="r">
              <a:defRPr sz="1400">
                <a:latin typeface="DejaVu Sans" panose="020B0603030804020204" charset="0"/>
                <a:ea typeface="DejaVu Sans" panose="020B0603030804020204" charset="0"/>
                <a:cs typeface="DejaVu Sans" panose="020B0603030804020204" charset="0"/>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DejaVu Sans" panose="020B0603030804020204" charset="0"/>
          <a:ea typeface="DejaVu Sans" panose="020B0603030804020204" charset="0"/>
          <a:cs typeface="DejaVu Sans" panose="020B0603030804020204" charset="0"/>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DejaVu Sans" panose="020B0603030804020204" charset="0"/>
          <a:ea typeface="DejaVu Sans" panose="020B0603030804020204" charset="0"/>
          <a:cs typeface="DejaVu Sans" panose="020B0603030804020204" charset="0"/>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DejaVu Sans" panose="020B0603030804020204" charset="0"/>
          <a:ea typeface="DejaVu Sans" panose="020B0603030804020204" charset="0"/>
          <a:cs typeface="DejaVu Sans" panose="020B0603030804020204" charset="0"/>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DejaVu Sans" panose="020B0603030804020204" charset="0"/>
          <a:ea typeface="DejaVu Sans" panose="020B0603030804020204" charset="0"/>
          <a:cs typeface="DejaVu Sans" panose="020B0603030804020204" charset="0"/>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DejaVu Sans" panose="020B0603030804020204" charset="0"/>
          <a:ea typeface="DejaVu Sans" panose="020B0603030804020204" charset="0"/>
          <a:cs typeface="DejaVu Sans" panose="020B0603030804020204" charset="0"/>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DejaVu Sans" panose="020B0603030804020204" charset="0"/>
          <a:ea typeface="DejaVu Sans" panose="020B0603030804020204" charset="0"/>
          <a:cs typeface="DejaVu Sans" panose="020B0603030804020204" charset="0"/>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8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6" name="Rectangle 25"/>
          <p:cNvSpPr/>
          <p:nvPr/>
        </p:nvSpPr>
        <p:spPr>
          <a:xfrm>
            <a:off x="3899535" y="0"/>
            <a:ext cx="5244465" cy="6858000"/>
          </a:xfrm>
          <a:prstGeom prst="rect">
            <a:avLst/>
          </a:prstGeom>
          <a:solidFill>
            <a:srgbClr val="3C136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object 11"/>
          <p:cNvSpPr txBox="true">
            <a:spLocks noGrp="true"/>
          </p:cNvSpPr>
          <p:nvPr>
            <p:ph type="title"/>
          </p:nvPr>
        </p:nvSpPr>
        <p:spPr>
          <a:xfrm>
            <a:off x="4567555" y="2821940"/>
            <a:ext cx="3907790" cy="997585"/>
          </a:xfrm>
          <a:prstGeom prst="rect">
            <a:avLst/>
          </a:prstGeom>
        </p:spPr>
        <p:txBody>
          <a:bodyPr vert="horz" wrap="square" lIns="0" tIns="12700" rIns="0" bIns="0" rtlCol="0">
            <a:spAutoFit/>
          </a:bodyPr>
          <a:lstStyle/>
          <a:p>
            <a:pPr marL="12700">
              <a:lnSpc>
                <a:spcPct val="100000"/>
              </a:lnSpc>
              <a:spcBef>
                <a:spcPts val="100"/>
              </a:spcBef>
            </a:pPr>
            <a:r>
              <a:rPr lang="pt-PT" sz="3200" b="1" dirty="0">
                <a:solidFill>
                  <a:schemeClr val="bg1"/>
                </a:solidFill>
              </a:rPr>
              <a:t>Stream </a:t>
            </a:r>
            <a:br>
              <a:rPr lang="pt-PT" sz="3200" b="1" dirty="0">
                <a:solidFill>
                  <a:schemeClr val="bg1"/>
                </a:solidFill>
              </a:rPr>
            </a:br>
            <a:r>
              <a:rPr lang="pt-PT" sz="3200" b="1" dirty="0">
                <a:solidFill>
                  <a:schemeClr val="bg1"/>
                </a:solidFill>
              </a:rPr>
              <a:t>FlatMap</a:t>
            </a:r>
            <a:endParaRPr lang="pt-PT" sz="3200" b="1" dirty="0">
              <a:solidFill>
                <a:schemeClr val="bg1"/>
              </a:solidFill>
            </a:endParaRPr>
          </a:p>
        </p:txBody>
      </p:sp>
      <p:pic>
        <p:nvPicPr>
          <p:cNvPr id="22" name="Imagem 21"/>
          <p:cNvPicPr>
            <a:picLocks noChangeAspect="true"/>
          </p:cNvPicPr>
          <p:nvPr/>
        </p:nvPicPr>
        <p:blipFill>
          <a:blip r:embed="rId1"/>
          <a:stretch>
            <a:fillRect/>
          </a:stretch>
        </p:blipFill>
        <p:spPr>
          <a:xfrm>
            <a:off x="7966075" y="5591810"/>
            <a:ext cx="1061085" cy="877570"/>
          </a:xfrm>
          <a:prstGeom prst="rect">
            <a:avLst/>
          </a:prstGeom>
        </p:spPr>
      </p:pic>
      <p:pic>
        <p:nvPicPr>
          <p:cNvPr id="21" name="Picture 20" descr="pngaaa.com-2459502 (1)"/>
          <p:cNvPicPr>
            <a:picLocks noChangeAspect="true"/>
          </p:cNvPicPr>
          <p:nvPr/>
        </p:nvPicPr>
        <p:blipFill>
          <a:blip r:embed="rId2"/>
          <a:stretch>
            <a:fillRect/>
          </a:stretch>
        </p:blipFill>
        <p:spPr>
          <a:xfrm>
            <a:off x="742315" y="647065"/>
            <a:ext cx="1860550" cy="2367280"/>
          </a:xfrm>
          <a:prstGeom prst="rect">
            <a:avLst/>
          </a:prstGeom>
        </p:spPr>
      </p:pic>
      <p:sp>
        <p:nvSpPr>
          <p:cNvPr id="23" name="object 11"/>
          <p:cNvSpPr txBox="true">
            <a:spLocks noGrp="true"/>
          </p:cNvSpPr>
          <p:nvPr/>
        </p:nvSpPr>
        <p:spPr>
          <a:xfrm>
            <a:off x="535940" y="3202305"/>
            <a:ext cx="2369820" cy="751205"/>
          </a:xfrm>
          <a:prstGeom prst="rect">
            <a:avLst/>
          </a:prstGeom>
          <a:noFill/>
          <a:ln w="9525">
            <a:noFill/>
          </a:ln>
        </p:spPr>
        <p:txBody>
          <a:bodyPr vert="horz" wrap="square" lIns="0" tIns="12700" rIns="0" bIns="0" rtlCol="0" anchor="ctr" anchorCtr="false">
            <a:sp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DejaVu Sans" panose="020B0603030804020204" charset="0"/>
                <a:ea typeface="DejaVu Sans" panose="020B0603030804020204" charset="0"/>
                <a:cs typeface="DejaVu Sans" panose="020B0603030804020204" charset="0"/>
              </a:defRPr>
            </a:lvl1pPr>
          </a:lstStyle>
          <a:p>
            <a:pPr marL="12700">
              <a:lnSpc>
                <a:spcPct val="100000"/>
              </a:lnSpc>
              <a:spcBef>
                <a:spcPts val="100"/>
              </a:spcBef>
            </a:pPr>
            <a:r>
              <a:rPr lang="pt-PT" sz="4800" b="1" dirty="0">
                <a:solidFill>
                  <a:schemeClr val="bg1"/>
                </a:solidFill>
                <a:latin typeface="AvantGarde LT Medium" panose="02000603030000020004" charset="0"/>
                <a:cs typeface="AvantGarde LT Medium" panose="02000603030000020004" charset="0"/>
              </a:rPr>
              <a:t>Java</a:t>
            </a:r>
            <a:endParaRPr lang="pt-PT" sz="4800" b="1" dirty="0">
              <a:solidFill>
                <a:schemeClr val="bg1"/>
              </a:solidFill>
              <a:latin typeface="AvantGarde LT Medium" panose="02000603030000020004" charset="0"/>
              <a:cs typeface="AvantGarde LT Medium" panose="02000603030000020004" charset="0"/>
            </a:endParaRPr>
          </a:p>
        </p:txBody>
      </p:sp>
      <p:sp>
        <p:nvSpPr>
          <p:cNvPr id="24" name="object 11"/>
          <p:cNvSpPr txBox="true">
            <a:spLocks noGrp="true"/>
          </p:cNvSpPr>
          <p:nvPr/>
        </p:nvSpPr>
        <p:spPr>
          <a:xfrm>
            <a:off x="145415" y="4006850"/>
            <a:ext cx="3566160" cy="504825"/>
          </a:xfrm>
          <a:prstGeom prst="rect">
            <a:avLst/>
          </a:prstGeom>
          <a:noFill/>
          <a:ln w="9525">
            <a:noFill/>
          </a:ln>
        </p:spPr>
        <p:txBody>
          <a:bodyPr vert="horz" wrap="square" lIns="0" tIns="12700" rIns="0" bIns="0" rtlCol="0" anchor="ctr" anchorCtr="false">
            <a:sp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DejaVu Sans" panose="020B0603030804020204" charset="0"/>
                <a:ea typeface="DejaVu Sans" panose="020B0603030804020204" charset="0"/>
                <a:cs typeface="DejaVu Sans" panose="020B0603030804020204" charset="0"/>
              </a:defRPr>
            </a:lvl1pPr>
          </a:lstStyle>
          <a:p>
            <a:pPr marL="12700">
              <a:lnSpc>
                <a:spcPct val="100000"/>
              </a:lnSpc>
              <a:spcBef>
                <a:spcPts val="100"/>
              </a:spcBef>
            </a:pPr>
            <a:r>
              <a:rPr lang="pt-PT" sz="3200" b="1" dirty="0">
                <a:solidFill>
                  <a:schemeClr val="bg1"/>
                </a:solidFill>
              </a:rPr>
              <a:t>Programming</a:t>
            </a:r>
            <a:endParaRPr lang="pt-PT" sz="3200" b="1" dirty="0">
              <a:solidFill>
                <a:schemeClr val="bg1"/>
              </a:solidFill>
            </a:endParaRPr>
          </a:p>
        </p:txBody>
      </p:sp>
      <p:sp>
        <p:nvSpPr>
          <p:cNvPr id="27" name="object 11"/>
          <p:cNvSpPr txBox="true">
            <a:spLocks noGrp="true"/>
          </p:cNvSpPr>
          <p:nvPr/>
        </p:nvSpPr>
        <p:spPr>
          <a:xfrm>
            <a:off x="4646295" y="438785"/>
            <a:ext cx="2136775" cy="935990"/>
          </a:xfrm>
          <a:prstGeom prst="rect">
            <a:avLst/>
          </a:prstGeom>
          <a:noFill/>
          <a:ln w="9525">
            <a:noFill/>
          </a:ln>
        </p:spPr>
        <p:txBody>
          <a:bodyPr vert="horz" wrap="square" lIns="0" tIns="12700" rIns="0" bIns="0" rtlCol="0" anchor="ctr" anchorCtr="false">
            <a:sp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DejaVu Sans" panose="020B0603030804020204" charset="0"/>
                <a:ea typeface="DejaVu Sans" panose="020B0603030804020204" charset="0"/>
                <a:cs typeface="DejaVu Sans" panose="020B0603030804020204" charset="0"/>
              </a:defRPr>
            </a:lvl1pPr>
          </a:lstStyle>
          <a:p>
            <a:pPr marL="12700">
              <a:lnSpc>
                <a:spcPct val="100000"/>
              </a:lnSpc>
              <a:spcBef>
                <a:spcPts val="100"/>
              </a:spcBef>
            </a:pPr>
            <a:r>
              <a:rPr lang="pt-PT" sz="6000" b="1" dirty="0">
                <a:solidFill>
                  <a:schemeClr val="bg1"/>
                </a:solidFill>
              </a:rPr>
              <a:t>#11</a:t>
            </a:r>
            <a:endParaRPr lang="pt-PT" sz="6000" b="1"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1361"/>
        </a:solidFill>
        <a:effectLst/>
      </p:bgPr>
    </p:bg>
    <p:spTree>
      <p:nvGrpSpPr>
        <p:cNvPr id="1" name=""/>
        <p:cNvGrpSpPr/>
        <p:nvPr/>
      </p:nvGrpSpPr>
      <p:grpSpPr>
        <a:xfrm>
          <a:off x="0" y="0"/>
          <a:ext cx="0" cy="0"/>
          <a:chOff x="0" y="0"/>
          <a:chExt cx="0" cy="0"/>
        </a:xfrm>
      </p:grpSpPr>
      <p:pic>
        <p:nvPicPr>
          <p:cNvPr id="22" name="Imagem 21"/>
          <p:cNvPicPr>
            <a:picLocks noChangeAspect="true"/>
          </p:cNvPicPr>
          <p:nvPr/>
        </p:nvPicPr>
        <p:blipFill>
          <a:blip r:embed="rId1"/>
          <a:stretch>
            <a:fillRect/>
          </a:stretch>
        </p:blipFill>
        <p:spPr>
          <a:xfrm>
            <a:off x="7966075" y="5591810"/>
            <a:ext cx="1061085" cy="877570"/>
          </a:xfrm>
          <a:prstGeom prst="rect">
            <a:avLst/>
          </a:prstGeom>
        </p:spPr>
      </p:pic>
      <p:sp>
        <p:nvSpPr>
          <p:cNvPr id="4" name="Text Box 3"/>
          <p:cNvSpPr txBox="true"/>
          <p:nvPr/>
        </p:nvSpPr>
        <p:spPr>
          <a:xfrm>
            <a:off x="327660" y="256540"/>
            <a:ext cx="3491230" cy="368300"/>
          </a:xfrm>
          <a:prstGeom prst="rect">
            <a:avLst/>
          </a:prstGeom>
          <a:noFill/>
        </p:spPr>
        <p:txBody>
          <a:bodyPr wrap="none" rtlCol="0">
            <a:spAutoFit/>
          </a:bodyPr>
          <a:p>
            <a:pPr algn="l"/>
            <a:r>
              <a:rPr lang="pt-PT" altLang="en-US" b="1">
                <a:solidFill>
                  <a:schemeClr val="bg1"/>
                </a:solidFill>
                <a:sym typeface="+mn-ea"/>
              </a:rPr>
              <a:t>Stream Flat Map Example</a:t>
            </a:r>
            <a:endParaRPr lang="pt-PT" altLang="en-US" b="1">
              <a:solidFill>
                <a:schemeClr val="bg1"/>
              </a:solidFill>
              <a:sym typeface="+mn-ea"/>
            </a:endParaRPr>
          </a:p>
        </p:txBody>
      </p:sp>
      <p:grpSp>
        <p:nvGrpSpPr>
          <p:cNvPr id="8" name="Group 7"/>
          <p:cNvGrpSpPr/>
          <p:nvPr/>
        </p:nvGrpSpPr>
        <p:grpSpPr>
          <a:xfrm>
            <a:off x="327660" y="736600"/>
            <a:ext cx="8349615" cy="4290695"/>
            <a:chOff x="840" y="1920"/>
            <a:chExt cx="11880" cy="7440"/>
          </a:xfrm>
        </p:grpSpPr>
        <p:sp>
          <p:nvSpPr>
            <p:cNvPr id="2" name="Rectangle 1"/>
            <p:cNvSpPr/>
            <p:nvPr/>
          </p:nvSpPr>
          <p:spPr>
            <a:xfrm>
              <a:off x="840" y="1920"/>
              <a:ext cx="11880" cy="7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Oval 4"/>
            <p:cNvSpPr/>
            <p:nvPr/>
          </p:nvSpPr>
          <p:spPr>
            <a:xfrm>
              <a:off x="1080" y="2040"/>
              <a:ext cx="360" cy="360"/>
            </a:xfrm>
            <a:prstGeom prst="ellipse">
              <a:avLst/>
            </a:prstGeom>
            <a:gradFill>
              <a:gsLst>
                <a:gs pos="0">
                  <a:srgbClr val="FE4444"/>
                </a:gs>
                <a:gs pos="100000">
                  <a:srgbClr val="832B2B"/>
                </a:gs>
              </a:gsLst>
              <a:lin ang="5400000" scaled="fals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Oval 5"/>
            <p:cNvSpPr/>
            <p:nvPr/>
          </p:nvSpPr>
          <p:spPr>
            <a:xfrm>
              <a:off x="1532" y="2040"/>
              <a:ext cx="360" cy="360"/>
            </a:xfrm>
            <a:prstGeom prst="ellipse">
              <a:avLst/>
            </a:prstGeom>
            <a:gradFill>
              <a:gsLst>
                <a:gs pos="0">
                  <a:srgbClr val="FBFB11"/>
                </a:gs>
                <a:gs pos="100000">
                  <a:srgbClr val="838309"/>
                </a:gs>
              </a:gsLst>
              <a:lin ang="5400000" scaled="fals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Oval 6"/>
            <p:cNvSpPr/>
            <p:nvPr/>
          </p:nvSpPr>
          <p:spPr>
            <a:xfrm>
              <a:off x="1963" y="2040"/>
              <a:ext cx="360" cy="360"/>
            </a:xfrm>
            <a:prstGeom prst="ellipse">
              <a:avLst/>
            </a:prstGeom>
            <a:gradFill>
              <a:gsLst>
                <a:gs pos="0">
                  <a:srgbClr val="14CD68"/>
                </a:gs>
                <a:gs pos="100000">
                  <a:srgbClr val="0B6E38"/>
                </a:gs>
              </a:gsLst>
              <a:lin ang="5400000" scaled="fals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9" name="Text Box 8"/>
          <p:cNvSpPr txBox="true"/>
          <p:nvPr/>
        </p:nvSpPr>
        <p:spPr>
          <a:xfrm>
            <a:off x="391160" y="1037590"/>
            <a:ext cx="8373110" cy="2861310"/>
          </a:xfrm>
          <a:prstGeom prst="rect">
            <a:avLst/>
          </a:prstGeom>
          <a:noFill/>
        </p:spPr>
        <p:txBody>
          <a:bodyPr wrap="square" rtlCol="0">
            <a:spAutoFit/>
          </a:bodyPr>
          <a:p>
            <a:pPr algn="l"/>
            <a:r>
              <a:rPr lang="en-US" sz="1000">
                <a:solidFill>
                  <a:schemeClr val="bg1"/>
                </a:solidFill>
              </a:rPr>
              <a:t>public static void main(String[] args) {</a:t>
            </a:r>
            <a:endParaRPr lang="en-US" sz="1000">
              <a:solidFill>
                <a:schemeClr val="bg1"/>
              </a:solidFill>
            </a:endParaRPr>
          </a:p>
          <a:p>
            <a:pPr algn="l"/>
            <a:r>
              <a:rPr lang="en-US" sz="1000">
                <a:solidFill>
                  <a:schemeClr val="bg1"/>
                </a:solidFill>
              </a:rPr>
              <a:t>	List&lt;Integer&gt; oddNumber = Arrays.asList(1,3,5,7);</a:t>
            </a:r>
            <a:endParaRPr lang="en-US" sz="1000">
              <a:solidFill>
                <a:schemeClr val="bg1"/>
              </a:solidFill>
            </a:endParaRPr>
          </a:p>
          <a:p>
            <a:pPr algn="l"/>
            <a:r>
              <a:rPr lang="en-US" sz="1000">
                <a:solidFill>
                  <a:schemeClr val="bg1"/>
                </a:solidFill>
              </a:rPr>
              <a:t>	List&lt;Integer&gt; evenNumber = Arrays.asList(2,4,6,8);</a:t>
            </a:r>
            <a:endParaRPr lang="en-US" sz="1000">
              <a:solidFill>
                <a:schemeClr val="bg1"/>
              </a:solidFill>
            </a:endParaRPr>
          </a:p>
          <a:p>
            <a:pPr algn="l"/>
            <a:r>
              <a:rPr lang="en-US" sz="1000">
                <a:solidFill>
                  <a:schemeClr val="bg1"/>
                </a:solidFill>
              </a:rPr>
              <a:t>		</a:t>
            </a:r>
            <a:endParaRPr lang="en-US" sz="1000">
              <a:solidFill>
                <a:schemeClr val="bg1"/>
              </a:solidFill>
            </a:endParaRPr>
          </a:p>
          <a:p>
            <a:pPr algn="l"/>
            <a:r>
              <a:rPr lang="en-US" sz="1000">
                <a:solidFill>
                  <a:schemeClr val="bg1"/>
                </a:solidFill>
              </a:rPr>
              <a:t>	List&lt;List&lt;Integer&gt;&gt; listofList = Arrays.asList(oddNumber,evenNumber);</a:t>
            </a:r>
            <a:endParaRPr lang="en-US" sz="1000">
              <a:solidFill>
                <a:schemeClr val="bg1"/>
              </a:solidFill>
            </a:endParaRPr>
          </a:p>
          <a:p>
            <a:pPr algn="l"/>
            <a:r>
              <a:rPr lang="en-US" sz="1000">
                <a:solidFill>
                  <a:schemeClr val="bg1"/>
                </a:solidFill>
              </a:rPr>
              <a:t>	System.out.println("Before Flatten :"+listofList);</a:t>
            </a:r>
            <a:endParaRPr lang="en-US" sz="1000">
              <a:solidFill>
                <a:schemeClr val="bg1"/>
              </a:solidFill>
            </a:endParaRPr>
          </a:p>
          <a:p>
            <a:pPr algn="l"/>
            <a:endParaRPr lang="en-US" sz="1000">
              <a:solidFill>
                <a:schemeClr val="bg1"/>
              </a:solidFill>
            </a:endParaRPr>
          </a:p>
          <a:p>
            <a:pPr algn="l"/>
            <a:r>
              <a:rPr lang="en-US" sz="1000">
                <a:solidFill>
                  <a:schemeClr val="bg1"/>
                </a:solidFill>
              </a:rPr>
              <a:t>	List&lt;Integer&gt; flattenList = listofList.stream()</a:t>
            </a:r>
            <a:endParaRPr lang="en-US" sz="1000">
              <a:solidFill>
                <a:schemeClr val="bg1"/>
              </a:solidFill>
            </a:endParaRPr>
          </a:p>
          <a:p>
            <a:pPr algn="l"/>
            <a:r>
              <a:rPr lang="en-US" sz="1000">
                <a:solidFill>
                  <a:schemeClr val="bg1"/>
                </a:solidFill>
              </a:rPr>
              <a:t>			.flatMap(list -&gt; list.stream())</a:t>
            </a:r>
            <a:endParaRPr lang="en-US" sz="1000">
              <a:solidFill>
                <a:schemeClr val="bg1"/>
              </a:solidFill>
            </a:endParaRPr>
          </a:p>
          <a:p>
            <a:pPr algn="l"/>
            <a:r>
              <a:rPr lang="en-US" sz="1000">
                <a:solidFill>
                  <a:schemeClr val="bg1"/>
                </a:solidFill>
              </a:rPr>
              <a:t>			.collect(Collectors.toList());</a:t>
            </a:r>
            <a:endParaRPr lang="en-US" sz="1000">
              <a:solidFill>
                <a:schemeClr val="bg1"/>
              </a:solidFill>
            </a:endParaRPr>
          </a:p>
          <a:p>
            <a:pPr algn="l"/>
            <a:r>
              <a:rPr lang="en-US" sz="1000">
                <a:solidFill>
                  <a:schemeClr val="bg1"/>
                </a:solidFill>
              </a:rPr>
              <a:t>	System.out.println("After Flatten :"+flattenList);</a:t>
            </a:r>
            <a:endParaRPr lang="en-US" sz="1000">
              <a:solidFill>
                <a:schemeClr val="bg1"/>
              </a:solidFill>
            </a:endParaRPr>
          </a:p>
          <a:p>
            <a:pPr algn="l"/>
            <a:r>
              <a:rPr lang="en-US" sz="1000">
                <a:solidFill>
                  <a:schemeClr val="bg1"/>
                </a:solidFill>
              </a:rPr>
              <a:t>		</a:t>
            </a:r>
            <a:endParaRPr lang="en-US" sz="1000">
              <a:solidFill>
                <a:schemeClr val="bg1"/>
              </a:solidFill>
            </a:endParaRPr>
          </a:p>
          <a:p>
            <a:pPr algn="l"/>
            <a:r>
              <a:rPr lang="en-US" sz="1000">
                <a:solidFill>
                  <a:schemeClr val="bg1"/>
                </a:solidFill>
              </a:rPr>
              <a:t>System.out.println("Departaments Result with Duplicates :"+departaments(CompanyRepository.getAllCompanies()));</a:t>
            </a:r>
            <a:endParaRPr lang="en-US" sz="1000">
              <a:solidFill>
                <a:schemeClr val="bg1"/>
              </a:solidFill>
            </a:endParaRPr>
          </a:p>
          <a:p>
            <a:pPr algn="l"/>
            <a:endParaRPr lang="en-US" sz="1000">
              <a:solidFill>
                <a:schemeClr val="bg1"/>
              </a:solidFill>
            </a:endParaRPr>
          </a:p>
          <a:p>
            <a:pPr algn="l"/>
            <a:r>
              <a:rPr lang="en-US" sz="1000">
                <a:solidFill>
                  <a:schemeClr val="bg1"/>
                </a:solidFill>
              </a:rPr>
              <a:t>System.out.println("Departaments Result without Duplicates :"+distinctDepartaments(CompanyRepository.getAllCompanies()));</a:t>
            </a:r>
            <a:endParaRPr lang="en-US" sz="1000">
              <a:solidFill>
                <a:schemeClr val="bg1"/>
              </a:solidFill>
            </a:endParaRPr>
          </a:p>
          <a:p>
            <a:pPr algn="l"/>
            <a:endParaRPr lang="en-US" sz="1000">
              <a:solidFill>
                <a:schemeClr val="bg1"/>
              </a:solidFill>
            </a:endParaRPr>
          </a:p>
          <a:p>
            <a:pPr algn="l"/>
            <a:r>
              <a:rPr lang="en-US" sz="1000">
                <a:solidFill>
                  <a:schemeClr val="bg1"/>
                </a:solidFill>
              </a:rPr>
              <a:t>System.out.println("Departaments Count :"+countOfDepartaments(CompanyRepository.getAllCompanies()));</a:t>
            </a:r>
            <a:endParaRPr lang="en-US" sz="1000">
              <a:solidFill>
                <a:schemeClr val="bg1"/>
              </a:solidFill>
            </a:endParaRPr>
          </a:p>
          <a:p>
            <a:pPr algn="l"/>
            <a:r>
              <a:rPr lang="en-US" sz="1000">
                <a:solidFill>
                  <a:schemeClr val="bg1"/>
                </a:solidFill>
              </a:rPr>
              <a:t>}</a:t>
            </a:r>
            <a:endParaRPr lang="en-US" sz="1000">
              <a:solidFill>
                <a:schemeClr val="bg1"/>
              </a:solidFill>
            </a:endParaRPr>
          </a:p>
        </p:txBody>
      </p:sp>
      <p:sp>
        <p:nvSpPr>
          <p:cNvPr id="3" name="Text Box 2"/>
          <p:cNvSpPr txBox="true"/>
          <p:nvPr/>
        </p:nvSpPr>
        <p:spPr>
          <a:xfrm>
            <a:off x="7170738" y="256540"/>
            <a:ext cx="1593215" cy="368300"/>
          </a:xfrm>
          <a:prstGeom prst="rect">
            <a:avLst/>
          </a:prstGeom>
          <a:noFill/>
        </p:spPr>
        <p:txBody>
          <a:bodyPr wrap="none" rtlCol="0">
            <a:spAutoFit/>
          </a:bodyPr>
          <a:p>
            <a:pPr algn="ctr"/>
            <a:r>
              <a:rPr lang="pt-PT" altLang="en-US" b="1">
                <a:solidFill>
                  <a:schemeClr val="bg1"/>
                </a:solidFill>
                <a:sym typeface="+mn-ea"/>
              </a:rPr>
              <a:t>Example01</a:t>
            </a:r>
            <a:endParaRPr lang="pt-PT" altLang="en-US" b="1">
              <a:solidFill>
                <a:schemeClr val="bg1"/>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C1361"/>
        </a:solidFill>
        <a:effectLst/>
      </p:bgPr>
    </p:bg>
    <p:spTree>
      <p:nvGrpSpPr>
        <p:cNvPr id="1" name=""/>
        <p:cNvGrpSpPr/>
        <p:nvPr/>
      </p:nvGrpSpPr>
      <p:grpSpPr>
        <a:xfrm>
          <a:off x="0" y="0"/>
          <a:ext cx="0" cy="0"/>
          <a:chOff x="0" y="0"/>
          <a:chExt cx="0" cy="0"/>
        </a:xfrm>
      </p:grpSpPr>
      <p:pic>
        <p:nvPicPr>
          <p:cNvPr id="22" name="Imagem 21"/>
          <p:cNvPicPr>
            <a:picLocks noChangeAspect="true"/>
          </p:cNvPicPr>
          <p:nvPr/>
        </p:nvPicPr>
        <p:blipFill>
          <a:blip r:embed="rId1"/>
          <a:stretch>
            <a:fillRect/>
          </a:stretch>
        </p:blipFill>
        <p:spPr>
          <a:xfrm>
            <a:off x="7966075" y="5591810"/>
            <a:ext cx="1061085" cy="877570"/>
          </a:xfrm>
          <a:prstGeom prst="rect">
            <a:avLst/>
          </a:prstGeom>
        </p:spPr>
      </p:pic>
      <p:sp>
        <p:nvSpPr>
          <p:cNvPr id="4" name="Text Box 3"/>
          <p:cNvSpPr txBox="true"/>
          <p:nvPr/>
        </p:nvSpPr>
        <p:spPr>
          <a:xfrm>
            <a:off x="327660" y="256540"/>
            <a:ext cx="3491230" cy="368300"/>
          </a:xfrm>
          <a:prstGeom prst="rect">
            <a:avLst/>
          </a:prstGeom>
          <a:noFill/>
        </p:spPr>
        <p:txBody>
          <a:bodyPr wrap="none" rtlCol="0">
            <a:spAutoFit/>
          </a:bodyPr>
          <a:p>
            <a:pPr algn="l"/>
            <a:r>
              <a:rPr lang="pt-PT" altLang="en-US" b="1">
                <a:solidFill>
                  <a:schemeClr val="bg1"/>
                </a:solidFill>
                <a:sym typeface="+mn-ea"/>
              </a:rPr>
              <a:t>Stream Flat Map Example</a:t>
            </a:r>
            <a:endParaRPr lang="pt-PT" altLang="en-US" b="1">
              <a:solidFill>
                <a:schemeClr val="bg1"/>
              </a:solidFill>
              <a:sym typeface="+mn-ea"/>
            </a:endParaRPr>
          </a:p>
        </p:txBody>
      </p:sp>
      <p:grpSp>
        <p:nvGrpSpPr>
          <p:cNvPr id="8" name="Group 7"/>
          <p:cNvGrpSpPr/>
          <p:nvPr/>
        </p:nvGrpSpPr>
        <p:grpSpPr>
          <a:xfrm>
            <a:off x="327660" y="736600"/>
            <a:ext cx="8349615" cy="3688080"/>
            <a:chOff x="840" y="1920"/>
            <a:chExt cx="11880" cy="7440"/>
          </a:xfrm>
        </p:grpSpPr>
        <p:sp>
          <p:nvSpPr>
            <p:cNvPr id="2" name="Rectangle 1"/>
            <p:cNvSpPr/>
            <p:nvPr/>
          </p:nvSpPr>
          <p:spPr>
            <a:xfrm>
              <a:off x="840" y="1920"/>
              <a:ext cx="11880" cy="7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Oval 4"/>
            <p:cNvSpPr/>
            <p:nvPr/>
          </p:nvSpPr>
          <p:spPr>
            <a:xfrm>
              <a:off x="1080" y="2040"/>
              <a:ext cx="360" cy="360"/>
            </a:xfrm>
            <a:prstGeom prst="ellipse">
              <a:avLst/>
            </a:prstGeom>
            <a:gradFill>
              <a:gsLst>
                <a:gs pos="0">
                  <a:srgbClr val="FE4444"/>
                </a:gs>
                <a:gs pos="100000">
                  <a:srgbClr val="832B2B"/>
                </a:gs>
              </a:gsLst>
              <a:lin ang="5400000" scaled="fals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Oval 5"/>
            <p:cNvSpPr/>
            <p:nvPr/>
          </p:nvSpPr>
          <p:spPr>
            <a:xfrm>
              <a:off x="1532" y="2040"/>
              <a:ext cx="360" cy="360"/>
            </a:xfrm>
            <a:prstGeom prst="ellipse">
              <a:avLst/>
            </a:prstGeom>
            <a:gradFill>
              <a:gsLst>
                <a:gs pos="0">
                  <a:srgbClr val="FBFB11"/>
                </a:gs>
                <a:gs pos="100000">
                  <a:srgbClr val="838309"/>
                </a:gs>
              </a:gsLst>
              <a:lin ang="5400000" scaled="fals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Oval 6"/>
            <p:cNvSpPr/>
            <p:nvPr/>
          </p:nvSpPr>
          <p:spPr>
            <a:xfrm>
              <a:off x="1963" y="2040"/>
              <a:ext cx="360" cy="360"/>
            </a:xfrm>
            <a:prstGeom prst="ellipse">
              <a:avLst/>
            </a:prstGeom>
            <a:gradFill>
              <a:gsLst>
                <a:gs pos="0">
                  <a:srgbClr val="14CD68"/>
                </a:gs>
                <a:gs pos="100000">
                  <a:srgbClr val="0B6E38"/>
                </a:gs>
              </a:gsLst>
              <a:lin ang="5400000" scaled="fals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9" name="Text Box 8"/>
          <p:cNvSpPr txBox="true"/>
          <p:nvPr/>
        </p:nvSpPr>
        <p:spPr>
          <a:xfrm>
            <a:off x="391160" y="1037590"/>
            <a:ext cx="8373110" cy="3322955"/>
          </a:xfrm>
          <a:prstGeom prst="rect">
            <a:avLst/>
          </a:prstGeom>
          <a:noFill/>
        </p:spPr>
        <p:txBody>
          <a:bodyPr wrap="square" rtlCol="0">
            <a:spAutoFit/>
          </a:bodyPr>
          <a:p>
            <a:pPr algn="l"/>
            <a:r>
              <a:rPr lang="en-US" sz="1000">
                <a:solidFill>
                  <a:schemeClr val="bg1"/>
                </a:solidFill>
                <a:sym typeface="+mn-ea"/>
              </a:rPr>
              <a:t>	static List&lt;String&gt; departaments(List&lt;Company&gt; CompanysList){</a:t>
            </a:r>
            <a:endParaRPr lang="en-US" sz="1000">
              <a:solidFill>
                <a:schemeClr val="bg1"/>
              </a:solidFill>
            </a:endParaRPr>
          </a:p>
          <a:p>
            <a:pPr algn="l"/>
            <a:r>
              <a:rPr lang="en-US" sz="1000">
                <a:solidFill>
                  <a:schemeClr val="bg1"/>
                </a:solidFill>
                <a:sym typeface="+mn-ea"/>
              </a:rPr>
              <a:t>		return CompanysList.stream()</a:t>
            </a:r>
            <a:endParaRPr lang="en-US" sz="1000">
              <a:solidFill>
                <a:schemeClr val="bg1"/>
              </a:solidFill>
            </a:endParaRPr>
          </a:p>
          <a:p>
            <a:pPr algn="l"/>
            <a:r>
              <a:rPr lang="en-US" sz="1000">
                <a:solidFill>
                  <a:schemeClr val="bg1"/>
                </a:solidFill>
                <a:sym typeface="+mn-ea"/>
              </a:rPr>
              <a:t>			.map(Company :: getDepartament)</a:t>
            </a:r>
            <a:endParaRPr lang="en-US" sz="1000">
              <a:solidFill>
                <a:schemeClr val="bg1"/>
              </a:solidFill>
            </a:endParaRPr>
          </a:p>
          <a:p>
            <a:pPr algn="l"/>
            <a:r>
              <a:rPr lang="en-US" sz="1000">
                <a:solidFill>
                  <a:schemeClr val="bg1"/>
                </a:solidFill>
                <a:sym typeface="+mn-ea"/>
              </a:rPr>
              <a:t>			.flatMap(List :: stream)</a:t>
            </a:r>
            <a:endParaRPr lang="en-US" sz="1000">
              <a:solidFill>
                <a:schemeClr val="bg1"/>
              </a:solidFill>
            </a:endParaRPr>
          </a:p>
          <a:p>
            <a:pPr algn="l"/>
            <a:r>
              <a:rPr lang="en-US" sz="1000">
                <a:solidFill>
                  <a:schemeClr val="bg1"/>
                </a:solidFill>
                <a:sym typeface="+mn-ea"/>
              </a:rPr>
              <a:t>			.collect(Collectors.toList());</a:t>
            </a:r>
            <a:endParaRPr lang="en-US" sz="1000">
              <a:solidFill>
                <a:schemeClr val="bg1"/>
              </a:solidFill>
            </a:endParaRPr>
          </a:p>
          <a:p>
            <a:pPr algn="l"/>
            <a:r>
              <a:rPr lang="en-US" sz="1000">
                <a:solidFill>
                  <a:schemeClr val="bg1"/>
                </a:solidFill>
                <a:sym typeface="+mn-ea"/>
              </a:rPr>
              <a:t>	}</a:t>
            </a:r>
            <a:endParaRPr lang="en-US" sz="1000">
              <a:solidFill>
                <a:schemeClr val="bg1"/>
              </a:solidFill>
            </a:endParaRPr>
          </a:p>
          <a:p>
            <a:pPr algn="l"/>
            <a:r>
              <a:rPr lang="en-US" sz="1000">
                <a:solidFill>
                  <a:schemeClr val="bg1"/>
                </a:solidFill>
                <a:sym typeface="+mn-ea"/>
              </a:rPr>
              <a:t>	static List&lt;String&gt; distinctDepartaments(List&lt;Company&gt; CompanysList){</a:t>
            </a:r>
            <a:endParaRPr lang="en-US" sz="1000">
              <a:solidFill>
                <a:schemeClr val="bg1"/>
              </a:solidFill>
            </a:endParaRPr>
          </a:p>
          <a:p>
            <a:pPr algn="l"/>
            <a:r>
              <a:rPr lang="en-US" sz="1000">
                <a:solidFill>
                  <a:schemeClr val="bg1"/>
                </a:solidFill>
                <a:sym typeface="+mn-ea"/>
              </a:rPr>
              <a:t>		return CompanysList.stream()</a:t>
            </a:r>
            <a:endParaRPr lang="en-US" sz="1000">
              <a:solidFill>
                <a:schemeClr val="bg1"/>
              </a:solidFill>
            </a:endParaRPr>
          </a:p>
          <a:p>
            <a:pPr algn="l"/>
            <a:r>
              <a:rPr lang="en-US" sz="1000">
                <a:solidFill>
                  <a:schemeClr val="bg1"/>
                </a:solidFill>
                <a:sym typeface="+mn-ea"/>
              </a:rPr>
              <a:t>			.map(Company :: getDepartament)</a:t>
            </a:r>
            <a:endParaRPr lang="en-US" sz="1000">
              <a:solidFill>
                <a:schemeClr val="bg1"/>
              </a:solidFill>
            </a:endParaRPr>
          </a:p>
          <a:p>
            <a:pPr algn="l"/>
            <a:r>
              <a:rPr lang="en-US" sz="1000">
                <a:solidFill>
                  <a:schemeClr val="bg1"/>
                </a:solidFill>
                <a:sym typeface="+mn-ea"/>
              </a:rPr>
              <a:t>			.flatMap(List :: stream)</a:t>
            </a:r>
            <a:endParaRPr lang="en-US" sz="1000">
              <a:solidFill>
                <a:schemeClr val="bg1"/>
              </a:solidFill>
            </a:endParaRPr>
          </a:p>
          <a:p>
            <a:pPr algn="l"/>
            <a:r>
              <a:rPr lang="en-US" sz="1000">
                <a:solidFill>
                  <a:schemeClr val="bg1"/>
                </a:solidFill>
                <a:sym typeface="+mn-ea"/>
              </a:rPr>
              <a:t>			.sorted()</a:t>
            </a:r>
            <a:endParaRPr lang="en-US" sz="1000">
              <a:solidFill>
                <a:schemeClr val="bg1"/>
              </a:solidFill>
            </a:endParaRPr>
          </a:p>
          <a:p>
            <a:pPr algn="l"/>
            <a:r>
              <a:rPr lang="en-US" sz="1000">
                <a:solidFill>
                  <a:schemeClr val="bg1"/>
                </a:solidFill>
                <a:sym typeface="+mn-ea"/>
              </a:rPr>
              <a:t>			.distinct()</a:t>
            </a:r>
            <a:endParaRPr lang="en-US" sz="1000">
              <a:solidFill>
                <a:schemeClr val="bg1"/>
              </a:solidFill>
            </a:endParaRPr>
          </a:p>
          <a:p>
            <a:pPr algn="l"/>
            <a:r>
              <a:rPr lang="en-US" sz="1000">
                <a:solidFill>
                  <a:schemeClr val="bg1"/>
                </a:solidFill>
                <a:sym typeface="+mn-ea"/>
              </a:rPr>
              <a:t>			.collect(Collectors.toList());</a:t>
            </a:r>
            <a:endParaRPr lang="en-US" sz="1000">
              <a:solidFill>
                <a:schemeClr val="bg1"/>
              </a:solidFill>
            </a:endParaRPr>
          </a:p>
          <a:p>
            <a:pPr algn="l"/>
            <a:r>
              <a:rPr lang="en-US" sz="1000">
                <a:solidFill>
                  <a:schemeClr val="bg1"/>
                </a:solidFill>
                <a:sym typeface="+mn-ea"/>
              </a:rPr>
              <a:t>	}</a:t>
            </a:r>
            <a:endParaRPr lang="en-US" sz="1000">
              <a:solidFill>
                <a:schemeClr val="bg1"/>
              </a:solidFill>
            </a:endParaRPr>
          </a:p>
          <a:p>
            <a:pPr algn="l"/>
            <a:r>
              <a:rPr lang="en-US" sz="1000">
                <a:solidFill>
                  <a:schemeClr val="bg1"/>
                </a:solidFill>
                <a:sym typeface="+mn-ea"/>
              </a:rPr>
              <a:t>	static long countOfDepartaments(List&lt;Company&gt; CompanysList) {</a:t>
            </a:r>
            <a:endParaRPr lang="en-US" sz="1000">
              <a:solidFill>
                <a:schemeClr val="bg1"/>
              </a:solidFill>
            </a:endParaRPr>
          </a:p>
          <a:p>
            <a:pPr algn="l"/>
            <a:r>
              <a:rPr lang="en-US" sz="1000">
                <a:solidFill>
                  <a:schemeClr val="bg1"/>
                </a:solidFill>
                <a:sym typeface="+mn-ea"/>
              </a:rPr>
              <a:t>		return CompanysList.stream()</a:t>
            </a:r>
            <a:endParaRPr lang="en-US" sz="1000">
              <a:solidFill>
                <a:schemeClr val="bg1"/>
              </a:solidFill>
            </a:endParaRPr>
          </a:p>
          <a:p>
            <a:pPr algn="l"/>
            <a:r>
              <a:rPr lang="en-US" sz="1000">
                <a:solidFill>
                  <a:schemeClr val="bg1"/>
                </a:solidFill>
                <a:sym typeface="+mn-ea"/>
              </a:rPr>
              <a:t>			.map(Company :: getDepartament)</a:t>
            </a:r>
            <a:endParaRPr lang="en-US" sz="1000">
              <a:solidFill>
                <a:schemeClr val="bg1"/>
              </a:solidFill>
            </a:endParaRPr>
          </a:p>
          <a:p>
            <a:pPr algn="l"/>
            <a:r>
              <a:rPr lang="en-US" sz="1000">
                <a:solidFill>
                  <a:schemeClr val="bg1"/>
                </a:solidFill>
                <a:sym typeface="+mn-ea"/>
              </a:rPr>
              <a:t>			.flatMap(List :: stream)</a:t>
            </a:r>
            <a:endParaRPr lang="en-US" sz="1000">
              <a:solidFill>
                <a:schemeClr val="bg1"/>
              </a:solidFill>
            </a:endParaRPr>
          </a:p>
          <a:p>
            <a:pPr algn="l"/>
            <a:r>
              <a:rPr lang="en-US" sz="1000">
                <a:solidFill>
                  <a:schemeClr val="bg1"/>
                </a:solidFill>
                <a:sym typeface="+mn-ea"/>
              </a:rPr>
              <a:t>			.distinct()</a:t>
            </a:r>
            <a:endParaRPr lang="en-US" sz="1000">
              <a:solidFill>
                <a:schemeClr val="bg1"/>
              </a:solidFill>
            </a:endParaRPr>
          </a:p>
          <a:p>
            <a:pPr algn="l"/>
            <a:r>
              <a:rPr lang="en-US" sz="1000">
                <a:solidFill>
                  <a:schemeClr val="bg1"/>
                </a:solidFill>
                <a:sym typeface="+mn-ea"/>
              </a:rPr>
              <a:t>			.count();</a:t>
            </a:r>
            <a:endParaRPr lang="en-US" sz="1000">
              <a:solidFill>
                <a:schemeClr val="bg1"/>
              </a:solidFill>
            </a:endParaRPr>
          </a:p>
          <a:p>
            <a:pPr algn="l"/>
            <a:r>
              <a:rPr lang="en-US" sz="1000">
                <a:solidFill>
                  <a:schemeClr val="bg1"/>
                </a:solidFill>
                <a:sym typeface="+mn-ea"/>
              </a:rPr>
              <a:t>	}</a:t>
            </a:r>
            <a:endParaRPr lang="en-US" sz="1000">
              <a:solidFill>
                <a:schemeClr val="bg1"/>
              </a:solidFill>
            </a:endParaRPr>
          </a:p>
        </p:txBody>
      </p:sp>
      <p:sp>
        <p:nvSpPr>
          <p:cNvPr id="3" name="Text Box 2"/>
          <p:cNvSpPr txBox="true"/>
          <p:nvPr/>
        </p:nvSpPr>
        <p:spPr>
          <a:xfrm>
            <a:off x="7170738" y="256540"/>
            <a:ext cx="1593215" cy="368300"/>
          </a:xfrm>
          <a:prstGeom prst="rect">
            <a:avLst/>
          </a:prstGeom>
          <a:noFill/>
        </p:spPr>
        <p:txBody>
          <a:bodyPr wrap="none" rtlCol="0">
            <a:spAutoFit/>
          </a:bodyPr>
          <a:p>
            <a:pPr algn="ctr"/>
            <a:r>
              <a:rPr lang="pt-PT" altLang="en-US" b="1">
                <a:solidFill>
                  <a:schemeClr val="bg1"/>
                </a:solidFill>
                <a:sym typeface="+mn-ea"/>
              </a:rPr>
              <a:t>Example01</a:t>
            </a:r>
            <a:endParaRPr lang="pt-PT" altLang="en-US" b="1">
              <a:solidFill>
                <a:schemeClr val="bg1"/>
              </a:solidFill>
              <a:sym typeface="+mn-ea"/>
            </a:endParaRPr>
          </a:p>
        </p:txBody>
      </p:sp>
      <p:grpSp>
        <p:nvGrpSpPr>
          <p:cNvPr id="20" name="Group 19"/>
          <p:cNvGrpSpPr/>
          <p:nvPr/>
        </p:nvGrpSpPr>
        <p:grpSpPr>
          <a:xfrm>
            <a:off x="327660" y="4478655"/>
            <a:ext cx="8348980" cy="2092325"/>
            <a:chOff x="835" y="1722"/>
            <a:chExt cx="11706" cy="2826"/>
          </a:xfrm>
        </p:grpSpPr>
        <p:sp>
          <p:nvSpPr>
            <p:cNvPr id="21" name="Rectangle 20"/>
            <p:cNvSpPr/>
            <p:nvPr/>
          </p:nvSpPr>
          <p:spPr>
            <a:xfrm>
              <a:off x="835" y="1722"/>
              <a:ext cx="11706" cy="28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Text Box 22"/>
            <p:cNvSpPr txBox="true"/>
            <p:nvPr/>
          </p:nvSpPr>
          <p:spPr>
            <a:xfrm>
              <a:off x="8885" y="1920"/>
              <a:ext cx="3553" cy="414"/>
            </a:xfrm>
            <a:prstGeom prst="rect">
              <a:avLst/>
            </a:prstGeom>
            <a:noFill/>
          </p:spPr>
          <p:txBody>
            <a:bodyPr wrap="square" rtlCol="0">
              <a:spAutoFit/>
            </a:bodyPr>
            <a:p>
              <a:pPr algn="l"/>
              <a:r>
                <a:rPr lang="en-US" sz="1400">
                  <a:solidFill>
                    <a:schemeClr val="bg1">
                      <a:lumMod val="85000"/>
                    </a:schemeClr>
                  </a:solidFill>
                </a:rPr>
                <a:t>/opt/jdk-11.0.9/bin/java</a:t>
              </a:r>
              <a:endParaRPr lang="en-US" sz="1400">
                <a:solidFill>
                  <a:schemeClr val="bg1">
                    <a:lumMod val="85000"/>
                  </a:schemeClr>
                </a:solidFill>
              </a:endParaRPr>
            </a:p>
          </p:txBody>
        </p:sp>
      </p:grpSp>
      <p:sp>
        <p:nvSpPr>
          <p:cNvPr id="24" name="Text Box 23"/>
          <p:cNvSpPr txBox="true"/>
          <p:nvPr/>
        </p:nvSpPr>
        <p:spPr>
          <a:xfrm>
            <a:off x="632460" y="4531360"/>
            <a:ext cx="8044180" cy="1938020"/>
          </a:xfrm>
          <a:prstGeom prst="rect">
            <a:avLst/>
          </a:prstGeom>
          <a:noFill/>
        </p:spPr>
        <p:txBody>
          <a:bodyPr wrap="square" rtlCol="0">
            <a:spAutoFit/>
          </a:bodyPr>
          <a:p>
            <a:pPr algn="l"/>
            <a:r>
              <a:rPr lang="pt-PT" altLang="en-US" sz="1000">
                <a:solidFill>
                  <a:schemeClr val="bg1">
                    <a:lumMod val="85000"/>
                  </a:schemeClr>
                </a:solidFill>
              </a:rPr>
              <a:t>B</a:t>
            </a:r>
            <a:r>
              <a:rPr lang="en-US" sz="1000">
                <a:solidFill>
                  <a:schemeClr val="bg1">
                    <a:lumMod val="85000"/>
                  </a:schemeClr>
                </a:solidFill>
              </a:rPr>
              <a:t>efore Flatten :[[1, 3, 5, 7], [2, 4, 6, 8]]</a:t>
            </a:r>
            <a:endParaRPr lang="en-US" sz="1000">
              <a:solidFill>
                <a:schemeClr val="bg1">
                  <a:lumMod val="85000"/>
                </a:schemeClr>
              </a:solidFill>
            </a:endParaRPr>
          </a:p>
          <a:p>
            <a:pPr algn="l"/>
            <a:r>
              <a:rPr lang="en-US" sz="1000">
                <a:solidFill>
                  <a:schemeClr val="bg1">
                    <a:lumMod val="85000"/>
                  </a:schemeClr>
                </a:solidFill>
              </a:rPr>
              <a:t>After Flatten :[1, 3, 5, 7, 2, 4, 6, 8]</a:t>
            </a:r>
            <a:endParaRPr lang="en-US" sz="1000">
              <a:solidFill>
                <a:schemeClr val="bg1">
                  <a:lumMod val="85000"/>
                </a:schemeClr>
              </a:solidFill>
            </a:endParaRPr>
          </a:p>
          <a:p>
            <a:pPr algn="l"/>
            <a:r>
              <a:rPr lang="en-US" sz="1000">
                <a:solidFill>
                  <a:schemeClr val="bg1">
                    <a:lumMod val="85000"/>
                  </a:schemeClr>
                </a:solidFill>
              </a:rPr>
              <a:t>Departaments Result with Duplicates :[Streaming, Personal Computer, Smartphones, System Operational Mac, System Operational IOS, System Operational Windows, Cloud Computing, Social Network Linkedin, Cloud Computing, e-commerce, Invest Startups, Search Web Google, System Operational Android, Cloud Computing, Social Network Facebook, Social Network Instagram, Social Network WhatsApp, Games League of Legends, Games Fortnite, Network Chineses, Web Services, Smartphones, e-commerce, digital midia]</a:t>
            </a:r>
            <a:endParaRPr lang="en-US" sz="1000">
              <a:solidFill>
                <a:schemeClr val="bg1">
                  <a:lumMod val="85000"/>
                </a:schemeClr>
              </a:solidFill>
            </a:endParaRPr>
          </a:p>
          <a:p>
            <a:pPr algn="l"/>
            <a:r>
              <a:rPr lang="en-US" sz="1000">
                <a:solidFill>
                  <a:schemeClr val="bg1">
                    <a:lumMod val="85000"/>
                  </a:schemeClr>
                </a:solidFill>
              </a:rPr>
              <a:t>Departaments Result without Duplicates :[Cloud Computing, Games Fortnite, Games League of Legends, Invest Startups, Network Chineses, Personal Computer, Search Web Google, Smartphones, Social Network Facebook, Social Network Instagram, Social Network Linkedin, Social Network WhatsApp, Streaming, System Operational Android, System Operational IOS, System Operational Mac, System Operational Windows, Web Services, digital midia, e-commerce]</a:t>
            </a:r>
            <a:endParaRPr lang="en-US" sz="1000">
              <a:solidFill>
                <a:schemeClr val="bg1">
                  <a:lumMod val="85000"/>
                </a:schemeClr>
              </a:solidFill>
            </a:endParaRPr>
          </a:p>
          <a:p>
            <a:pPr algn="l"/>
            <a:r>
              <a:rPr lang="en-US" sz="1000">
                <a:solidFill>
                  <a:schemeClr val="bg1">
                    <a:lumMod val="85000"/>
                  </a:schemeClr>
                </a:solidFill>
              </a:rPr>
              <a:t>Departaments Count :20</a:t>
            </a:r>
            <a:endParaRPr lang="en-US" sz="1000">
              <a:solidFill>
                <a:schemeClr val="bg1">
                  <a:lumMod val="8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2307C"/>
        </a:solidFill>
        <a:effectLst/>
      </p:bgPr>
    </p:bg>
    <p:spTree>
      <p:nvGrpSpPr>
        <p:cNvPr id="1" name=""/>
        <p:cNvGrpSpPr/>
        <p:nvPr/>
      </p:nvGrpSpPr>
      <p:grpSpPr>
        <a:xfrm>
          <a:off x="0" y="0"/>
          <a:ext cx="0" cy="0"/>
          <a:chOff x="0" y="0"/>
          <a:chExt cx="0" cy="0"/>
        </a:xfrm>
      </p:grpSpPr>
      <p:pic>
        <p:nvPicPr>
          <p:cNvPr id="22" name="Imagem 21"/>
          <p:cNvPicPr>
            <a:picLocks noChangeAspect="true"/>
          </p:cNvPicPr>
          <p:nvPr/>
        </p:nvPicPr>
        <p:blipFill>
          <a:blip r:embed="rId1"/>
          <a:stretch>
            <a:fillRect/>
          </a:stretch>
        </p:blipFill>
        <p:spPr>
          <a:xfrm>
            <a:off x="170815" y="193040"/>
            <a:ext cx="943610" cy="780415"/>
          </a:xfrm>
          <a:prstGeom prst="rect">
            <a:avLst/>
          </a:prstGeom>
        </p:spPr>
      </p:pic>
      <p:pic>
        <p:nvPicPr>
          <p:cNvPr id="7" name="Picture 6" descr="thank-you-png-20312"/>
          <p:cNvPicPr>
            <a:picLocks noChangeAspect="true"/>
          </p:cNvPicPr>
          <p:nvPr/>
        </p:nvPicPr>
        <p:blipFill>
          <a:blip r:embed="rId2"/>
          <a:stretch>
            <a:fillRect/>
          </a:stretch>
        </p:blipFill>
        <p:spPr>
          <a:xfrm rot="19740000">
            <a:off x="2333625" y="2052320"/>
            <a:ext cx="3810000" cy="2419350"/>
          </a:xfrm>
          <a:prstGeom prst="rect">
            <a:avLst/>
          </a:prstGeom>
        </p:spPr>
      </p:pic>
      <p:pic>
        <p:nvPicPr>
          <p:cNvPr id="8" name="Imagem 21"/>
          <p:cNvPicPr>
            <a:picLocks noChangeAspect="true"/>
          </p:cNvPicPr>
          <p:nvPr/>
        </p:nvPicPr>
        <p:blipFill>
          <a:blip r:embed="rId1"/>
          <a:stretch>
            <a:fillRect/>
          </a:stretch>
        </p:blipFill>
        <p:spPr>
          <a:xfrm>
            <a:off x="8035290" y="5890895"/>
            <a:ext cx="943610" cy="780415"/>
          </a:xfrm>
          <a:prstGeom prst="rect">
            <a:avLst/>
          </a:prstGeom>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DejaVu Sans"/>
        <a:ea typeface="DejaVu Sans"/>
        <a:cs typeface=""/>
      </a:majorFont>
      <a:minorFont>
        <a:latin typeface="DejaVu Sans"/>
        <a:ea typeface="DejaVu Sans"/>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jaVu Sans"/>
        <a:ea typeface=""/>
        <a:cs typeface=""/>
        <a:font script="Jpan" typeface="游ゴシック"/>
        <a:font script="Hang" typeface="맑은 고딕"/>
        <a:font script="Hans" typeface="等线"/>
        <a:font script="Hant" typeface="新細明體"/>
        <a:font script="Arab" typeface="DejaVu Sans"/>
        <a:font script="Hebr" typeface="DejaVu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jaVu Sans"/>
        <a:ea typeface=""/>
        <a:cs typeface=""/>
        <a:font script="Jpan" typeface="游ゴシック"/>
        <a:font script="Hang" typeface="맑은 고딕"/>
        <a:font script="Hans" typeface="等线"/>
        <a:font script="Hant" typeface="新細明體"/>
        <a:font script="Arab" typeface="DejaVu Sans"/>
        <a:font script="Hebr" typeface="DejaVu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2519</Words>
  <Application>WPS Presentation</Application>
  <PresentationFormat>On-screen Show (4:3)</PresentationFormat>
  <Paragraphs>65</Paragraphs>
  <Slides>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vt:i4>
      </vt:variant>
    </vt:vector>
  </HeadingPairs>
  <TitlesOfParts>
    <vt:vector size="16" baseType="lpstr">
      <vt:lpstr>Arial</vt:lpstr>
      <vt:lpstr>SimSun</vt:lpstr>
      <vt:lpstr>Wingdings</vt:lpstr>
      <vt:lpstr>DejaVu Sans</vt:lpstr>
      <vt:lpstr>Nimbus Roman No9 L</vt:lpstr>
      <vt:lpstr>AvantGarde LT Medium</vt:lpstr>
      <vt:lpstr>微软雅黑</vt:lpstr>
      <vt:lpstr>Droid Sans Fallback</vt:lpstr>
      <vt:lpstr>Arial Unicode MS</vt:lpstr>
      <vt:lpstr>Clean</vt:lpstr>
      <vt:lpstr>Standard Symbols PS</vt:lpstr>
      <vt:lpstr>Default Design</vt:lpstr>
      <vt:lpstr>Stream  FlatMap</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Interfaces Set e List</dc:title>
  <dc:creator/>
  <cp:lastModifiedBy>weder</cp:lastModifiedBy>
  <cp:revision>77</cp:revision>
  <dcterms:created xsi:type="dcterms:W3CDTF">2021-05-17T11:34:15Z</dcterms:created>
  <dcterms:modified xsi:type="dcterms:W3CDTF">2021-05-17T11:34:15Z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1900-01-00T15:00:00Z</vt:filetime>
  </property>
  <property fmtid="{D5CDD505-2E9C-101B-9397-08002B2CF9AE}" pid="3" name="KSOProductBuildVer">
    <vt:lpwstr>1033-11.1.0.10161</vt:lpwstr>
  </property>
</Properties>
</file>