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55" r:id="rId4"/>
    <p:sldId id="357" r:id="rId5"/>
    <p:sldId id="358" r:id="rId6"/>
    <p:sldId id="354" r:id="rId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575878"/>
            <a:ext cx="39077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Stream</a:t>
            </a:r>
            <a:br>
              <a:rPr lang="pt-PT" sz="3200" b="1" dirty="0">
                <a:solidFill>
                  <a:schemeClr val="bg1"/>
                </a:solidFill>
              </a:rPr>
            </a:b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Filter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239903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#12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Sort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228282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StreamCustomSortCompanyExample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System.out.println("Sort By Name");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CompanyRepository.getAllCompanies().stream()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.sorted(Comparator.comparing(Company :: getName))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.forEach(System.out::println);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	}</a:t>
            </a:r>
            <a:endParaRPr lang="pt-PT" alt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}</a:t>
            </a:r>
            <a:endParaRPr lang="pt-PT" alt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6860" y="3208020"/>
            <a:ext cx="8319770" cy="337883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80060" y="3766820"/>
            <a:ext cx="803529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Sort By Name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Company{name='Alibaba', qtyEmployee=34985, marketValue=636000000000, positionRanking='7', branch=false, departament=[e-commerce, digital midia],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Company{name='Alphabet Inc', qtyEmployee=85050, marketValue=1505000000000, positionRanking='4', branch=false, departament=[Search Web Google, System Operational Android, Cloud Computing],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Company{name='Amazon', qtyEmployee=613000, marketValue=1591000000000, positionRanking='3', branch=false, departament=[Cloud Computing, e-commerce, Invest Startups],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Company{name='Apple', qtyEmployee=92600, marketValue=2200000000000, positionRanking='1', branch=false, departament=[Streaming, Personal Computer, Smartphones, System Operational Mac, System Operational IOS],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Company{name='Facebook', qtyEmployee=48000, marketValue=852000000000, positionRanking='5', branch=false, departament=[Social Network Facebook, Social Network Instagram, Social Network WhatsApp],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Company{name='Microsoft', qtyEmployee=166000, marketValue=1865000000000, positionRanking='2', branch=false, departament=[System Operational Windows, Cloud Computing, Social Network Linkedin],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Company{name='Tencent', qtyEmployee=54309, marketValue=731000000000, positionRanking='6', branch=false, departament=[Games League of Legends, Games Fortnite, Network Chineses, Web Services, Smartphones],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Sort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228282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StreamCustomSortCompanyExample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  <a:sym typeface="+mn-ea"/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System.out.println("Sort By </a:t>
            </a:r>
            <a:r>
              <a:rPr lang="pt-PT" altLang="en-US" sz="1000">
                <a:solidFill>
                  <a:schemeClr val="bg1"/>
                </a:solidFill>
              </a:rPr>
              <a:t>Q</a:t>
            </a:r>
            <a:r>
              <a:rPr lang="en-US" sz="1000">
                <a:solidFill>
                  <a:schemeClr val="bg1">
                    <a:lumMod val="85000"/>
                  </a:schemeClr>
                </a:solidFill>
                <a:sym typeface="+mn-ea"/>
              </a:rPr>
              <a:t>tyEmployee</a:t>
            </a:r>
            <a:r>
              <a:rPr lang="en-US" sz="1000">
                <a:solidFill>
                  <a:schemeClr val="bg1"/>
                </a:solidFill>
              </a:rPr>
              <a:t>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CompanyRepository.getAllCompanies().stream()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.sorted(Comparator.comparing(Company :: getQtyEmployee))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.forEach(System.out::println); 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</a:t>
            </a:r>
            <a:r>
              <a:rPr lang="pt-PT" altLang="en-US" sz="1000">
                <a:solidFill>
                  <a:schemeClr val="bg1"/>
                </a:solidFill>
              </a:rPr>
              <a:t> }</a:t>
            </a:r>
            <a:endParaRPr lang="pt-PT" alt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}</a:t>
            </a:r>
            <a:endParaRPr lang="pt-PT" alt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6860" y="3208020"/>
            <a:ext cx="8319770" cy="337883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80060" y="3766820"/>
            <a:ext cx="803529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Sort By </a:t>
            </a:r>
            <a:r>
              <a:rPr lang="pt-PT" altLang="en-US" sz="1000">
                <a:solidFill>
                  <a:schemeClr val="bg1">
                    <a:lumMod val="85000"/>
                  </a:schemeClr>
                </a:solidFill>
              </a:rPr>
              <a:t>Q</a:t>
            </a:r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tyEmployee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Company{name='Alibaba', qtyEmployee=34985, marketValue=636000000000, positionRanking='7', branch=false, departament=[e-commerce, digital midia],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Company{name='Facebook', qtyEmployee=48000, marketValue=852000000000, positionRanking='5', branch=false, departament=[Social Network Facebook, Social Network Instagram, Social Network WhatsApp],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Company{name='Tencent', qtyEmployee=54309, marketValue=731000000000, positionRanking='6', branch=false, departament=[Games League of Legends, Games Fortnite, Network Chineses, Web Services, Smartphones],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Company{name='Alphabet Inc', qtyEmployee=85050, marketValue=1505000000000, positionRanking='4', branch=false, departament=[Search Web Google, System Operational Android, Cloud Computing],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Company{name='Apple', qtyEmployee=92600, marketValue=2200000000000, positionRanking='1', branch=false, departament=[Streaming, Personal Computer, Smartphones, System Operational Mac, System Operational IOS],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Company{name='Microsoft', qtyEmployee=166000, marketValue=1865000000000, positionRanking='2', branch=false, departament=[System Operational Windows, Cloud Computing, Social Network Linkedin],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Company{name='Amazon', qtyEmployee=613000, marketValue=1591000000000, positionRanking='3', branch=false, departament=[Cloud Computing, e-commerce, Invest Startups],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327660" y="256540"/>
            <a:ext cx="189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Sort Example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" y="736600"/>
            <a:ext cx="8349615" cy="2282825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391160" y="1037590"/>
            <a:ext cx="7794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public class StreamCustomSortCompanyExample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main(String[]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System.out.println("Reverse Sort By Name");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CompanyRepository.getAllCompanies().stream()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.sorted(Comparator.comparing(Company :: getName).reversed())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	.forEach(System.out::println);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  }</a:t>
            </a:r>
            <a:endParaRPr lang="pt-PT" alt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}</a:t>
            </a:r>
            <a:endParaRPr lang="pt-PT" alt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6860" y="3208020"/>
            <a:ext cx="8319770" cy="3378835"/>
            <a:chOff x="835" y="1722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35" y="1722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 Box 23"/>
          <p:cNvSpPr txBox="true"/>
          <p:nvPr/>
        </p:nvSpPr>
        <p:spPr>
          <a:xfrm>
            <a:off x="480060" y="3766820"/>
            <a:ext cx="803529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Reverse Sort By Name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Company{name='Tencent', qtyEmployee=54309, marketValue=731000000000, positionRanking='6', branch=false, departament=[Games League of Legends, Games Fortnite, Network Chineses, Web Services, Smartphones],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Company{name='Microsoft', qtyEmployee=166000, marketValue=1865000000000, positionRanking='2', branch=false, departament=[System Operational Windows, Cloud Computing, Social Network Linkedin],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Company{name='Facebook', qtyEmployee=48000, marketValue=852000000000, positionRanking='5', branch=false, departament=[Social Network Facebook, Social Network Instagram, Social Network WhatsApp],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Company{name='Apple', qtyEmployee=92600, marketValue=2200000000000, positionRanking='1', branch=false, departament=[Streaming, Personal Computer, Smartphones, System Operational Mac, System Operational IOS],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Company{name='Amazon', qtyEmployee=613000, marketValue=1591000000000, positionRanking='3', branch=false, departament=[Cloud Computing, e-commerce, Invest Startups],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Company{name='Alphabet Inc', qtyEmployee=85050, marketValue=1505000000000, positionRanking='4', branch=false, departament=[Search Web Google, System Operational Android, Cloud Computing],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000">
                <a:solidFill>
                  <a:schemeClr val="bg1">
                    <a:lumMod val="85000"/>
                  </a:schemeClr>
                </a:solidFill>
              </a:rPr>
              <a:t>Company{name='Alibaba', qtyEmployee=34985, marketValue=636000000000, positionRanking='7', branch=false, departament=[e-commerce, digital midia], address=null}</a:t>
            </a:r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5182</Words>
  <Application>WPS Presentation</Application>
  <PresentationFormat>On-screen Show (4:3)</PresentationFormat>
  <Paragraphs>82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Stream  Filter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81</cp:revision>
  <dcterms:created xsi:type="dcterms:W3CDTF">2021-05-17T11:46:39Z</dcterms:created>
  <dcterms:modified xsi:type="dcterms:W3CDTF">2021-05-17T11:46:39Z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1900-01-00T12:00:00Z</vt:filetime>
  </property>
  <property fmtid="{D5CDD505-2E9C-101B-9397-08002B2CF9AE}" pid="3" name="KSOProductBuildVer">
    <vt:lpwstr>1033-11.1.0.10161</vt:lpwstr>
  </property>
</Properties>
</file>