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355" r:id="rId4"/>
    <p:sldId id="356" r:id="rId5"/>
    <p:sldId id="357" r:id="rId6"/>
    <p:sldId id="354" r:id="rId7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361"/>
    <a:srgbClr val="52307C"/>
    <a:srgbClr val="240FA0"/>
    <a:srgbClr val="DFDFDF"/>
    <a:srgbClr val="025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682"/>
        <p:guide pos="21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C8F18574-DBF7-465D-B037-FE631F471BB2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744C3D8E-6D01-472B-9760-E65C392860FE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true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true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true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true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true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true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29" name="Espaço Reservado para Rodapé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/>
        </p:txBody>
      </p:sp>
      <p:sp>
        <p:nvSpPr>
          <p:cNvPr id="1030" name="Espaço Reservado para Número de Slide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899535" y="0"/>
            <a:ext cx="5244465" cy="6858000"/>
          </a:xfrm>
          <a:prstGeom prst="rect">
            <a:avLst/>
          </a:prstGeom>
          <a:solidFill>
            <a:srgbClr val="3C1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bject 11"/>
          <p:cNvSpPr txBox="true">
            <a:spLocks noGrp="true"/>
          </p:cNvSpPr>
          <p:nvPr>
            <p:ph type="title"/>
          </p:nvPr>
        </p:nvSpPr>
        <p:spPr>
          <a:xfrm>
            <a:off x="4567555" y="2821940"/>
            <a:ext cx="3907790" cy="99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Stream Min, Max, Skip</a:t>
            </a:r>
            <a:endParaRPr lang="pt-PT" sz="3200" b="1" dirty="0">
              <a:solidFill>
                <a:schemeClr val="bg1"/>
              </a:solidFill>
            </a:endParaRPr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pic>
        <p:nvPicPr>
          <p:cNvPr id="21" name="Picture 20" descr="pngaaa.com-2459502 (1)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15" y="647065"/>
            <a:ext cx="1860550" cy="2367280"/>
          </a:xfrm>
          <a:prstGeom prst="rect">
            <a:avLst/>
          </a:prstGeom>
        </p:spPr>
      </p:pic>
      <p:sp>
        <p:nvSpPr>
          <p:cNvPr id="23" name="object 11"/>
          <p:cNvSpPr txBox="true">
            <a:spLocks noGrp="true"/>
          </p:cNvSpPr>
          <p:nvPr/>
        </p:nvSpPr>
        <p:spPr>
          <a:xfrm>
            <a:off x="535940" y="3202305"/>
            <a:ext cx="2369820" cy="7512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4800" b="1" dirty="0">
                <a:solidFill>
                  <a:schemeClr val="bg1"/>
                </a:solidFill>
                <a:latin typeface="AvantGarde LT Medium" panose="02000603030000020004" charset="0"/>
                <a:cs typeface="AvantGarde LT Medium" panose="02000603030000020004" charset="0"/>
              </a:rPr>
              <a:t>Java</a:t>
            </a:r>
            <a:endParaRPr lang="pt-PT" sz="4800" b="1" dirty="0">
              <a:solidFill>
                <a:schemeClr val="bg1"/>
              </a:solidFill>
              <a:latin typeface="AvantGarde LT Medium" panose="02000603030000020004" charset="0"/>
              <a:cs typeface="AvantGarde LT Medium" panose="02000603030000020004" charset="0"/>
            </a:endParaRPr>
          </a:p>
        </p:txBody>
      </p:sp>
      <p:sp>
        <p:nvSpPr>
          <p:cNvPr id="24" name="object 11"/>
          <p:cNvSpPr txBox="true">
            <a:spLocks noGrp="true"/>
          </p:cNvSpPr>
          <p:nvPr/>
        </p:nvSpPr>
        <p:spPr>
          <a:xfrm>
            <a:off x="145415" y="4006850"/>
            <a:ext cx="3566160" cy="5048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Programming</a:t>
            </a:r>
            <a:endParaRPr lang="pt-PT" sz="3200" b="1" dirty="0">
              <a:solidFill>
                <a:schemeClr val="bg1"/>
              </a:solidFill>
            </a:endParaRPr>
          </a:p>
        </p:txBody>
      </p:sp>
      <p:sp>
        <p:nvSpPr>
          <p:cNvPr id="27" name="object 11"/>
          <p:cNvSpPr txBox="true">
            <a:spLocks noGrp="true"/>
          </p:cNvSpPr>
          <p:nvPr/>
        </p:nvSpPr>
        <p:spPr>
          <a:xfrm>
            <a:off x="4646295" y="438785"/>
            <a:ext cx="2085340" cy="93599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6000" b="1" dirty="0">
                <a:solidFill>
                  <a:schemeClr val="bg1"/>
                </a:solidFill>
              </a:rPr>
              <a:t>#14</a:t>
            </a:r>
            <a:endParaRPr lang="pt-PT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327660" y="256540"/>
            <a:ext cx="2991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Max and Min </a:t>
            </a:r>
            <a:r>
              <a:rPr lang="pt-PT" altLang="en-US" b="1">
                <a:solidFill>
                  <a:schemeClr val="bg1"/>
                </a:solidFill>
                <a:sym typeface="+mn-ea"/>
              </a:rPr>
              <a:t>Example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7660" y="736600"/>
            <a:ext cx="8349615" cy="3479800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391160" y="1037590"/>
            <a:ext cx="779462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public class StreamMinMaxCompanyByExample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Optional&lt;Company&gt; getTallestCompany()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return CompanyRepository.getAllCompanies()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.stream()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.collect(Collectors.maxBy(Comparator.comparing(Company::getQtyEmployee)));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Optional&lt;Company&gt; getShortestCompany()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	return CompanyRepository.getAllCompanies()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.stream()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.collect(Collectors.minBy(Comparator.comparing(Company::getQtyEmployee)));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public static void main(String[]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System.out.println("Tallest Company :"+getTallestCompany().get());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System.out.println("Shortest Company :"+getShortestCompany().get());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Example01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76860" y="4771390"/>
            <a:ext cx="8319770" cy="1815465"/>
            <a:chOff x="835" y="1722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35" y="1722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972" y="1920"/>
              <a:ext cx="3553" cy="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496570" y="5427980"/>
            <a:ext cx="80352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Tallest Company :Company{name='Amazon', qtyEmployee=613000, marketValue=1591000000000, positionRanking='3', branch=false, departament=[Cloud Computing, e-commerce, Invest Startups], address=null}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Shortest Company :Company{name='Alibaba', qtyEmployee=34985, marketValue=636000000000, positionRanking='7', branch=false, departament=[e-commerce, digital midia], address=null}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327660" y="256540"/>
            <a:ext cx="2991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Max and Min Example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7660" y="736600"/>
            <a:ext cx="8349615" cy="3955415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374015" y="907415"/>
            <a:ext cx="779462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public class StreamMinMaxCompanyByExample2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Optional&lt;Company&gt; getTallestCompany()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return CompanyRepository.getAllCompanies()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.stream()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.collect(Collectors.maxBy(Comparator.comparing(Company::getQtyEmployee)));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static List&lt;Company&gt; filterMultipleCompanys(){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List&lt;Company&gt; CompanyList = new ArrayList&lt;Company&gt;();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Optional&lt;Company&gt; maxHeight = getTallestCompany();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Company per = maxHeight.isPresent() ? maxHeight.get() : null 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if(null != per)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CompanyList = CompanyRepository.getAllCompanies()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.stream()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.filter(Company -&gt; Company.getQtyEmployee()==per.getQtyEmployee())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.collect(Collectors.toList());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return CompanyList;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public static void main(String[]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System.out.println("Tallest Company :"+getTallestCompany().get());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System.out.println("Tallest Group :"+filterMultipleCompanys());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Example01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76860" y="4771390"/>
            <a:ext cx="8319770" cy="1815465"/>
            <a:chOff x="835" y="1722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35" y="1722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972" y="1920"/>
              <a:ext cx="3553" cy="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496570" y="5427980"/>
            <a:ext cx="80352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Tallest Company :Company{name='Amazon', qtyEmployee=613000, marketValue=1591000000000, positionRanking='3', branch=false, departament=[Cloud Computing, e-commerce, Invest Startups], address=null}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Tallest Group :[Company{name='Amazon', qtyEmployee=613000, marketValue=1591000000000, positionRanking='3', branch=false, departament=[Cloud Computing, e-commerce, Invest Startups], address=null}]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327660" y="256540"/>
            <a:ext cx="3201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Limit and Skip Example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7660" y="736600"/>
            <a:ext cx="8349615" cy="3051810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374015" y="907415"/>
            <a:ext cx="779462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public class StreamLimitExample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public static void main(String[]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List&lt;String&gt; fruits = Arrays.asList("Apple","Orange","Graphs","Banana","Pineapple");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fruits.stream().limit(2).forEach(System.out :: println);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List&lt;Integer&gt; integers = Arrays.asList(1,2,3,4,5,6);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int sum = integers.stream()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.limit(2).reduce(0,(x,y)-&gt; (x+y));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System.out.println("Sum of Limit :"+sum);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int skip = integers.stream()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	.skip(5).reduce(0,(x,y)-&gt; (x+y));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System.out.println("Sum of Skip :"+skip);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Example01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76860" y="4771390"/>
            <a:ext cx="8319770" cy="1815465"/>
            <a:chOff x="835" y="1722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35" y="1722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972" y="1920"/>
              <a:ext cx="3553" cy="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496570" y="5427980"/>
            <a:ext cx="80352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Apple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Orange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Sum of Limit :3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Sum of Skip :6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3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5" y="193040"/>
            <a:ext cx="943610" cy="780415"/>
          </a:xfrm>
          <a:prstGeom prst="rect">
            <a:avLst/>
          </a:prstGeom>
        </p:spPr>
      </p:pic>
      <p:pic>
        <p:nvPicPr>
          <p:cNvPr id="7" name="Picture 6" descr="thank-you-png-203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9740000">
            <a:off x="2333625" y="2052320"/>
            <a:ext cx="3810000" cy="2419350"/>
          </a:xfrm>
          <a:prstGeom prst="rect">
            <a:avLst/>
          </a:prstGeom>
        </p:spPr>
      </p:pic>
      <p:pic>
        <p:nvPicPr>
          <p:cNvPr id="8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035290" y="5890895"/>
            <a:ext cx="943610" cy="7804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DejaVu Sans"/>
        <a:ea typeface="DejaVu Sans"/>
        <a:cs typeface=""/>
      </a:majorFont>
      <a:minorFont>
        <a:latin typeface="DejaVu Sans"/>
        <a:ea typeface="DejaVu San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2882</Words>
  <Application>WPS Presentation</Application>
  <PresentationFormat>On-screen Show (4:3)</PresentationFormat>
  <Paragraphs>94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DejaVu Sans</vt:lpstr>
      <vt:lpstr>Nimbus Roman No9 L</vt:lpstr>
      <vt:lpstr>AvantGarde LT Medium</vt:lpstr>
      <vt:lpstr>微软雅黑</vt:lpstr>
      <vt:lpstr>Droid Sans Fallback</vt:lpstr>
      <vt:lpstr>Arial Unicode MS</vt:lpstr>
      <vt:lpstr>Clean</vt:lpstr>
      <vt:lpstr>Standard Symbols PS</vt:lpstr>
      <vt:lpstr>Default Design</vt:lpstr>
      <vt:lpstr>Stream Min, Max, Skip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 Set e List</dc:title>
  <dc:creator/>
  <cp:lastModifiedBy>weder</cp:lastModifiedBy>
  <cp:revision>80</cp:revision>
  <dcterms:created xsi:type="dcterms:W3CDTF">2021-05-29T01:43:22Z</dcterms:created>
  <dcterms:modified xsi:type="dcterms:W3CDTF">2021-05-29T01:43:22Z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1900-01-00T15:00:00Z</vt:filetime>
  </property>
  <property fmtid="{D5CDD505-2E9C-101B-9397-08002B2CF9AE}" pid="3" name="KSOProductBuildVer">
    <vt:lpwstr>1033-11.1.0.10161</vt:lpwstr>
  </property>
</Properties>
</file>