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355" r:id="rId4"/>
    <p:sldId id="357" r:id="rId5"/>
    <p:sldId id="354" r:id="rId6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1361"/>
    <a:srgbClr val="52307C"/>
    <a:srgbClr val="240FA0"/>
    <a:srgbClr val="DFDFDF"/>
    <a:srgbClr val="025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683"/>
        <p:guide pos="21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C8F18574-DBF7-465D-B037-FE631F471BB2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744C3D8E-6D01-472B-9760-E65C392860FE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6C70B395-2DD1-4E0C-AD7F-C33E717CE14B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true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A6666332-D461-43D9-A1C1-8FF0295CCEC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true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true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true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true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true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ítulo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t>Clique para editar o estilo do título mestre</a:t>
            </a:r>
          </a:p>
        </p:txBody>
      </p:sp>
      <p:sp>
        <p:nvSpPr>
          <p:cNvPr id="1027" name="Espaço Reservado para Texto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Clique para editar os estilos do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1028" name="Espaço Reservado para Data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29" name="Espaço Reservado para Rodapé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/>
        </p:txBody>
      </p:sp>
      <p:sp>
        <p:nvSpPr>
          <p:cNvPr id="1030" name="Espaço Reservado para Número de Slide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899535" y="0"/>
            <a:ext cx="5244465" cy="6858000"/>
          </a:xfrm>
          <a:prstGeom prst="rect">
            <a:avLst/>
          </a:prstGeom>
          <a:solidFill>
            <a:srgbClr val="3C1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bject 11"/>
          <p:cNvSpPr txBox="true">
            <a:spLocks noGrp="true"/>
          </p:cNvSpPr>
          <p:nvPr>
            <p:ph type="title"/>
          </p:nvPr>
        </p:nvSpPr>
        <p:spPr>
          <a:xfrm>
            <a:off x="4567555" y="2905760"/>
            <a:ext cx="3907790" cy="2474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3200" b="1" dirty="0">
                <a:solidFill>
                  <a:schemeClr val="bg1"/>
                </a:solidFill>
              </a:rPr>
              <a:t>Stream </a:t>
            </a:r>
            <a:br>
              <a:rPr lang="pt-PT" sz="3200" b="1" dirty="0">
                <a:solidFill>
                  <a:schemeClr val="bg1"/>
                </a:solidFill>
              </a:rPr>
            </a:br>
            <a:r>
              <a:rPr lang="pt-PT" sz="3200" b="1" dirty="0">
                <a:solidFill>
                  <a:schemeClr val="bg1"/>
                </a:solidFill>
              </a:rPr>
              <a:t>Any</a:t>
            </a:r>
            <a:br>
              <a:rPr lang="pt-PT" sz="3200" b="1" dirty="0">
                <a:solidFill>
                  <a:schemeClr val="bg1"/>
                </a:solidFill>
              </a:rPr>
            </a:br>
            <a:r>
              <a:rPr lang="pt-PT" sz="3200" b="1" dirty="0">
                <a:solidFill>
                  <a:schemeClr val="bg1"/>
                </a:solidFill>
              </a:rPr>
              <a:t>AllMatch</a:t>
            </a:r>
            <a:br>
              <a:rPr lang="pt-PT" sz="3200" b="1" dirty="0">
                <a:solidFill>
                  <a:schemeClr val="bg1"/>
                </a:solidFill>
              </a:rPr>
            </a:br>
            <a:r>
              <a:rPr lang="pt-PT" sz="3200" b="1" dirty="0">
                <a:solidFill>
                  <a:schemeClr val="bg1"/>
                </a:solidFill>
              </a:rPr>
              <a:t>FindAny FindFirst</a:t>
            </a:r>
            <a:endParaRPr lang="pt-PT" sz="3200" b="1" dirty="0">
              <a:solidFill>
                <a:schemeClr val="bg1"/>
              </a:solidFill>
            </a:endParaRPr>
          </a:p>
        </p:txBody>
      </p:sp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pic>
        <p:nvPicPr>
          <p:cNvPr id="21" name="Picture 20" descr="pngaaa.com-2459502 (1)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15" y="647065"/>
            <a:ext cx="1860550" cy="2367280"/>
          </a:xfrm>
          <a:prstGeom prst="rect">
            <a:avLst/>
          </a:prstGeom>
        </p:spPr>
      </p:pic>
      <p:sp>
        <p:nvSpPr>
          <p:cNvPr id="23" name="object 11"/>
          <p:cNvSpPr txBox="true">
            <a:spLocks noGrp="true"/>
          </p:cNvSpPr>
          <p:nvPr/>
        </p:nvSpPr>
        <p:spPr>
          <a:xfrm>
            <a:off x="535940" y="3202305"/>
            <a:ext cx="2369820" cy="75120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4800" b="1" dirty="0">
                <a:solidFill>
                  <a:schemeClr val="bg1"/>
                </a:solidFill>
                <a:latin typeface="AvantGarde LT Medium" panose="02000603030000020004" charset="0"/>
                <a:cs typeface="AvantGarde LT Medium" panose="02000603030000020004" charset="0"/>
              </a:rPr>
              <a:t>Java</a:t>
            </a:r>
            <a:endParaRPr lang="pt-PT" sz="4800" b="1" dirty="0">
              <a:solidFill>
                <a:schemeClr val="bg1"/>
              </a:solidFill>
              <a:latin typeface="AvantGarde LT Medium" panose="02000603030000020004" charset="0"/>
              <a:cs typeface="AvantGarde LT Medium" panose="02000603030000020004" charset="0"/>
            </a:endParaRPr>
          </a:p>
        </p:txBody>
      </p:sp>
      <p:sp>
        <p:nvSpPr>
          <p:cNvPr id="24" name="object 11"/>
          <p:cNvSpPr txBox="true">
            <a:spLocks noGrp="true"/>
          </p:cNvSpPr>
          <p:nvPr/>
        </p:nvSpPr>
        <p:spPr>
          <a:xfrm>
            <a:off x="145415" y="4006850"/>
            <a:ext cx="3566160" cy="5048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3200" b="1" dirty="0">
                <a:solidFill>
                  <a:schemeClr val="bg1"/>
                </a:solidFill>
              </a:rPr>
              <a:t>Programming</a:t>
            </a:r>
            <a:endParaRPr lang="pt-PT" sz="3200" b="1" dirty="0">
              <a:solidFill>
                <a:schemeClr val="bg1"/>
              </a:solidFill>
            </a:endParaRPr>
          </a:p>
        </p:txBody>
      </p:sp>
      <p:sp>
        <p:nvSpPr>
          <p:cNvPr id="27" name="object 11"/>
          <p:cNvSpPr txBox="true">
            <a:spLocks noGrp="true"/>
          </p:cNvSpPr>
          <p:nvPr/>
        </p:nvSpPr>
        <p:spPr>
          <a:xfrm>
            <a:off x="4646295" y="438785"/>
            <a:ext cx="2144395" cy="93599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6000" b="1" dirty="0">
                <a:solidFill>
                  <a:schemeClr val="bg1"/>
                </a:solidFill>
              </a:rPr>
              <a:t>#15</a:t>
            </a:r>
            <a:endParaRPr lang="pt-PT" sz="6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327660" y="256540"/>
            <a:ext cx="4973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b="1" dirty="0">
                <a:solidFill>
                  <a:schemeClr val="bg1"/>
                </a:solidFill>
                <a:sym typeface="+mn-ea"/>
              </a:rPr>
              <a:t>AllMatch FindAny FindFirst</a:t>
            </a:r>
            <a:r>
              <a:rPr lang="pt-PT" altLang="en-US" b="1">
                <a:solidFill>
                  <a:schemeClr val="bg1"/>
                </a:solidFill>
                <a:sym typeface="+mn-ea"/>
              </a:rPr>
              <a:t> Example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7660" y="736600"/>
            <a:ext cx="8349615" cy="3743325"/>
            <a:chOff x="840" y="1920"/>
            <a:chExt cx="11880" cy="7440"/>
          </a:xfrm>
        </p:grpSpPr>
        <p:sp>
          <p:nvSpPr>
            <p:cNvPr id="2" name="Rectangle 1"/>
            <p:cNvSpPr/>
            <p:nvPr/>
          </p:nvSpPr>
          <p:spPr>
            <a:xfrm>
              <a:off x="840" y="1920"/>
              <a:ext cx="11880" cy="7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80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32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63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Text Box 8"/>
          <p:cNvSpPr txBox="true"/>
          <p:nvPr/>
        </p:nvSpPr>
        <p:spPr>
          <a:xfrm>
            <a:off x="374015" y="907415"/>
            <a:ext cx="779462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/>
                </a:solidFill>
              </a:rPr>
              <a:t>public class StreamFindAnyFirstCompanyExample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static Predicate&lt;String&gt; p1 = num -&gt; num.length() &gt; 7;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static Predicate&lt;Company&gt; p2 = per -&gt; per.getQtyEmployee() &gt;= 100000;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static Predicate&lt;Company&gt; p3 = per -&gt; per.getPositionRanking() &lt; 4;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public static void main(String[] args)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Optional&lt;Company&gt; findAny = findAny();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if(findAny.isPresent()){System.out.println("Find Any Result :"+findAny.get());}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else {System.out.println("No Record Found");}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Optional&lt;Company&gt; findFirst = findFirst();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if(findFirst.isPresent()) {System.out.println("Find First Result :"+findFirst().get());}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else{ System.out.println("No Record Found");}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static Optional&lt;Company&gt; findAny()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return CompanyRepository.getAllCompanies().stream().filter(p2).findAny();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static Optional&lt;Company&gt; findFirst()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return CompanyRepository.getAllCompanies().stream().filter(p3).findAny();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}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0738" y="256540"/>
            <a:ext cx="159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b="1">
                <a:solidFill>
                  <a:schemeClr val="bg1"/>
                </a:solidFill>
                <a:sym typeface="+mn-ea"/>
              </a:rPr>
              <a:t>Example01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76860" y="4542790"/>
            <a:ext cx="7570470" cy="1815465"/>
            <a:chOff x="835" y="1722"/>
            <a:chExt cx="11706" cy="2826"/>
          </a:xfrm>
        </p:grpSpPr>
        <p:sp>
          <p:nvSpPr>
            <p:cNvPr id="21" name="Rectangle 20"/>
            <p:cNvSpPr/>
            <p:nvPr/>
          </p:nvSpPr>
          <p:spPr>
            <a:xfrm>
              <a:off x="835" y="1722"/>
              <a:ext cx="11706" cy="2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Text Box 22"/>
            <p:cNvSpPr txBox="true"/>
            <p:nvPr/>
          </p:nvSpPr>
          <p:spPr>
            <a:xfrm>
              <a:off x="972" y="1920"/>
              <a:ext cx="3553" cy="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1400">
                  <a:solidFill>
                    <a:schemeClr val="bg1">
                      <a:lumMod val="85000"/>
                    </a:schemeClr>
                  </a:solidFill>
                </a:rPr>
                <a:t>/opt/jdk-11.0.9/bin/java</a:t>
              </a:r>
              <a:endParaRPr lang="en-US" sz="14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4" name="Text Box 23"/>
          <p:cNvSpPr txBox="true"/>
          <p:nvPr/>
        </p:nvSpPr>
        <p:spPr>
          <a:xfrm>
            <a:off x="439420" y="5093970"/>
            <a:ext cx="69818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Find Any Result :Company{name='Microsoft', qtyEmployee=166000, marketValue=1865000000000, positionRanking='2', branch=false, departament=[System Operational Windows, Cloud Computing, Social Network Linkedin], address=null}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Find First Result :Company{name='Apple', qtyEmployee=92600, marketValue=2200000000000, positionRanking='1', branch=false, departament=[Streaming, Personal Computer, Smartphones, System Operational Mac, System Operational IOS], address=null}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327660" y="256540"/>
            <a:ext cx="4973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b="1" dirty="0">
                <a:solidFill>
                  <a:schemeClr val="bg1"/>
                </a:solidFill>
                <a:sym typeface="+mn-ea"/>
              </a:rPr>
              <a:t>Factory Method</a:t>
            </a:r>
            <a:r>
              <a:rPr lang="pt-PT" altLang="en-US" b="1">
                <a:solidFill>
                  <a:schemeClr val="bg1"/>
                </a:solidFill>
                <a:sym typeface="+mn-ea"/>
              </a:rPr>
              <a:t> Example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7660" y="736600"/>
            <a:ext cx="8349615" cy="3280410"/>
            <a:chOff x="840" y="1920"/>
            <a:chExt cx="11880" cy="7440"/>
          </a:xfrm>
        </p:grpSpPr>
        <p:sp>
          <p:nvSpPr>
            <p:cNvPr id="2" name="Rectangle 1"/>
            <p:cNvSpPr/>
            <p:nvPr/>
          </p:nvSpPr>
          <p:spPr>
            <a:xfrm>
              <a:off x="840" y="1920"/>
              <a:ext cx="11880" cy="7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80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32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63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Text Box 8"/>
          <p:cNvSpPr txBox="true"/>
          <p:nvPr/>
        </p:nvSpPr>
        <p:spPr>
          <a:xfrm>
            <a:off x="374015" y="907415"/>
            <a:ext cx="779462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/>
                </a:solidFill>
              </a:rPr>
              <a:t>public class StreamFactoryMethodExample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static UnaryOperator&lt;Integer&gt; add = x -&gt; x + 5;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  public static void main(String[] args)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Stream&lt;Integer&gt; s1 = Stream.iterate(0, add).limit(5);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s1.forEach(i -&gt; System.out.format("%d , ", i));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System.out.println("");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Stream&lt;Double&gt; s2 = Stream.generate(Math::random).limit(5);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s2.forEach(i -&gt; System.out.format("%f , ", i));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System.out.println("");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Stream.generate(new Random() :: nextInt).limit(10).forEach(i -&gt; System.out.format("%d , ", i));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System.out.println("");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   Stream&lt;String&gt; s3 = Stream.of("One","Two","Three","Four");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s3.forEach(s -&gt; System.out.format("%s - ", s));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}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0738" y="256540"/>
            <a:ext cx="159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b="1">
                <a:solidFill>
                  <a:schemeClr val="bg1"/>
                </a:solidFill>
                <a:sym typeface="+mn-ea"/>
              </a:rPr>
              <a:t>Example01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76860" y="4542790"/>
            <a:ext cx="7570470" cy="1815465"/>
            <a:chOff x="835" y="1722"/>
            <a:chExt cx="11706" cy="2826"/>
          </a:xfrm>
        </p:grpSpPr>
        <p:sp>
          <p:nvSpPr>
            <p:cNvPr id="21" name="Rectangle 20"/>
            <p:cNvSpPr/>
            <p:nvPr/>
          </p:nvSpPr>
          <p:spPr>
            <a:xfrm>
              <a:off x="835" y="1722"/>
              <a:ext cx="11706" cy="2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Text Box 22"/>
            <p:cNvSpPr txBox="true"/>
            <p:nvPr/>
          </p:nvSpPr>
          <p:spPr>
            <a:xfrm>
              <a:off x="972" y="1920"/>
              <a:ext cx="3553" cy="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1400">
                  <a:solidFill>
                    <a:schemeClr val="bg1">
                      <a:lumMod val="85000"/>
                    </a:schemeClr>
                  </a:solidFill>
                </a:rPr>
                <a:t>/opt/jdk-11.0.9/bin/java</a:t>
              </a:r>
              <a:endParaRPr lang="en-US" sz="14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4" name="Text Box 23"/>
          <p:cNvSpPr txBox="true"/>
          <p:nvPr/>
        </p:nvSpPr>
        <p:spPr>
          <a:xfrm>
            <a:off x="439420" y="5093970"/>
            <a:ext cx="698182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0 , 5 , 10 , 15 , 20 , 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0,739484 , 0,963145 , 0,525162 , 0,058337 , 0,135271 , 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1763204000 , 1608853322 , 8991790 , -325383374 , -722717438 , -1385275922 , -2022567290 , -942097637 , -2058016259 , 1227323254 , 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One - Two - Three - Four -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3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70815" y="193040"/>
            <a:ext cx="943610" cy="780415"/>
          </a:xfrm>
          <a:prstGeom prst="rect">
            <a:avLst/>
          </a:prstGeom>
        </p:spPr>
      </p:pic>
      <p:pic>
        <p:nvPicPr>
          <p:cNvPr id="7" name="Picture 6" descr="thank-you-png-2031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9740000">
            <a:off x="2333625" y="2052320"/>
            <a:ext cx="3810000" cy="2419350"/>
          </a:xfrm>
          <a:prstGeom prst="rect">
            <a:avLst/>
          </a:prstGeom>
        </p:spPr>
      </p:pic>
      <p:pic>
        <p:nvPicPr>
          <p:cNvPr id="8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035290" y="5890895"/>
            <a:ext cx="943610" cy="7804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DejaVu Sans"/>
        <a:ea typeface="DejaVu Sans"/>
        <a:cs typeface=""/>
      </a:majorFont>
      <a:minorFont>
        <a:latin typeface="DejaVu Sans"/>
        <a:ea typeface="DejaVu Sans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2360</Words>
  <Application>WPS Presentation</Application>
  <PresentationFormat>On-screen Show (4:3)</PresentationFormat>
  <Paragraphs>68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SimSun</vt:lpstr>
      <vt:lpstr>Wingdings</vt:lpstr>
      <vt:lpstr>DejaVu Sans</vt:lpstr>
      <vt:lpstr>Nimbus Roman No9 L</vt:lpstr>
      <vt:lpstr>AvantGarde LT Medium</vt:lpstr>
      <vt:lpstr>微软雅黑</vt:lpstr>
      <vt:lpstr>Droid Sans Fallback</vt:lpstr>
      <vt:lpstr>Arial Unicode MS</vt:lpstr>
      <vt:lpstr>Clean</vt:lpstr>
      <vt:lpstr>Standard Symbols PS</vt:lpstr>
      <vt:lpstr>Default Design</vt:lpstr>
      <vt:lpstr>Stream  Any AllMatch FindAny FindFirst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 Set e List</dc:title>
  <dc:creator/>
  <cp:lastModifiedBy>weder</cp:lastModifiedBy>
  <cp:revision>80</cp:revision>
  <dcterms:created xsi:type="dcterms:W3CDTF">2021-05-29T15:52:39Z</dcterms:created>
  <dcterms:modified xsi:type="dcterms:W3CDTF">2021-05-29T15:52:39Z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1900-01-00T12:00:00Z</vt:filetime>
  </property>
  <property fmtid="{D5CDD505-2E9C-101B-9397-08002B2CF9AE}" pid="3" name="KSOProductBuildVer">
    <vt:lpwstr>1033-11.1.0.10161</vt:lpwstr>
  </property>
</Properties>
</file>