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5" r:id="rId4"/>
    <p:sldId id="356" r:id="rId5"/>
    <p:sldId id="357" r:id="rId6"/>
    <p:sldId id="354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 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Numeric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14439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#16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7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 dirty="0">
                <a:solidFill>
                  <a:schemeClr val="bg1"/>
                </a:solidFill>
                <a:sym typeface="+mn-ea"/>
              </a:rPr>
              <a:t>Factory Method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51663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NumericStreamFactoryMethodExample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 intStream1 = IntStream.rangeClosed(1, 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 intStream2 = IntStream.range(1, 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intStream1.forEach(i -&gt; System.out.format("%d,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intStream2.forEach(i -&gt; System.out.format("%d,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LongStream.rangeClosed(1, 50).forEach(i -&gt; System.out.format("%d,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LongStream.rangeClosed(1, 50).asDoubleStream().forEach(i -&gt; System.out.format("%.2f,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DoubleStream ds =LongStream.rangeClosed(1, 50).asDoubleStream();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ds.forEach(i -&gt; System.out.format("%.2f,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390390"/>
            <a:ext cx="7570470" cy="220599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705" y="1747"/>
              <a:ext cx="3553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31165" y="4410710"/>
            <a:ext cx="6981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1, 2, 3, 4, 5, 6,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1, 2, 3, 4, 5,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1, 2, 3, 4, 5, 6, 7, 8, 9, 10, 11, 12, 13, 14, 15, 16, 17, 18, 19, 20, 21, 22, 23, 24, 25, 26, 27, 28, 29, 30, 31, 32, 33, 34, 35, 36, 37, 38, 39, 40, 41, 42, 43, 44, 45, 46, 47, 48, 49, 50,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1,00, 2,00, 3,00, 4,00, 5,00, 6,00, 7,00, 8,00, 9,00, 10,00, 11,00, 12,00, 13,00, 14,00, 15,00, 16,00, 17,00, 18,00, 19,00, 20,00, 21,00, 22,00, 23,00, 24,00, 25,00, 26,00, 27,00, 28,00, 29,00, 30,00, 31,00, 32,00, 33,00, 34,00, 35,00, 36,00, 37,00, 38,00, 39,00, 40,00, 41,00, 42,00, 43,00, 44,00, 45,00, 46,00, 47,00, 48,00, 49,00, 50,00,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1,00, 2,00, 3,00, 4,00, 5,00, 6,00, 7,00, 8,00, 9,00, 10,00, 11,00, 12,00, 13,00, 14,00, 15,00, 16,00, 17,00, 18,00, 19,00, 20,00, 21,00, 22,00, 23,00, 24,00, 25,00, 26,00, 27,00, 28,00, 29,00, 30,00, 31,00, 32,00, 33,00, 34,00, 35,00, 36,00, 37,00, 38,00, 39,00, 40,00, 41,00, 42,00, 43,00, 44,00, 45,00, 46,00, 47,00, 48,00, 49,00, 50,00,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7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 dirty="0">
                <a:solidFill>
                  <a:schemeClr val="bg1"/>
                </a:solidFill>
                <a:sym typeface="+mn-ea"/>
              </a:rPr>
              <a:t>Factory Method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51663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StreamBoxingUnboxingExample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List&lt;Integer&gt; boxingMethod(){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IntStream.rangeClosed(1, 10) // primitive int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.boxed() // converting to wrapper Integer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.collect(Collectors.toList()); // collect as List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calculateSum(List&lt;Integer&gt; list)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list.stream()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.mapToInt(Integer :: intValue) // Map do the converting part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.sum(); // performing sum operation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boxingMethod().forEach(i -&gt; System.out.format("%d,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System.out.println("Sum is :"+calculateSum(boxingMethod()));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390390"/>
            <a:ext cx="7570470" cy="220599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74015" y="5102860"/>
            <a:ext cx="6981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 2, 3, 4, 5, 6, 7, 8, 9, 10, Sum is :55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7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 dirty="0">
                <a:solidFill>
                  <a:schemeClr val="bg1"/>
                </a:solidFill>
                <a:sym typeface="+mn-ea"/>
              </a:rPr>
              <a:t>Factory Method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51663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StreamBoxingUnboxingExample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List&lt;Integer&gt; boxingMethod(){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IntStream.rangeClosed(1, 10) // primitive int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.boxed() // converting to wrapper Integer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.collect(Collectors.toList()); // collect as List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int calculateSum(List&lt;Integer&gt; list)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list.stream()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.mapToInt(Integer :: intValue) // Map do the converting part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.sum(); // performing sum operation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boxingMethod().forEach(i -&gt; System.out.format("%d,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System.out.println("Sum is :"+calculateSum(boxingMethod()));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3060" y="4390390"/>
            <a:ext cx="7570470" cy="2205990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835" y="1841"/>
              <a:ext cx="3553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374015" y="5102860"/>
            <a:ext cx="6981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1, 2, 3, 4, 5, 6, 7, 8, 9, 10, Sum is :55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WPS Presentation</Application>
  <PresentationFormat>On-screen 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  Numeric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79</cp:revision>
  <dcterms:created xsi:type="dcterms:W3CDTF">2021-05-30T00:56:21Z</dcterms:created>
  <dcterms:modified xsi:type="dcterms:W3CDTF">2021-05-30T00:56:21Z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