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55" r:id="rId4"/>
    <p:sldId id="356" r:id="rId5"/>
    <p:sldId id="357" r:id="rId6"/>
    <p:sldId id="358" r:id="rId7"/>
    <p:sldId id="359" r:id="rId8"/>
    <p:sldId id="360" r:id="rId9"/>
    <p:sldId id="354" r:id="rId1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575878"/>
            <a:ext cx="39077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Stream</a:t>
            </a:r>
            <a:br>
              <a:rPr lang="pt-PT" sz="3200" b="1" dirty="0">
                <a:solidFill>
                  <a:schemeClr val="bg1"/>
                </a:solidFill>
              </a:rPr>
            </a:b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Grouping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205994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#17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Mapping Company 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425450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static List&lt;String&gt; mappingName(){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List&lt;String&gt; names =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.stream().map(Company::getName).collect(Collectors.toList());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List&lt;String&gt; names1 =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.stream().collect(mapping(Company::getName,Collectors.toList()));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names1;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Set&lt;String&gt; mappingName1(){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Set&lt;String&gt; names1 =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.stream().collect(mapping(Company::getName,Collectors.toSet()));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names1;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static long countTallCompanys()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.stream().filter(per -&gt; per.getQtyEmployee() &gt;= 100000)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.collect(Collectors.counting());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static void main(String[] args) {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mappingName1().forEach(name -&gt; System.out.format("%s - ", name));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System.out.println("Total Company count :"+countTallCompanys());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3060" y="5102860"/>
            <a:ext cx="7570470" cy="1493520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35" y="1841"/>
              <a:ext cx="35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27660" y="5664835"/>
            <a:ext cx="6981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Apple - Alphabet Inc - Tencent - Microsoft - Alibaba - Amazon - Facebook - Total Company count :2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Mapping Company 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45694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StreamSumAvgCompanyExample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int sumTotalEmployees()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.stream().collect(Collectors.summingInt(Company::getQtyEmployee));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double averageMarketValue()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.stream().collect(Collectors.averagingDouble( n -&gt; n.getMarketValue().doubleValue()));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System.out.println("Total Employees :"+sumTotalEmployees());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System.out.println("Average Height is:"+averageMarketValue());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List&lt;Integer&gt; intList = Arrays.asList(1,2,3,4,5,6);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 total = intList.stream().collect(Collectors.summingInt(Integer :: intValue));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System.out.println("Total :"+total);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3060" y="5102860"/>
            <a:ext cx="7570470" cy="1493520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35" y="1841"/>
              <a:ext cx="35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27660" y="5664835"/>
            <a:ext cx="69818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Total Employees :1093944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Average Height is:1.34E12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Total :21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Mapping Company 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45694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StreamSumAvgCompanyExample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int sumTotalEmployees()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.stream().collect(Collectors.summingInt(Company::getQtyEmployee));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double averageMarketValue()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.stream().collect(Collectors.averagingDouble( n -&gt; n.getMarketValue().doubleValue()));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System.out.println("Total Employees :"+sumTotalEmployees());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System.out.println("Average Height is:"+averageMarketValue());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List&lt;Integer&gt; intList = Arrays.asList(1,2,3,4,5,6);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 total = intList.stream().collect(Collectors.summingInt(Integer :: intValue));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System.out.println("Total :"+total);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3060" y="5102860"/>
            <a:ext cx="7570470" cy="1493520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35" y="1841"/>
              <a:ext cx="35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27660" y="5664835"/>
            <a:ext cx="69818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Total Employees :1093944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Average Height is:1.34E12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Total :21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Grouping Company 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405955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StreamGroupingCompanyExample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groupByLocation()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Map&lt;String,List&lt;Company&gt;&gt; groupedData = CompanyRepository.getAllCompanies().stream().collect(Collectors.groupingBy(Company :: getLocation));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groupedData.entrySet().forEach(per -&gt; System.out.println("Key :"+per.getKey()+"/ Value :"+per.getValue()));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Stream.of(groupedData).forEach(System.out::println);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groupByQtyEmployee()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Map&lt;String,List&lt;Company&gt;&gt; groupedData = CompanyRepository.getAllCompanies().stream()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	.collect(Collectors.groupingBy(per -&gt; per.getQtyEmployee() &gt;= 100000 ? "Tallest":"Shortest"));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Stream.of(groupedData).forEach(System.out::println);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groupByLocation();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groupByQtyEmployee();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}</a:t>
            </a:r>
            <a:endParaRPr lang="pt-PT" alt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3060" y="4951088"/>
            <a:ext cx="7570470" cy="1802130"/>
            <a:chOff x="835" y="1484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484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35" y="1841"/>
              <a:ext cx="3553" cy="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53060" y="5523230"/>
            <a:ext cx="6981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Key :USA/ Value :[Company{name='Apple', qtyEmployee=92600, marketValue=2200000000000, positionRanking=1, branch=false, location='USA', departament=[Streaming, Personal Computer, Smartphones, System Operational Mac, System Operational IOS], address=null}, Company{name='Microsoft', qtyEmployee=166000, marketValue=1865000000000, positionRanking=2, branch=false, location='USA', departament=[System Operational Windows, Cloud Computing, Social Network Linkedin], address=null}, Company{name='Amazon', qtyEmployee=613000</a:t>
            </a:r>
            <a:r>
              <a:rPr lang="pt-PT" altLang="en-US" sz="1000">
                <a:solidFill>
                  <a:schemeClr val="bg1">
                    <a:lumMod val="85000"/>
                  </a:schemeClr>
                </a:solidFill>
              </a:rPr>
              <a:t> ...</a:t>
            </a:r>
            <a:endParaRPr lang="pt-PT" alt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Grouping Company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405955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static void twoLevelGrouping()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Map&lt;String,Map&lt;String,List&lt;Company&gt;&gt;&gt; groupedData=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.collect(Collectors.groupingBy(Company::getLocation, groupingBy(per -&gt; per.getQtyEmployee() &gt;= 100000 ? "Tallest":"Shortest")));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Stream.of(groupedData).forEach(System.out::println);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twoLevelGroupingCount()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Map&lt;String , Integer&gt; groupedData =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.collect(Collectors.groupingBy(Company :: getName, summingInt(Company :: getQtyEmployee)));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Stream.of(groupedData).forEach(System.out::println);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threeLevelGrouping()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Map&lt;String,List&lt;Company&gt;&gt; groupedData =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	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	.collect(Collectors.groupingBy(Company::getName, HashMap::new , Collectors.toList()));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Stream.of(groupedData).forEach(System.out::println);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3060" y="4951088"/>
            <a:ext cx="7570470" cy="1802130"/>
            <a:chOff x="835" y="1484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484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35" y="1841"/>
              <a:ext cx="3553" cy="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53060" y="5523230"/>
            <a:ext cx="69818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{USA={Shortest=[Company{name='Apple', qtyEmployee=92600, marketValue=2200000000000, positionRanking=1, branch=false, location='USA', departament=[Streaming, Personal Computer, Smartphones, System Operational Mac, System Operational IOS], address=null}, Company{name='Alphabet Inc', qtyEmployee=85050, marketValue=1505000000000, positionRanking=4, branch=false, location='USA', departament=[Search Web Google, System Operational Android, Cloud Computing], address=null}, Company{name='Facebook', qtyEmployee=48000, marketValue=852000000000, positionRanking=5, branch=false, location='USA', departament=[Social Network Facebook, Social Network Instagram, Social Network WhatsApp], address=null}], </a:t>
            </a:r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...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Partition Company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405955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StreamPartitioningCompanyExample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Predicate&lt;Company&gt; p1 = per -&gt; per.getQtyEmployee() &gt;= 100000;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void byQtyEmployee()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Map&lt;Boolean,List&lt;Company&gt;&gt; map =CompanyRepository.getAllCompanies()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.stream().collect(partitioningBy(p1));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System.out.println("Company Map 1:"+map);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void byQtyEmployeeWith2Param()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Map&lt;Boolean,Set&lt;Company&gt;&gt; map =CompanyRepository.getAllCompanies()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.stream().collect(partitioningBy(p1,Collectors.toSet()));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System.out.println("Company Map 2:"+map);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void byQtyEmployeeWithMap()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Map&lt;Boolean,Map&lt;String,List&lt;String&gt;&gt;&gt; map =CompanyRepository.getAllCompanies()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.stream().collect(partitioningBy(p1,Collectors.toMap(Company :: getName, Company ::getDepartament)));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System.out.println("Company Map 3:"+map);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3060" y="4951088"/>
            <a:ext cx="7570470" cy="1802130"/>
            <a:chOff x="835" y="1484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484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35" y="1841"/>
              <a:ext cx="3553" cy="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53060" y="5523230"/>
            <a:ext cx="69818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Company Map 1:{false=[Company{name='Apple', qtyEmployee=92600, marketValue=2200000000000, positionRanking=1, branch=false, location='USA', departament=[Streaming, Personal Computer, Smartphones, System Operational Mac, System Operational IOS], address=null}, Company{name='Alphabet Inc', qtyEmployee=85050, marketValue=1505000000000, positionRanking=4, branch=false, location='USA', departament=[Search Web Google, System Operational Android, Cloud Computing], address=null}, Company{name='Facebook', qtyEmployee=48000, marketValue=852000000000, positionRanking=5, branch=false, location='USA', </a:t>
            </a:r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....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7016</Words>
  <Application>WPS Presentation</Application>
  <PresentationFormat>On-screen Show (4:3)</PresentationFormat>
  <Paragraphs>180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Stream  Grouping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81</cp:revision>
  <dcterms:created xsi:type="dcterms:W3CDTF">2021-05-30T00:20:51Z</dcterms:created>
  <dcterms:modified xsi:type="dcterms:W3CDTF">2021-05-30T00:20:51Z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