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355" r:id="rId4"/>
    <p:sldId id="356" r:id="rId5"/>
    <p:sldId id="357" r:id="rId6"/>
    <p:sldId id="358" r:id="rId7"/>
    <p:sldId id="359" r:id="rId8"/>
    <p:sldId id="354" r:id="rId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1E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Parallel 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Stream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301688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#18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25310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53060" y="907415"/>
            <a:ext cx="779462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SequentialParallelExample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System.out.println(Runtime.getRuntime().availableProcessors());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String str[] = {"1","2","3","4","5","6","7","8","9","10"};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System.out.println("--- Sequential Run ----");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printStream(Arrays.stream(str).sequential());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System.out.println("--- Parallel Run ----");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printStream(Arrays.stream(str).parallel());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printStream(Stream&lt;String&gt; stream)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stream.forEach(s-&gt;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System.out.println(LocalTime.now()+" Value :"+s+" - thread :"+Thread.currentThread().getName());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try { Thread.sleep(200); } catch (Exception e) { e.printStackTrace();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" y="3989705"/>
            <a:ext cx="7570470" cy="2600325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821" y="1621"/>
              <a:ext cx="3553" cy="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53060" y="4244340"/>
            <a:ext cx="69818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--- Sequential Run ----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21:28:09.665747 Value :1 - thread :main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21:28:09.950261 Value :2 - thread :main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--- Parallel Run ----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21:28:11.764680 Value :7 - thread :main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21:28:11.766414 Value :6 - thread :ForkJoinPool.commonPool-worker-9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21:28:11.770694 Value :10 - thread :ForkJoinPool.commonPool-worker-13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21:28:11.770339 Value :3 - thread :ForkJoinPool.commonPool-worker-5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21:28:11.768661 Value :9 - thread :ForkJoinPool.commonPool-worker-3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21:28:11.766748 Value :8 - thread :ForkJoinPool.commonPool-worker-7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25310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53060" y="907415"/>
            <a:ext cx="779462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SequentialParallelExample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System.out.println(Runtime.getRuntime().availableProcessors());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String str[] = {"1","2","3","4","5","6","7","8","9","10"};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System.out.println("--- Sequential Run ----");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printStream(Arrays.stream(str).sequential());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System.out.println("--- Parallel Run ----");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printStream(Arrays.stream(str).parallel());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printStream(Stream&lt;String&gt; stream)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stream.forEach(s-&gt;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System.out.println(LocalTime.now()+" Value :"+s+" - thread :"+Thread.currentThread().getName());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try { Thread.sleep(200); } catch (Exception e) { e.printStackTrace();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" y="3989705"/>
            <a:ext cx="7570470" cy="2600325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821" y="1621"/>
              <a:ext cx="3553" cy="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53060" y="4244340"/>
            <a:ext cx="69818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--- Sequential Run ----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21:28:09.665747 Value :1 - thread :main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21:28:09.950261 Value :2 - thread :main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--- Parallel Run ----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21:28:11.764680 Value :7 - thread :main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21:28:11.766414 Value :6 - thread :ForkJoinPool.commonPool-worker-9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21:28:11.770694 Value :10 - thread :ForkJoinPool.commonPool-worker-13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21:28:11.770339 Value :3 - thread :ForkJoinPool.commonPool-worker-5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21:28:11.768661 Value :9 - thread :ForkJoinPool.commonPool-worker-3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21:28:11.766748 Value :8 - thread :ForkJoinPool.commonPool-worker-7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PT" sz="1000">
                <a:solidFill>
                  <a:schemeClr val="bg1">
                    <a:lumMod val="85000"/>
                  </a:schemeClr>
                </a:solidFill>
              </a:rPr>
              <a:t>....</a:t>
            </a:r>
            <a:endParaRPr lang="pt-PT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407606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53060" y="907415"/>
            <a:ext cx="77946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SequentialParallelExample1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System.out.println("Sum from seq :"+sumMethodUsingSeq());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System.out.println("Sum from Parallel :"+sumMethodUsingSeq());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System.out.println("Sum from seq :"+checkPerformance(SequentialParallelExample1::sumMethodUsingSeq, 25));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System.out.println("Sum from Parallel :"+checkPerformance(SequentialParallelExample1::sumMethodUsingParallel, 25));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long checkPerformance(Supplier&lt;Integer&gt; sum, int numOfTimes)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long start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for(int i=0;i&lt;=numOfTimes;i++)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sum.get();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long end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end-start;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int sumMethodUsingSeq()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IntStream.rangeClosed(0, 1000000).sum();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int sumMethodUsingParallel()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IntStream.rangeClosed(0, 1000000).parallel().sum();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1955" y="5041265"/>
            <a:ext cx="7570470" cy="1706245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821" y="1621"/>
              <a:ext cx="3553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553720" y="5677535"/>
            <a:ext cx="6981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Sum from seq :1784293664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Sum from Parallel :1784293664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Sum from seq :10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Sum from Parallel :15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6455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53060" y="907415"/>
            <a:ext cx="77946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ParallelWhenNotToUseExample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list = IntStream.rangeClosed(1, 10000).boxed().collect(Collectors.toList());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sequentialCalculation(list);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parallelCalculation(list);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sequentialCalculation(List&lt;Integer&gt; list) {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 start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total = list.stream().reduce(0, (x,y)-&gt; x+y);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 end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System.out.println("Sequential Duration :"+(end-start));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total;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parallelCalculation(List&lt;Integer&gt; list) {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 start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total = list.parallelStream().reduce(0, (x,y)-&gt; x+y);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 end = System.currentTimeMillis();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System.out.println("Parallel Duration :"+(end-start));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total;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1955" y="5041265"/>
            <a:ext cx="7570470" cy="1706245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821" y="1621"/>
              <a:ext cx="3553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553720" y="5677535"/>
            <a:ext cx="6981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Sequential Duration :7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Parallel Duration :21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726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  <a:sym typeface="+mn-ea"/>
              </a:rPr>
              <a:t>Stream Partition Company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6455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53060" y="907415"/>
            <a:ext cx="7794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ParallelWhenNotToUseExample1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Calculation cal = new Calculation();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IntStream.rangeClosed(0, 2000).forEach(cal::calculate);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in Seq:"+cal.getTotal());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IntStream.rangeClosed(0, 2000).parallel().forEach(cal::calculate);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in Parallel:"+cal.getTotal());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class Calculation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private int total;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int getTotal() { return total;}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void setTotal(int total) { this.total = total;}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void calculate(int in) {	total += in;}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1955" y="5041265"/>
            <a:ext cx="7570470" cy="1706245"/>
            <a:chOff x="835" y="1484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484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821" y="1621"/>
              <a:ext cx="3553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553720" y="5677535"/>
            <a:ext cx="6981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Result in Seq:2001000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sz="1000">
                <a:solidFill>
                  <a:schemeClr val="bg1">
                    <a:lumMod val="85000"/>
                  </a:schemeClr>
                </a:solidFill>
              </a:rPr>
              <a:t>Result in Parallel:3658330</a:t>
            </a:r>
            <a:endParaRPr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4939</Words>
  <Application>WPS Presentation</Application>
  <PresentationFormat>On-screen Show (4:3)</PresentationFormat>
  <Paragraphs>175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Parallel   Stream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81</cp:revision>
  <dcterms:created xsi:type="dcterms:W3CDTF">2021-05-30T00:56:12Z</dcterms:created>
  <dcterms:modified xsi:type="dcterms:W3CDTF">2021-05-30T00:56:12Z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1900-01-00T09:00:00Z</vt:filetime>
  </property>
  <property fmtid="{D5CDD505-2E9C-101B-9397-08002B2CF9AE}" pid="3" name="KSOProductBuildVer">
    <vt:lpwstr>1033-11.1.0.10161</vt:lpwstr>
  </property>
</Properties>
</file>