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354" r:id="rId4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307C"/>
    <a:srgbClr val="3C1361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2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329498"/>
            <a:ext cx="3907790" cy="198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Stream Sequential</a:t>
            </a: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Vs</a:t>
            </a: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Parallel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2322830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#19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Presentation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Default Design</vt:lpstr>
      <vt:lpstr>About Formation Java7 Vs Java8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75</cp:revision>
  <dcterms:created xsi:type="dcterms:W3CDTF">2021-05-12T21:07:41Z</dcterms:created>
  <dcterms:modified xsi:type="dcterms:W3CDTF">2021-05-12T21:07:41Z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1900-01-00T18:00:00Z</vt:filetime>
  </property>
  <property fmtid="{D5CDD505-2E9C-101B-9397-08002B2CF9AE}" pid="3" name="KSOProductBuildVer">
    <vt:lpwstr>1033-11.1.0.10161</vt:lpwstr>
  </property>
</Properties>
</file>