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355" r:id="rId4"/>
    <p:sldId id="356" r:id="rId5"/>
    <p:sldId id="357" r:id="rId6"/>
    <p:sldId id="358" r:id="rId7"/>
    <p:sldId id="359" r:id="rId8"/>
    <p:sldId id="360" r:id="rId9"/>
    <p:sldId id="354" r:id="rId1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3068320"/>
            <a:ext cx="39077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Optional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2381885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#20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3724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Optional Company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2585" y="1193800"/>
            <a:ext cx="8401685" cy="382841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543560" y="1494790"/>
            <a:ext cx="755142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OptionalExample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System.out.println("Result :"+myName("John"));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Optional&lt;String&gt; name = Optional.ofNullable(myName("John"));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String name1 = Optional.ofNullable(myName("John")).get();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System.out.println(name.isPresent() ? name.get():"No Data Found");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System.out.println("Person Name :"+personName(new Person()));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Optional&lt;String&gt; personname = personNameWithOptional(PersonRepository.getPersonOptional());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System.out.println("The Optional Person Name is :"+personname.get());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String myName(String name)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return name;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String personName(Person per) {  return per!=null ? per.getName() : "No Data Found";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Optional&lt;String&gt; personNameWithOptional(Optional&lt;Person&gt; per){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	return  (per.isPresent()) ?  per.map(Person :: getName) : Optional.empty();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1950" y="5112385"/>
            <a:ext cx="7514590" cy="11468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616585" y="5461635"/>
            <a:ext cx="7115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Result :John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John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Person Name :null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The Optional Person Name is :Peter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3724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Optional Company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2585" y="1193800"/>
            <a:ext cx="8401685" cy="382841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543560" y="1494790"/>
            <a:ext cx="7551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OptionalPresentExample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Optional&lt;String&gt; ofNullable = Optional.ofNullable("JAVA8");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System.out.println(ofNullable.isPresent() ? ofNullable.get() : Optional.empty());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ofNullable.ifPresent(s-&gt; System.out.println(s));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1950" y="5112385"/>
            <a:ext cx="7514590" cy="11468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616585" y="5461635"/>
            <a:ext cx="7115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JAVA8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JAVA8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3724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Optional Company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2585" y="1193800"/>
            <a:ext cx="8401685" cy="382841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543560" y="1494790"/>
            <a:ext cx="75514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OptionalMethodsExample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Optional&lt;String&gt; ofNullable = Optional.ofNullable("JAVA8");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System.out.println(ofNullable.isPresent() ? ofNullable.get() : Optional.empty());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Optional&lt;String&gt; of = Optional.of("Hello");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System.out.println(of.isPresent() ? of.get() : Optional.empty());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System.out.println(Optional.empty());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1950" y="5112385"/>
            <a:ext cx="7514590" cy="11468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616585" y="5461635"/>
            <a:ext cx="7115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JAVA8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Hello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Optional.empty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3724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Optional Company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1950" y="993140"/>
            <a:ext cx="8401685" cy="459803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414655" y="1054735"/>
            <a:ext cx="75514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class OptionalMapCompanyExample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optionalMapCompanyExample();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optionalFlatMapExample();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optionalMapFilterExample();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optionalMapCompanyExample()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Optional&lt;Company&gt; per = CompanyRepository.getCompanyOptional();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per.ifPresent(Company -&gt;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String name = per.map(features.repo.Company::getName).orElse("No Data Found");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System.out.println("Name :"+name);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 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optionalFlatMapExample()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Optional&lt;Company&gt; per = CompanyRepository.getCompanyOptional();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if(per.isPresent())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Optional&lt;Address&gt; add = per.flatMap(Company :: getAddress);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System.out.println("Address :"+add.get());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optionalMapFilterExample()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Optional&lt;Company&gt; per = CompanyRepository.getCompanyOptional().filter(Company -&gt; Company.getQtyEmployee() &gt;=100000);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per.ifPresent(Company -&gt; System.out.println(Company.getAddress().get()));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1495" y="5603240"/>
            <a:ext cx="7514590" cy="11468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851535" y="5916295"/>
            <a:ext cx="7115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JAVA8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Hello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Optional.empty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3724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Optional Company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1950" y="993140"/>
            <a:ext cx="8401685" cy="459803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414655" y="1054735"/>
            <a:ext cx="75514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class OptionalMapCompanyExample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optionalMapCompanyExample();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optionalFlatMapExample();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optionalMapFilterExample();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optionalMapCompanyExample()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Optional&lt;Company&gt; per = CompanyRepository.getCompanyOptional();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per.ifPresent(Company -&gt;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String name = per.map(features.repo.Company::getName).orElse("No Data Found");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System.out.println("Name :"+name);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 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optionalFlatMapExample()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Optional&lt;Company&gt; per = CompanyRepository.getCompanyOptional();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if(per.isPresent())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Optional&lt;Address&gt; add = per.flatMap(Company :: getAddress);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System.out.println("Address :"+add.get());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optionalMapFilterExample()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Optional&lt;Company&gt; per = CompanyRepository.getCompanyOptional().filter(Company -&gt; Company.getQtyEmployee() &gt;=100000);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per.ifPresent(Company -&gt; System.out.println(Company.getAddress().get()));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1495" y="5603240"/>
            <a:ext cx="7514590" cy="11468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851535" y="5916295"/>
            <a:ext cx="7115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JAVA8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Hello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Optional.empty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228600" y="624840"/>
            <a:ext cx="3724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Optional Company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1950" y="993140"/>
            <a:ext cx="8401685" cy="459803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414655" y="1054735"/>
            <a:ext cx="75514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class OptionalMapCompanyExample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optionalMapCompanyExample();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optionalFlatMapExample();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optionalMapFilterExample();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optionalMapCompanyExample()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Optional&lt;Company&gt; per = CompanyRepository.getCompanyOptional();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per.ifPresent(Company -&gt;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String name = per.map(features.repo.Company::getName).orElse("No Data Found");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System.out.println("Name :"+name);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 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optionalFlatMapExample()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Optional&lt;Company&gt; per = CompanyRepository.getCompanyOptional();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if(per.isPresent())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Optional&lt;Address&gt; add = per.flatMap(Company :: getAddress);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System.out.println("Address :"+add.get());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static void optionalMapFilterExample()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Optional&lt;Company&gt; per = CompanyRepository.getCompanyOptional().filter(Company -&gt; Company.getQtyEmployee() &gt;=100000);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per.ifPresent(Company -&gt; System.out.println(Company.getAddress().get()));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Example02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31495" y="5603240"/>
            <a:ext cx="7514590" cy="114681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851535" y="5916295"/>
            <a:ext cx="71151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OrElse Person Name :Peter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OrElseGet Person Name :Peter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OrElse Person Name :Peter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4800</Words>
  <Application>WPS Presentation</Application>
  <PresentationFormat>On-screen Show (4:3)</PresentationFormat>
  <Paragraphs>190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Optional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80</cp:revision>
  <dcterms:created xsi:type="dcterms:W3CDTF">2021-06-04T01:04:15Z</dcterms:created>
  <dcterms:modified xsi:type="dcterms:W3CDTF">2021-06-04T01:04:15Z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