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55" r:id="rId4"/>
    <p:sldId id="356" r:id="rId5"/>
    <p:sldId id="358" r:id="rId6"/>
    <p:sldId id="354" r:id="rId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821940"/>
            <a:ext cx="3907790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Method Reference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278003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#21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3715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Method Reference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92811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MethodReferenceExample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// Classname :: methodName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System.out.println("Result 1 :"+MethodReferenceExample.compare(50, 60));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Comparator&lt;Integer&gt; comp =  MethodReferenceExample::compare;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System.out.println("Result 2:"+comp.compare(50, 60));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int compare(Integer x,Integer y)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return Integer.compare(x, y);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22" y="5138630"/>
            <a:ext cx="7522210" cy="13836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80060" y="5591810"/>
            <a:ext cx="7115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Result 1 :-1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Result 2:-1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498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Method Reference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423989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812038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MethodReferenceCompanyExample1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Function&lt;String, String&gt; f1 = name -&gt; name.toUpperCase();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Function&lt;String, String&gt; f2 = String::toUpperCase;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Predicate&lt;Company&gt; p1 = per -&gt; per.getQtyEmployee() &gt;=100000;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Predicate&lt;Company&gt; p2 = MethodReferenceCompanyExample1:: qtyEmployeeCheck;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BiPredicate&lt;Company,Integer&gt; p3 = MethodReferenceCompanyExample1::qtyEmployeeCheckWithParam;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Function&lt;String,String&gt; f3 = MethodReferenceCompanyExample1::sayMyNameCompany 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System.out.println("Lambda Expression Result :"+f1.apply("java 11"));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System.out.println("Method Reference Result :"+f2.apply("java 11"));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System.out.println("Predicate 1 Result :"+p1.test(CompanyRepository.getCompany()));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System.out.println("Predicate 2 Result :"+p2.test(CompanyRepository.getCompany()));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System.out.println("Predicate 3 Result :"+p3.test(CompanyRepository.getCompany(),950000));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System.out.println("Function Test :"+f3.apply("java8"));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boolean qtyEmployeeCheck(Company per) { return per.getQtyEmployee() &gt;= 100000;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boolean qtyEmployeeCheckWithParam(Company per, Integer qtyEmployee)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per.getQtyEmployee() &gt;= qtyEmployee;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String sayMyNameCompany(String name){</a:t>
            </a:r>
            <a:r>
              <a:rPr lang="pt-PT" altLang="en-US" sz="1000">
                <a:solidFill>
                  <a:schemeClr val="bg1"/>
                </a:solidFill>
              </a:rPr>
              <a:t> </a:t>
            </a:r>
            <a:r>
              <a:rPr lang="en-US" sz="1000">
                <a:solidFill>
                  <a:schemeClr val="bg1"/>
                </a:solidFill>
              </a:rPr>
              <a:t>return "Company: "+name;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60" y="5052060"/>
            <a:ext cx="7783195" cy="1603375"/>
            <a:chOff x="835" y="1856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856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53" y="2054"/>
              <a:ext cx="3553" cy="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96570" y="5523230"/>
            <a:ext cx="71151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Lambda Expression Result :JAVA 11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Method Reference Result :JAVA 11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Predicate 1 Result :false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Predicate 2 Result :false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Predicate 3 Result :false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Function Test :Company: java 11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4580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Method Default Vs Static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423989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812038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MethodReferenceCompanyExample1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Function&lt;String, String&gt; f1 = name -&gt; name.toUpperCase();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Function&lt;String, String&gt; f2 = String::toUpperCase;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Predicate&lt;Company&gt; p1 = per -&gt; per.getQtyEmployee() &gt;=100000;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Predicate&lt;Company&gt; p2 = MethodReferenceCompanyExample1:: qtyEmployeeCheck;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BiPredicate&lt;Company,Integer&gt; p3 = MethodReferenceCompanyExample1::qtyEmployeeCheckWithParam;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Function&lt;String,String&gt; f3 = MethodReferenceCompanyExample1::sayMyNameCompany 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System.out.println("Lambda Expression Result :"+f1.apply("java 11"));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System.out.println("Method Reference Result :"+f2.apply("java 11"));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System.out.println("Predicate 1 Result :"+p1.test(CompanyRepository.getCompany()));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System.out.println("Predicate 2 Result :"+p2.test(CompanyRepository.getCompany()));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System.out.println("Predicate 3 Result :"+p3.test(CompanyRepository.getCompany(),950000));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System.out.println("Function Test :"+f3.apply("java8"));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boolean qtyEmployeeCheck(Company per) { return per.getQtyEmployee() &gt;= 100000;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boolean qtyEmployeeCheckWithParam(Company per, Integer qtyEmployee)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per.getQtyEmployee() &gt;= qtyEmployee;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String sayMyNameCompany(String name){</a:t>
            </a:r>
            <a:r>
              <a:rPr lang="pt-PT" altLang="en-US" sz="1000">
                <a:solidFill>
                  <a:schemeClr val="bg1"/>
                </a:solidFill>
              </a:rPr>
              <a:t> </a:t>
            </a:r>
            <a:r>
              <a:rPr lang="en-US" sz="1000">
                <a:solidFill>
                  <a:schemeClr val="bg1"/>
                </a:solidFill>
              </a:rPr>
              <a:t>return "Company: "+name;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60" y="5052060"/>
            <a:ext cx="7783195" cy="1603375"/>
            <a:chOff x="835" y="1856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856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53" y="2054"/>
              <a:ext cx="3553" cy="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96570" y="5523230"/>
            <a:ext cx="71151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Lambda Expression Result :JAVA 11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Method Reference Result :JAVA 11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Predicate 1 Result :false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Predicate 2 Result :false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Predicate 3 Result :false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Function Test :Company: java 11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3547</Words>
  <Application>WPS Presentation</Application>
  <PresentationFormat>On-screen Show (4:3)</PresentationFormat>
  <Paragraphs>103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Default Design</vt:lpstr>
      <vt:lpstr>Method Reference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78</cp:revision>
  <dcterms:created xsi:type="dcterms:W3CDTF">2021-06-04T01:19:25Z</dcterms:created>
  <dcterms:modified xsi:type="dcterms:W3CDTF">2021-06-04T01:19:25Z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1900-01-00T12:00:00Z</vt:filetime>
  </property>
  <property fmtid="{D5CDD505-2E9C-101B-9397-08002B2CF9AE}" pid="3" name="KSOProductBuildVer">
    <vt:lpwstr>1033-11.1.0.10161</vt:lpwstr>
  </property>
</Properties>
</file>