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355" r:id="rId4"/>
    <p:sldId id="354" r:id="rId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3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Functional Interface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Supplier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#6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3705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Supplier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284543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SupplierCompanyExample {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Supplier&lt;Company&gt; s1 = () -&gt; CompanyRepository.getCompany();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Supplier&lt;List&lt;Company&gt;&gt; s2 = () -&gt; CompanyRepository.getAllCompanies();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Supplier&lt;LocalDate&gt; supplierLocalDate = LocalDate::now;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DateTimeFormatter dateTimeFormatter = DateTimeFormatter.ofPattern("yyyy-MM-dd HH:mm");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:"+s1.get());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:"+s2.get());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System.out.println("Equals :"+ LocalDate.now().equals(supplierLocalDate.get()));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Supplier&lt;String&gt; supplier = () -&gt; dateTimeFormatter.format(LocalDateTime.now());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System.out.println("Equals2 :"+dateTimeFormatter.format(LocalDateTime.now()).equals(supplier.get()));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0835" y="3745865"/>
            <a:ext cx="8141335" cy="2873375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561975" y="4052570"/>
            <a:ext cx="711517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Result :Company{name='Samsung', qtyEmployee=17400, marketValue=636000000000, positionRanking='9', branch=false, departament=[Eletronic, Personal Computer, Smartphones], address=null}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Result :[Company{name='Apple', qtyEmployee=92600, marketValue=2200000000000, positionRanking='1', branch=false, departament=[Streaming, Personal Computer, Smartphones, System Operational Mac, System Operational IOS], address=null}, Company{name='Microsoft', qtyEmployee=166000, marketValue=1865000000000, positionRanking='2', branch=false, departament=[System Operational Windows, Cloud Computing, Social Network Linkedin], address=null}, Company{name='Amazon', qtyEmployee=613000, marketValue=1591000000000, positionRanking='3', branch=false, departament=[Cloud Computing, e-commerce, Invest Startups], address=null}, Company{name='Alphabet Inc', qtyEmployee=85050, marketValue=1505000000000, positionRanking='4', branch=false, departament=[Search Web Google, System Operational Android, Cloud Computing], address=null}, Company{name='Facebook', qtyEmployee=48000, marketValue=852000000000, positionRanking='5', branch=false, departament=[Social Network Facebook, Social Network Instagram, Social Network WhatsApp], address=null}, Company{name='Tencent', qtyEmployee=54309, marketValue=731000000000, positionRanking='6', branch=false, departament=[Games League of Legends, Games Fortnite, Network Chineses, Web Services, Smartphones], address=null}, Company{name='Alibaba', qtyEmployee=34985, marketValue=636000000000, positionRanking='7', branch=false, departament=[e-commerce, digital midia], address=null}]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Equals :true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Equals2 :true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</Words>
  <Application>WPS Presentation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Default Design</vt:lpstr>
      <vt:lpstr>Functional Interface Supplier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76</cp:revision>
  <dcterms:created xsi:type="dcterms:W3CDTF">2021-05-16T16:03:12Z</dcterms:created>
  <dcterms:modified xsi:type="dcterms:W3CDTF">2021-05-16T16:03:12Z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