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5" r:id="rId4"/>
    <p:sldId id="356" r:id="rId5"/>
    <p:sldId id="357" r:id="rId6"/>
    <p:sldId id="354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3068320"/>
            <a:ext cx="39077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#9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3715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Method Reference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281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SimpleStreamCompanyExample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Stream&lt;Integer&gt; s1 = Stream.of(1,2,3,4,5,6);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s1.forEach(p-&gt; System.out.printf("%d ",p));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 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System.out.println("=============");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Stream&lt;Integer&gt; s2 = Stream.of(new Integer[] {1,2,3,4,5,6,});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s2.forEach(p-&gt; System.out.printf("%d ",p));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 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	}</a:t>
            </a:r>
            <a:endParaRPr lang="pt-PT" alt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}</a:t>
            </a:r>
            <a:endParaRPr lang="pt-PT" alt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51386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91810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1 2 3 4 5 6 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=============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1 2 3 4 5 6 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Stream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281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SimpleStreamCompanyExample</a:t>
            </a:r>
            <a:r>
              <a:rPr lang="pt-PT" altLang="en-US" sz="1000">
                <a:solidFill>
                  <a:schemeClr val="bg1"/>
                </a:solidFill>
              </a:rPr>
              <a:t>2</a:t>
            </a:r>
            <a:r>
              <a:rPr lang="en-US" sz="1000">
                <a:solidFill>
                  <a:schemeClr val="bg1"/>
                </a:solidFill>
              </a:rPr>
              <a:t>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Predicate&lt;Company&gt; p1 = (per) -&gt; per.getQtyEmployee() &gt;=100000 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Predicate&lt;Company&gt; p2 = (per) -&gt; per.getPositionRanking() &lt;= 4;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Map&lt;String,List&lt;String&gt;&gt; CompanyMap = CompanyRepository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.getAllCompanies() // iterate all Compan</a:t>
            </a:r>
            <a:r>
              <a:rPr lang="pt-PT" altLang="en-US" sz="1000">
                <a:solidFill>
                  <a:schemeClr val="bg1"/>
                </a:solidFill>
              </a:rPr>
              <a:t>ie</a:t>
            </a:r>
            <a:r>
              <a:rPr lang="en-US" sz="1000">
                <a:solidFill>
                  <a:schemeClr val="bg1"/>
                </a:solidFill>
              </a:rPr>
              <a:t>s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.stream() // Stream of Compan</a:t>
            </a:r>
            <a:r>
              <a:rPr lang="pt-PT" altLang="en-US" sz="1000">
                <a:solidFill>
                  <a:schemeClr val="bg1"/>
                </a:solidFill>
              </a:rPr>
              <a:t>ie</a:t>
            </a:r>
            <a:r>
              <a:rPr lang="en-US" sz="1000">
                <a:solidFill>
                  <a:schemeClr val="bg1"/>
                </a:solidFill>
              </a:rPr>
              <a:t>s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.filter(p1) // Stream of Compan</a:t>
            </a:r>
            <a:r>
              <a:rPr lang="pt-PT" altLang="en-US" sz="1000">
                <a:solidFill>
                  <a:schemeClr val="bg1"/>
                </a:solidFill>
              </a:rPr>
              <a:t>ie</a:t>
            </a:r>
            <a:r>
              <a:rPr lang="en-US" sz="1000">
                <a:solidFill>
                  <a:schemeClr val="bg1"/>
                </a:solidFill>
              </a:rPr>
              <a:t>s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.filter(p2) // Stream of Compan</a:t>
            </a:r>
            <a:r>
              <a:rPr lang="pt-PT" altLang="en-US" sz="1000">
                <a:solidFill>
                  <a:schemeClr val="bg1"/>
                </a:solidFill>
              </a:rPr>
              <a:t>ie</a:t>
            </a:r>
            <a:r>
              <a:rPr lang="en-US" sz="1000">
                <a:solidFill>
                  <a:schemeClr val="bg1"/>
                </a:solidFill>
              </a:rPr>
              <a:t>s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.collect(Collectors					.toMap(Company::getName, Company::getDepartament));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System.out.println("Company Map :"+CompanyMap);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51386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91810"/>
            <a:ext cx="7115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 Map :{Microsoft=[System Operational Windows, Cloud Computing, Social Network Linkedin], Amazon=[Cloud Computing, e-commerce, Invest Startups]}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2289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Stream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281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000">
                <a:solidFill>
                  <a:schemeClr val="bg1"/>
                </a:solidFill>
              </a:rPr>
              <a:t>public class SimpleStreamCompanyExample {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   public static void main(String[] args) {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List&lt;String&gt; CompanyDepartament = CompanyRepository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.getAllCompanies() // List of Compan</a:t>
            </a:r>
            <a:r>
              <a:rPr lang="pt-PT" sz="1000">
                <a:solidFill>
                  <a:schemeClr val="bg1"/>
                </a:solidFill>
              </a:rPr>
              <a:t>ie</a:t>
            </a:r>
            <a:r>
              <a:rPr sz="1000">
                <a:solidFill>
                  <a:schemeClr val="bg1"/>
                </a:solidFill>
              </a:rPr>
              <a:t>s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.stream() // Stream of Companys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.map(Company::getDepartament) // Stream&lt;List&lt;String&gt;&gt;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.flatMap(List::stream) // Stream&lt;String&gt;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.distinct()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	.collect(Collectors.toList());// collection to be returned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	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System.out.println("Company Departament List :"+CompanyDepartament);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}</a:t>
            </a:r>
            <a:endParaRPr sz="1000">
              <a:solidFill>
                <a:schemeClr val="bg1"/>
              </a:solidFill>
            </a:endParaRPr>
          </a:p>
          <a:p>
            <a:pPr algn="l"/>
            <a:endParaRPr sz="1000">
              <a:solidFill>
                <a:schemeClr val="bg1"/>
              </a:solidFill>
            </a:endParaRPr>
          </a:p>
          <a:p>
            <a:pPr algn="l"/>
            <a:r>
              <a:rPr sz="1000">
                <a:solidFill>
                  <a:schemeClr val="bg1"/>
                </a:solidFill>
              </a:rPr>
              <a:t>}</a:t>
            </a:r>
            <a:endParaRPr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22" y="4986230"/>
            <a:ext cx="7522210" cy="13836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5515610"/>
            <a:ext cx="71151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 Departament List :[Streaming, Personal Computer, Smartphones, System Operational Mac, System Operational IOS, System Operational Windows, Cloud Computing, Social Network Linkedin, e-commerce, Invest Startups, Search Web Google, System Operational Android, Social Network Facebook, Social Network Instagram, Social Network WhatsApp, Games League of Legends, Games Fortnite, Network Chineses, Web Services, digital midia]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Presentation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84</cp:revision>
  <dcterms:created xsi:type="dcterms:W3CDTF">2021-05-17T10:55:43Z</dcterms:created>
  <dcterms:modified xsi:type="dcterms:W3CDTF">2021-05-17T10:55:43Z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1900-01-00T12:00:00Z</vt:filetime>
  </property>
  <property fmtid="{D5CDD505-2E9C-101B-9397-08002B2CF9AE}" pid="3" name="KSOProductBuildVer">
    <vt:lpwstr>1033-11.1.0.10161</vt:lpwstr>
  </property>
</Properties>
</file>