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47.png"/><Relationship Id="rId33" Type="http://schemas.openxmlformats.org/officeDocument/2006/relationships/image" Target="../media/image46.png"/><Relationship Id="rId32" Type="http://schemas.openxmlformats.org/officeDocument/2006/relationships/image" Target="../media/image45.png"/><Relationship Id="rId31" Type="http://schemas.openxmlformats.org/officeDocument/2006/relationships/image" Target="../media/image44.png"/><Relationship Id="rId30" Type="http://schemas.openxmlformats.org/officeDocument/2006/relationships/image" Target="../media/image43.png"/><Relationship Id="rId3" Type="http://schemas.openxmlformats.org/officeDocument/2006/relationships/image" Target="../media/image16.png"/><Relationship Id="rId29" Type="http://schemas.openxmlformats.org/officeDocument/2006/relationships/image" Target="../media/image42.png"/><Relationship Id="rId28" Type="http://schemas.openxmlformats.org/officeDocument/2006/relationships/image" Target="../media/image41.png"/><Relationship Id="rId27" Type="http://schemas.openxmlformats.org/officeDocument/2006/relationships/image" Target="../media/image40.png"/><Relationship Id="rId26" Type="http://schemas.openxmlformats.org/officeDocument/2006/relationships/image" Target="../media/image39.png"/><Relationship Id="rId25" Type="http://schemas.openxmlformats.org/officeDocument/2006/relationships/image" Target="../media/image38.png"/><Relationship Id="rId24" Type="http://schemas.openxmlformats.org/officeDocument/2006/relationships/image" Target="../media/image37.png"/><Relationship Id="rId23" Type="http://schemas.openxmlformats.org/officeDocument/2006/relationships/image" Target="../media/image36.png"/><Relationship Id="rId22" Type="http://schemas.openxmlformats.org/officeDocument/2006/relationships/image" Target="../media/image35.png"/><Relationship Id="rId21" Type="http://schemas.openxmlformats.org/officeDocument/2006/relationships/image" Target="../media/image34.png"/><Relationship Id="rId20" Type="http://schemas.openxmlformats.org/officeDocument/2006/relationships/image" Target="../media/image33.png"/><Relationship Id="rId2" Type="http://schemas.openxmlformats.org/officeDocument/2006/relationships/image" Target="../media/image15.png"/><Relationship Id="rId19" Type="http://schemas.openxmlformats.org/officeDocument/2006/relationships/image" Target="../media/image32.png"/><Relationship Id="rId18" Type="http://schemas.openxmlformats.org/officeDocument/2006/relationships/image" Target="../media/image31.png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40.png"/><Relationship Id="rId26" Type="http://schemas.openxmlformats.org/officeDocument/2006/relationships/image" Target="../media/image39.png"/><Relationship Id="rId25" Type="http://schemas.openxmlformats.org/officeDocument/2006/relationships/image" Target="../media/image38.png"/><Relationship Id="rId24" Type="http://schemas.openxmlformats.org/officeDocument/2006/relationships/image" Target="../media/image37.png"/><Relationship Id="rId23" Type="http://schemas.openxmlformats.org/officeDocument/2006/relationships/image" Target="../media/image67.png"/><Relationship Id="rId22" Type="http://schemas.openxmlformats.org/officeDocument/2006/relationships/image" Target="../media/image66.png"/><Relationship Id="rId21" Type="http://schemas.openxmlformats.org/officeDocument/2006/relationships/image" Target="../media/image35.png"/><Relationship Id="rId20" Type="http://schemas.openxmlformats.org/officeDocument/2006/relationships/image" Target="../media/image65.png"/><Relationship Id="rId2" Type="http://schemas.openxmlformats.org/officeDocument/2006/relationships/image" Target="../media/image49.png"/><Relationship Id="rId19" Type="http://schemas.openxmlformats.org/officeDocument/2006/relationships/image" Target="../media/image64.png"/><Relationship Id="rId18" Type="http://schemas.openxmlformats.org/officeDocument/2006/relationships/image" Target="../media/image63.png"/><Relationship Id="rId17" Type="http://schemas.openxmlformats.org/officeDocument/2006/relationships/image" Target="../media/image62.png"/><Relationship Id="rId16" Type="http://schemas.openxmlformats.org/officeDocument/2006/relationships/image" Target="../media/image61.png"/><Relationship Id="rId15" Type="http://schemas.openxmlformats.org/officeDocument/2006/relationships/image" Target="../media/image60.png"/><Relationship Id="rId14" Type="http://schemas.openxmlformats.org/officeDocument/2006/relationships/image" Target="../media/image59.png"/><Relationship Id="rId13" Type="http://schemas.openxmlformats.org/officeDocument/2006/relationships/image" Target="../media/image25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0" Type="http://schemas.openxmlformats.org/officeDocument/2006/relationships/slideLayout" Target="../slideLayouts/slideLayout2.xml"/><Relationship Id="rId4" Type="http://schemas.openxmlformats.org/officeDocument/2006/relationships/image" Target="../media/image71.png"/><Relationship Id="rId39" Type="http://schemas.openxmlformats.org/officeDocument/2006/relationships/image" Target="../media/image104.png"/><Relationship Id="rId38" Type="http://schemas.openxmlformats.org/officeDocument/2006/relationships/image" Target="../media/image103.png"/><Relationship Id="rId37" Type="http://schemas.openxmlformats.org/officeDocument/2006/relationships/image" Target="../media/image102.png"/><Relationship Id="rId36" Type="http://schemas.openxmlformats.org/officeDocument/2006/relationships/image" Target="../media/image101.png"/><Relationship Id="rId35" Type="http://schemas.openxmlformats.org/officeDocument/2006/relationships/image" Target="../media/image100.png"/><Relationship Id="rId34" Type="http://schemas.openxmlformats.org/officeDocument/2006/relationships/image" Target="../media/image99.png"/><Relationship Id="rId33" Type="http://schemas.openxmlformats.org/officeDocument/2006/relationships/image" Target="../media/image98.png"/><Relationship Id="rId32" Type="http://schemas.openxmlformats.org/officeDocument/2006/relationships/image" Target="../media/image97.png"/><Relationship Id="rId31" Type="http://schemas.openxmlformats.org/officeDocument/2006/relationships/image" Target="../media/image96.png"/><Relationship Id="rId30" Type="http://schemas.openxmlformats.org/officeDocument/2006/relationships/image" Target="../media/image95.png"/><Relationship Id="rId3" Type="http://schemas.openxmlformats.org/officeDocument/2006/relationships/image" Target="../media/image70.png"/><Relationship Id="rId29" Type="http://schemas.openxmlformats.org/officeDocument/2006/relationships/image" Target="../media/image94.png"/><Relationship Id="rId28" Type="http://schemas.openxmlformats.org/officeDocument/2006/relationships/image" Target="../media/image93.png"/><Relationship Id="rId27" Type="http://schemas.openxmlformats.org/officeDocument/2006/relationships/image" Target="../media/image92.png"/><Relationship Id="rId26" Type="http://schemas.openxmlformats.org/officeDocument/2006/relationships/image" Target="../media/image91.png"/><Relationship Id="rId25" Type="http://schemas.openxmlformats.org/officeDocument/2006/relationships/image" Target="../media/image90.png"/><Relationship Id="rId24" Type="http://schemas.openxmlformats.org/officeDocument/2006/relationships/image" Target="../media/image89.png"/><Relationship Id="rId23" Type="http://schemas.openxmlformats.org/officeDocument/2006/relationships/image" Target="../media/image88.png"/><Relationship Id="rId22" Type="http://schemas.openxmlformats.org/officeDocument/2006/relationships/image" Target="../media/image87.png"/><Relationship Id="rId21" Type="http://schemas.openxmlformats.org/officeDocument/2006/relationships/image" Target="../media/image86.png"/><Relationship Id="rId20" Type="http://schemas.openxmlformats.org/officeDocument/2006/relationships/image" Target="../media/image85.png"/><Relationship Id="rId2" Type="http://schemas.openxmlformats.org/officeDocument/2006/relationships/image" Target="../media/image69.png"/><Relationship Id="rId19" Type="http://schemas.openxmlformats.org/officeDocument/2006/relationships/image" Target="../media/image84.png"/><Relationship Id="rId18" Type="http://schemas.openxmlformats.org/officeDocument/2006/relationships/image" Target="../media/image83.png"/><Relationship Id="rId17" Type="http://schemas.openxmlformats.org/officeDocument/2006/relationships/image" Target="../media/image82.png"/><Relationship Id="rId16" Type="http://schemas.openxmlformats.org/officeDocument/2006/relationships/image" Target="../media/image81.png"/><Relationship Id="rId15" Type="http://schemas.openxmlformats.org/officeDocument/2006/relationships/image" Target="../media/image80.png"/><Relationship Id="rId14" Type="http://schemas.openxmlformats.org/officeDocument/2006/relationships/image" Target="../media/image79.png"/><Relationship Id="rId13" Type="http://schemas.openxmlformats.org/officeDocument/2006/relationships/image" Target="../media/image78.png"/><Relationship Id="rId12" Type="http://schemas.openxmlformats.org/officeDocument/2006/relationships/image" Target="../media/image36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image" Target="../media/image68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109.png"/><Relationship Id="rId5" Type="http://schemas.openxmlformats.org/officeDocument/2006/relationships/image" Target="../media/image66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23.png"/><Relationship Id="rId21" Type="http://schemas.openxmlformats.org/officeDocument/2006/relationships/image" Target="../media/image122.png"/><Relationship Id="rId20" Type="http://schemas.openxmlformats.org/officeDocument/2006/relationships/image" Target="../media/image121.png"/><Relationship Id="rId2" Type="http://schemas.openxmlformats.org/officeDocument/2006/relationships/image" Target="../media/image106.png"/><Relationship Id="rId19" Type="http://schemas.openxmlformats.org/officeDocument/2006/relationships/image" Target="../media/image120.png"/><Relationship Id="rId18" Type="http://schemas.openxmlformats.org/officeDocument/2006/relationships/image" Target="../media/image119.png"/><Relationship Id="rId17" Type="http://schemas.openxmlformats.org/officeDocument/2006/relationships/image" Target="../media/image118.png"/><Relationship Id="rId16" Type="http://schemas.openxmlformats.org/officeDocument/2006/relationships/image" Target="../media/image117.png"/><Relationship Id="rId15" Type="http://schemas.openxmlformats.org/officeDocument/2006/relationships/image" Target="../media/image116.png"/><Relationship Id="rId14" Type="http://schemas.openxmlformats.org/officeDocument/2006/relationships/image" Target="../media/image115.png"/><Relationship Id="rId13" Type="http://schemas.openxmlformats.org/officeDocument/2006/relationships/image" Target="../media/image89.png"/><Relationship Id="rId12" Type="http://schemas.openxmlformats.org/officeDocument/2006/relationships/image" Target="../media/image114.png"/><Relationship Id="rId11" Type="http://schemas.openxmlformats.org/officeDocument/2006/relationships/image" Target="../media/image113.png"/><Relationship Id="rId10" Type="http://schemas.openxmlformats.org/officeDocument/2006/relationships/image" Target="../media/image83.png"/><Relationship Id="rId1" Type="http://schemas.openxmlformats.org/officeDocument/2006/relationships/image" Target="../media/image10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png"/><Relationship Id="rId8" Type="http://schemas.openxmlformats.org/officeDocument/2006/relationships/image" Target="../media/image52.png"/><Relationship Id="rId7" Type="http://schemas.openxmlformats.org/officeDocument/2006/relationships/image" Target="../media/image134.png"/><Relationship Id="rId6" Type="http://schemas.openxmlformats.org/officeDocument/2006/relationships/image" Target="../media/image133.png"/><Relationship Id="rId5" Type="http://schemas.openxmlformats.org/officeDocument/2006/relationships/image" Target="../media/image55.png"/><Relationship Id="rId49" Type="http://schemas.openxmlformats.org/officeDocument/2006/relationships/slideLayout" Target="../slideLayouts/slideLayout2.xml"/><Relationship Id="rId48" Type="http://schemas.openxmlformats.org/officeDocument/2006/relationships/image" Target="../media/image170.png"/><Relationship Id="rId47" Type="http://schemas.openxmlformats.org/officeDocument/2006/relationships/image" Target="../media/image169.png"/><Relationship Id="rId46" Type="http://schemas.openxmlformats.org/officeDocument/2006/relationships/image" Target="../media/image168.png"/><Relationship Id="rId45" Type="http://schemas.openxmlformats.org/officeDocument/2006/relationships/image" Target="../media/image167.png"/><Relationship Id="rId44" Type="http://schemas.openxmlformats.org/officeDocument/2006/relationships/image" Target="../media/image166.png"/><Relationship Id="rId43" Type="http://schemas.openxmlformats.org/officeDocument/2006/relationships/image" Target="../media/image165.png"/><Relationship Id="rId42" Type="http://schemas.openxmlformats.org/officeDocument/2006/relationships/image" Target="../media/image164.png"/><Relationship Id="rId41" Type="http://schemas.openxmlformats.org/officeDocument/2006/relationships/image" Target="../media/image163.png"/><Relationship Id="rId40" Type="http://schemas.openxmlformats.org/officeDocument/2006/relationships/image" Target="../media/image162.png"/><Relationship Id="rId4" Type="http://schemas.openxmlformats.org/officeDocument/2006/relationships/image" Target="../media/image132.png"/><Relationship Id="rId39" Type="http://schemas.openxmlformats.org/officeDocument/2006/relationships/image" Target="../media/image161.png"/><Relationship Id="rId38" Type="http://schemas.openxmlformats.org/officeDocument/2006/relationships/image" Target="../media/image160.png"/><Relationship Id="rId37" Type="http://schemas.openxmlformats.org/officeDocument/2006/relationships/image" Target="../media/image159.png"/><Relationship Id="rId36" Type="http://schemas.openxmlformats.org/officeDocument/2006/relationships/image" Target="../media/image26.png"/><Relationship Id="rId35" Type="http://schemas.openxmlformats.org/officeDocument/2006/relationships/image" Target="../media/image158.png"/><Relationship Id="rId34" Type="http://schemas.openxmlformats.org/officeDocument/2006/relationships/image" Target="../media/image157.png"/><Relationship Id="rId33" Type="http://schemas.openxmlformats.org/officeDocument/2006/relationships/image" Target="../media/image66.png"/><Relationship Id="rId32" Type="http://schemas.openxmlformats.org/officeDocument/2006/relationships/image" Target="../media/image156.png"/><Relationship Id="rId31" Type="http://schemas.openxmlformats.org/officeDocument/2006/relationships/image" Target="../media/image155.png"/><Relationship Id="rId30" Type="http://schemas.openxmlformats.org/officeDocument/2006/relationships/image" Target="../media/image154.png"/><Relationship Id="rId3" Type="http://schemas.openxmlformats.org/officeDocument/2006/relationships/image" Target="../media/image131.png"/><Relationship Id="rId29" Type="http://schemas.openxmlformats.org/officeDocument/2006/relationships/image" Target="../media/image153.png"/><Relationship Id="rId28" Type="http://schemas.openxmlformats.org/officeDocument/2006/relationships/image" Target="../media/image152.png"/><Relationship Id="rId27" Type="http://schemas.openxmlformats.org/officeDocument/2006/relationships/image" Target="../media/image151.png"/><Relationship Id="rId26" Type="http://schemas.openxmlformats.org/officeDocument/2006/relationships/image" Target="../media/image150.png"/><Relationship Id="rId25" Type="http://schemas.openxmlformats.org/officeDocument/2006/relationships/image" Target="../media/image23.png"/><Relationship Id="rId24" Type="http://schemas.openxmlformats.org/officeDocument/2006/relationships/image" Target="../media/image149.png"/><Relationship Id="rId23" Type="http://schemas.openxmlformats.org/officeDocument/2006/relationships/image" Target="../media/image148.png"/><Relationship Id="rId22" Type="http://schemas.openxmlformats.org/officeDocument/2006/relationships/image" Target="../media/image147.png"/><Relationship Id="rId21" Type="http://schemas.openxmlformats.org/officeDocument/2006/relationships/image" Target="../media/image146.png"/><Relationship Id="rId20" Type="http://schemas.openxmlformats.org/officeDocument/2006/relationships/image" Target="../media/image145.png"/><Relationship Id="rId2" Type="http://schemas.openxmlformats.org/officeDocument/2006/relationships/image" Target="../media/image130.png"/><Relationship Id="rId19" Type="http://schemas.openxmlformats.org/officeDocument/2006/relationships/image" Target="../media/image144.png"/><Relationship Id="rId18" Type="http://schemas.openxmlformats.org/officeDocument/2006/relationships/image" Target="../media/image143.png"/><Relationship Id="rId17" Type="http://schemas.openxmlformats.org/officeDocument/2006/relationships/image" Target="../media/image142.png"/><Relationship Id="rId16" Type="http://schemas.openxmlformats.org/officeDocument/2006/relationships/image" Target="../media/image141.png"/><Relationship Id="rId15" Type="http://schemas.openxmlformats.org/officeDocument/2006/relationships/image" Target="../media/image140.png"/><Relationship Id="rId14" Type="http://schemas.openxmlformats.org/officeDocument/2006/relationships/image" Target="../media/image139.png"/><Relationship Id="rId13" Type="http://schemas.openxmlformats.org/officeDocument/2006/relationships/image" Target="../media/image138.png"/><Relationship Id="rId12" Type="http://schemas.openxmlformats.org/officeDocument/2006/relationships/image" Target="../media/image25.png"/><Relationship Id="rId11" Type="http://schemas.openxmlformats.org/officeDocument/2006/relationships/image" Target="../media/image137.png"/><Relationship Id="rId10" Type="http://schemas.openxmlformats.org/officeDocument/2006/relationships/image" Target="../media/image136.png"/><Relationship Id="rId1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2784"/>
            <a:ext cx="1051560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94685" marR="5080" indent="-2414270">
              <a:lnSpc>
                <a:spcPct val="100000"/>
              </a:lnSpc>
              <a:spcBef>
                <a:spcPts val="105"/>
              </a:spcBef>
            </a:pPr>
            <a:r>
              <a:rPr dirty="0"/>
              <a:t>Java </a:t>
            </a:r>
            <a:r>
              <a:rPr spc="-5" dirty="0"/>
              <a:t>Orientado </a:t>
            </a:r>
            <a:r>
              <a:rPr dirty="0"/>
              <a:t>a </a:t>
            </a:r>
            <a:r>
              <a:rPr spc="-5" dirty="0"/>
              <a:t>Objetos  Array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496311" y="2045207"/>
            <a:ext cx="1482852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80560" y="2045207"/>
            <a:ext cx="1484376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4515" y="2066544"/>
            <a:ext cx="1484376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00288" y="2066544"/>
            <a:ext cx="1482852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96311" y="3718559"/>
            <a:ext cx="1482852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80560" y="3718559"/>
            <a:ext cx="1484376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4515" y="3741420"/>
            <a:ext cx="1484376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00288" y="3741420"/>
            <a:ext cx="1482852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6415" y="369633"/>
            <a:ext cx="198183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Array</a:t>
            </a:r>
            <a:r>
              <a:rPr sz="4800" spc="-85" dirty="0"/>
              <a:t> </a:t>
            </a:r>
            <a:r>
              <a:rPr sz="4800" dirty="0"/>
              <a:t>?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5292842" y="2005625"/>
            <a:ext cx="1517015" cy="652780"/>
            <a:chOff x="3768842" y="2005625"/>
            <a:chExt cx="1517015" cy="652780"/>
          </a:xfrm>
        </p:grpSpPr>
        <p:sp>
          <p:nvSpPr>
            <p:cNvPr id="4" name="object 4"/>
            <p:cNvSpPr/>
            <p:nvPr/>
          </p:nvSpPr>
          <p:spPr>
            <a:xfrm>
              <a:off x="3768842" y="2005625"/>
              <a:ext cx="1516398" cy="65218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06951" y="2023872"/>
              <a:ext cx="1440179" cy="576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06951" y="2023872"/>
              <a:ext cx="1440180" cy="576580"/>
            </a:xfrm>
            <a:custGeom>
              <a:avLst/>
              <a:gdLst/>
              <a:ahLst/>
              <a:cxnLst/>
              <a:rect l="l" t="t" r="r" b="b"/>
              <a:pathLst>
                <a:path w="1440179" h="576580">
                  <a:moveTo>
                    <a:pt x="0" y="576072"/>
                  </a:moveTo>
                  <a:lnTo>
                    <a:pt x="1440179" y="576072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00065" y="2186940"/>
            <a:ext cx="72834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A</a:t>
            </a:r>
            <a:r>
              <a:rPr sz="1400" b="1" dirty="0">
                <a:latin typeface="Georgia"/>
                <a:cs typeface="Georgia"/>
              </a:rPr>
              <a:t>rray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6225" y="3680445"/>
            <a:ext cx="1879600" cy="940435"/>
            <a:chOff x="1222225" y="3680445"/>
            <a:chExt cx="1879600" cy="940435"/>
          </a:xfrm>
        </p:grpSpPr>
        <p:sp>
          <p:nvSpPr>
            <p:cNvPr id="9" name="object 9"/>
            <p:cNvSpPr/>
            <p:nvPr/>
          </p:nvSpPr>
          <p:spPr>
            <a:xfrm>
              <a:off x="1222225" y="3680445"/>
              <a:ext cx="1879135" cy="9403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60347" y="3698748"/>
              <a:ext cx="1802891" cy="8641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60347" y="3698748"/>
              <a:ext cx="1803400" cy="864235"/>
            </a:xfrm>
            <a:custGeom>
              <a:avLst/>
              <a:gdLst/>
              <a:ahLst/>
              <a:cxnLst/>
              <a:rect l="l" t="t" r="r" b="b"/>
              <a:pathLst>
                <a:path w="1803400" h="864235">
                  <a:moveTo>
                    <a:pt x="0" y="864107"/>
                  </a:moveTo>
                  <a:lnTo>
                    <a:pt x="1802891" y="864107"/>
                  </a:lnTo>
                  <a:lnTo>
                    <a:pt x="1802891" y="0"/>
                  </a:lnTo>
                  <a:lnTo>
                    <a:pt x="0" y="0"/>
                  </a:lnTo>
                  <a:lnTo>
                    <a:pt x="0" y="864107"/>
                  </a:lnTo>
                  <a:close/>
                </a:path>
              </a:pathLst>
            </a:custGeom>
            <a:ln w="9144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784475" y="3899535"/>
            <a:ext cx="184150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UmaDimensão  [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]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91684" y="4706097"/>
            <a:ext cx="1920239" cy="940435"/>
            <a:chOff x="3567684" y="4706097"/>
            <a:chExt cx="1920239" cy="940435"/>
          </a:xfrm>
        </p:grpSpPr>
        <p:sp>
          <p:nvSpPr>
            <p:cNvPr id="14" name="object 14"/>
            <p:cNvSpPr/>
            <p:nvPr/>
          </p:nvSpPr>
          <p:spPr>
            <a:xfrm>
              <a:off x="3567684" y="4706097"/>
              <a:ext cx="1920239" cy="9403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605784" y="4724400"/>
              <a:ext cx="1844039" cy="8641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05784" y="4724400"/>
              <a:ext cx="1844039" cy="864235"/>
            </a:xfrm>
            <a:custGeom>
              <a:avLst/>
              <a:gdLst/>
              <a:ahLst/>
              <a:cxnLst/>
              <a:rect l="l" t="t" r="r" b="b"/>
              <a:pathLst>
                <a:path w="1844039" h="864235">
                  <a:moveTo>
                    <a:pt x="0" y="864108"/>
                  </a:moveTo>
                  <a:lnTo>
                    <a:pt x="1844039" y="864108"/>
                  </a:lnTo>
                  <a:lnTo>
                    <a:pt x="1844039" y="0"/>
                  </a:lnTo>
                  <a:lnTo>
                    <a:pt x="0" y="0"/>
                  </a:lnTo>
                  <a:lnTo>
                    <a:pt x="0" y="864108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194935" y="4934585"/>
            <a:ext cx="18167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 marR="5080" indent="-56007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Duas</a:t>
            </a:r>
            <a:r>
              <a:rPr sz="1400" b="1" spc="-11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Dimensões  [ ][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]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75227" y="3680445"/>
            <a:ext cx="1967864" cy="940435"/>
            <a:chOff x="5951227" y="3680445"/>
            <a:chExt cx="1967864" cy="940435"/>
          </a:xfrm>
        </p:grpSpPr>
        <p:sp>
          <p:nvSpPr>
            <p:cNvPr id="19" name="object 19"/>
            <p:cNvSpPr/>
            <p:nvPr/>
          </p:nvSpPr>
          <p:spPr>
            <a:xfrm>
              <a:off x="5951227" y="3680445"/>
              <a:ext cx="1967469" cy="9403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63412" y="3840480"/>
              <a:ext cx="1943099" cy="6720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89320" y="3698748"/>
              <a:ext cx="1891283" cy="864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89320" y="3698748"/>
              <a:ext cx="1891664" cy="864235"/>
            </a:xfrm>
            <a:custGeom>
              <a:avLst/>
              <a:gdLst/>
              <a:ahLst/>
              <a:cxnLst/>
              <a:rect l="l" t="t" r="r" b="b"/>
              <a:pathLst>
                <a:path w="1891665" h="864235">
                  <a:moveTo>
                    <a:pt x="0" y="864107"/>
                  </a:moveTo>
                  <a:lnTo>
                    <a:pt x="1891283" y="864107"/>
                  </a:lnTo>
                  <a:lnTo>
                    <a:pt x="1891283" y="0"/>
                  </a:lnTo>
                  <a:lnTo>
                    <a:pt x="0" y="0"/>
                  </a:lnTo>
                  <a:lnTo>
                    <a:pt x="0" y="864107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475220" y="3899535"/>
            <a:ext cx="181864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marR="5080" indent="-40894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Multidimensional  </a:t>
            </a:r>
            <a:r>
              <a:rPr sz="1400" b="1" dirty="0">
                <a:latin typeface="Georgia"/>
                <a:cs typeface="Georgia"/>
              </a:rPr>
              <a:t>[ ][ ][ ]</a:t>
            </a:r>
            <a:r>
              <a:rPr sz="1400" b="1" spc="-8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...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28060" y="2276855"/>
            <a:ext cx="5090160" cy="2627630"/>
            <a:chOff x="2004060" y="2276855"/>
            <a:chExt cx="5090160" cy="2627630"/>
          </a:xfrm>
        </p:grpSpPr>
        <p:sp>
          <p:nvSpPr>
            <p:cNvPr id="25" name="object 25"/>
            <p:cNvSpPr/>
            <p:nvPr/>
          </p:nvSpPr>
          <p:spPr>
            <a:xfrm>
              <a:off x="2004060" y="2276855"/>
              <a:ext cx="1847088" cy="160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01723" y="2299715"/>
              <a:ext cx="1706245" cy="1400175"/>
            </a:xfrm>
            <a:custGeom>
              <a:avLst/>
              <a:gdLst/>
              <a:ahLst/>
              <a:cxnLst/>
              <a:rect l="l" t="t" r="r" b="b"/>
              <a:pathLst>
                <a:path w="1706245" h="1400175">
                  <a:moveTo>
                    <a:pt x="14350" y="1281557"/>
                  </a:moveTo>
                  <a:lnTo>
                    <a:pt x="2031" y="1288796"/>
                  </a:lnTo>
                  <a:lnTo>
                    <a:pt x="0" y="1296670"/>
                  </a:lnTo>
                  <a:lnTo>
                    <a:pt x="3556" y="1302893"/>
                  </a:lnTo>
                  <a:lnTo>
                    <a:pt x="60070" y="1399794"/>
                  </a:lnTo>
                  <a:lnTo>
                    <a:pt x="75033" y="1374140"/>
                  </a:lnTo>
                  <a:lnTo>
                    <a:pt x="47116" y="1374140"/>
                  </a:lnTo>
                  <a:lnTo>
                    <a:pt x="47116" y="1326170"/>
                  </a:lnTo>
                  <a:lnTo>
                    <a:pt x="25907" y="1289812"/>
                  </a:lnTo>
                  <a:lnTo>
                    <a:pt x="22351" y="1283589"/>
                  </a:lnTo>
                  <a:lnTo>
                    <a:pt x="14350" y="1281557"/>
                  </a:lnTo>
                  <a:close/>
                </a:path>
                <a:path w="1706245" h="1400175">
                  <a:moveTo>
                    <a:pt x="47116" y="1326170"/>
                  </a:moveTo>
                  <a:lnTo>
                    <a:pt x="47116" y="1374140"/>
                  </a:lnTo>
                  <a:lnTo>
                    <a:pt x="73025" y="1374140"/>
                  </a:lnTo>
                  <a:lnTo>
                    <a:pt x="73025" y="1367536"/>
                  </a:lnTo>
                  <a:lnTo>
                    <a:pt x="48894" y="1367536"/>
                  </a:lnTo>
                  <a:lnTo>
                    <a:pt x="60070" y="1348377"/>
                  </a:lnTo>
                  <a:lnTo>
                    <a:pt x="47116" y="1326170"/>
                  </a:lnTo>
                  <a:close/>
                </a:path>
                <a:path w="1706245" h="1400175">
                  <a:moveTo>
                    <a:pt x="105790" y="1281557"/>
                  </a:moveTo>
                  <a:lnTo>
                    <a:pt x="97789" y="1283589"/>
                  </a:lnTo>
                  <a:lnTo>
                    <a:pt x="94233" y="1289812"/>
                  </a:lnTo>
                  <a:lnTo>
                    <a:pt x="73025" y="1326170"/>
                  </a:lnTo>
                  <a:lnTo>
                    <a:pt x="73025" y="1374140"/>
                  </a:lnTo>
                  <a:lnTo>
                    <a:pt x="75033" y="1374140"/>
                  </a:lnTo>
                  <a:lnTo>
                    <a:pt x="116585" y="1302893"/>
                  </a:lnTo>
                  <a:lnTo>
                    <a:pt x="120141" y="1296670"/>
                  </a:lnTo>
                  <a:lnTo>
                    <a:pt x="118109" y="1288796"/>
                  </a:lnTo>
                  <a:lnTo>
                    <a:pt x="105790" y="1281557"/>
                  </a:lnTo>
                  <a:close/>
                </a:path>
                <a:path w="1706245" h="1400175">
                  <a:moveTo>
                    <a:pt x="60070" y="1348377"/>
                  </a:moveTo>
                  <a:lnTo>
                    <a:pt x="48894" y="1367536"/>
                  </a:lnTo>
                  <a:lnTo>
                    <a:pt x="71246" y="1367536"/>
                  </a:lnTo>
                  <a:lnTo>
                    <a:pt x="60070" y="1348377"/>
                  </a:lnTo>
                  <a:close/>
                </a:path>
                <a:path w="1706245" h="1400175">
                  <a:moveTo>
                    <a:pt x="73025" y="1326170"/>
                  </a:moveTo>
                  <a:lnTo>
                    <a:pt x="60070" y="1348377"/>
                  </a:lnTo>
                  <a:lnTo>
                    <a:pt x="71246" y="1367536"/>
                  </a:lnTo>
                  <a:lnTo>
                    <a:pt x="73025" y="1367536"/>
                  </a:lnTo>
                  <a:lnTo>
                    <a:pt x="73025" y="1326170"/>
                  </a:lnTo>
                  <a:close/>
                </a:path>
                <a:path w="1706245" h="1400175">
                  <a:moveTo>
                    <a:pt x="1705990" y="0"/>
                  </a:moveTo>
                  <a:lnTo>
                    <a:pt x="52958" y="0"/>
                  </a:lnTo>
                  <a:lnTo>
                    <a:pt x="47116" y="5842"/>
                  </a:lnTo>
                  <a:lnTo>
                    <a:pt x="47116" y="1326170"/>
                  </a:lnTo>
                  <a:lnTo>
                    <a:pt x="60070" y="1348377"/>
                  </a:lnTo>
                  <a:lnTo>
                    <a:pt x="73025" y="1326170"/>
                  </a:lnTo>
                  <a:lnTo>
                    <a:pt x="73025" y="25908"/>
                  </a:lnTo>
                  <a:lnTo>
                    <a:pt x="60070" y="25908"/>
                  </a:lnTo>
                  <a:lnTo>
                    <a:pt x="73025" y="12954"/>
                  </a:lnTo>
                  <a:lnTo>
                    <a:pt x="1705990" y="12954"/>
                  </a:lnTo>
                  <a:lnTo>
                    <a:pt x="1705990" y="0"/>
                  </a:lnTo>
                  <a:close/>
                </a:path>
                <a:path w="1706245" h="1400175">
                  <a:moveTo>
                    <a:pt x="73025" y="12954"/>
                  </a:moveTo>
                  <a:lnTo>
                    <a:pt x="60070" y="25908"/>
                  </a:lnTo>
                  <a:lnTo>
                    <a:pt x="73025" y="25908"/>
                  </a:lnTo>
                  <a:lnTo>
                    <a:pt x="73025" y="12954"/>
                  </a:lnTo>
                  <a:close/>
                </a:path>
                <a:path w="1706245" h="1400175">
                  <a:moveTo>
                    <a:pt x="1705990" y="12954"/>
                  </a:moveTo>
                  <a:lnTo>
                    <a:pt x="73025" y="12954"/>
                  </a:lnTo>
                  <a:lnTo>
                    <a:pt x="73025" y="25908"/>
                  </a:lnTo>
                  <a:lnTo>
                    <a:pt x="1705990" y="25908"/>
                  </a:lnTo>
                  <a:lnTo>
                    <a:pt x="1705990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205983" y="2276855"/>
              <a:ext cx="1888236" cy="1600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247894" y="2299715"/>
              <a:ext cx="1748155" cy="1400175"/>
            </a:xfrm>
            <a:custGeom>
              <a:avLst/>
              <a:gdLst/>
              <a:ahLst/>
              <a:cxnLst/>
              <a:rect l="l" t="t" r="r" b="b"/>
              <a:pathLst>
                <a:path w="1748154" h="1400175">
                  <a:moveTo>
                    <a:pt x="1641855" y="1281557"/>
                  </a:moveTo>
                  <a:lnTo>
                    <a:pt x="1635632" y="1285113"/>
                  </a:lnTo>
                  <a:lnTo>
                    <a:pt x="1629536" y="1288796"/>
                  </a:lnTo>
                  <a:lnTo>
                    <a:pt x="1627377" y="1296670"/>
                  </a:lnTo>
                  <a:lnTo>
                    <a:pt x="1631060" y="1302893"/>
                  </a:lnTo>
                  <a:lnTo>
                    <a:pt x="1687576" y="1399794"/>
                  </a:lnTo>
                  <a:lnTo>
                    <a:pt x="1702538" y="1374140"/>
                  </a:lnTo>
                  <a:lnTo>
                    <a:pt x="1674622" y="1374140"/>
                  </a:lnTo>
                  <a:lnTo>
                    <a:pt x="1674622" y="1326170"/>
                  </a:lnTo>
                  <a:lnTo>
                    <a:pt x="1653412" y="1289812"/>
                  </a:lnTo>
                  <a:lnTo>
                    <a:pt x="1649729" y="1283589"/>
                  </a:lnTo>
                  <a:lnTo>
                    <a:pt x="1641855" y="1281557"/>
                  </a:lnTo>
                  <a:close/>
                </a:path>
                <a:path w="1748154" h="1400175">
                  <a:moveTo>
                    <a:pt x="1674622" y="1326170"/>
                  </a:moveTo>
                  <a:lnTo>
                    <a:pt x="1674622" y="1374140"/>
                  </a:lnTo>
                  <a:lnTo>
                    <a:pt x="1700529" y="1374140"/>
                  </a:lnTo>
                  <a:lnTo>
                    <a:pt x="1700529" y="1367536"/>
                  </a:lnTo>
                  <a:lnTo>
                    <a:pt x="1676400" y="1367536"/>
                  </a:lnTo>
                  <a:lnTo>
                    <a:pt x="1687576" y="1348377"/>
                  </a:lnTo>
                  <a:lnTo>
                    <a:pt x="1674622" y="1326170"/>
                  </a:lnTo>
                  <a:close/>
                </a:path>
                <a:path w="1748154" h="1400175">
                  <a:moveTo>
                    <a:pt x="1733169" y="1281557"/>
                  </a:moveTo>
                  <a:lnTo>
                    <a:pt x="1725295" y="1283589"/>
                  </a:lnTo>
                  <a:lnTo>
                    <a:pt x="1721738" y="1289812"/>
                  </a:lnTo>
                  <a:lnTo>
                    <a:pt x="1700529" y="1326170"/>
                  </a:lnTo>
                  <a:lnTo>
                    <a:pt x="1700529" y="1374140"/>
                  </a:lnTo>
                  <a:lnTo>
                    <a:pt x="1702538" y="1374140"/>
                  </a:lnTo>
                  <a:lnTo>
                    <a:pt x="1744090" y="1302893"/>
                  </a:lnTo>
                  <a:lnTo>
                    <a:pt x="1747647" y="1296670"/>
                  </a:lnTo>
                  <a:lnTo>
                    <a:pt x="1745614" y="1288796"/>
                  </a:lnTo>
                  <a:lnTo>
                    <a:pt x="1739391" y="1285113"/>
                  </a:lnTo>
                  <a:lnTo>
                    <a:pt x="1733169" y="1281557"/>
                  </a:lnTo>
                  <a:close/>
                </a:path>
                <a:path w="1748154" h="1400175">
                  <a:moveTo>
                    <a:pt x="1687576" y="1348377"/>
                  </a:moveTo>
                  <a:lnTo>
                    <a:pt x="1676400" y="1367536"/>
                  </a:lnTo>
                  <a:lnTo>
                    <a:pt x="1698752" y="1367536"/>
                  </a:lnTo>
                  <a:lnTo>
                    <a:pt x="1687576" y="1348377"/>
                  </a:lnTo>
                  <a:close/>
                </a:path>
                <a:path w="1748154" h="1400175">
                  <a:moveTo>
                    <a:pt x="1700529" y="1326170"/>
                  </a:moveTo>
                  <a:lnTo>
                    <a:pt x="1687576" y="1348377"/>
                  </a:lnTo>
                  <a:lnTo>
                    <a:pt x="1698752" y="1367536"/>
                  </a:lnTo>
                  <a:lnTo>
                    <a:pt x="1700529" y="1367536"/>
                  </a:lnTo>
                  <a:lnTo>
                    <a:pt x="1700529" y="1326170"/>
                  </a:lnTo>
                  <a:close/>
                </a:path>
                <a:path w="1748154" h="1400175">
                  <a:moveTo>
                    <a:pt x="1674622" y="12954"/>
                  </a:moveTo>
                  <a:lnTo>
                    <a:pt x="1674622" y="1326170"/>
                  </a:lnTo>
                  <a:lnTo>
                    <a:pt x="1687576" y="1348377"/>
                  </a:lnTo>
                  <a:lnTo>
                    <a:pt x="1700529" y="1326170"/>
                  </a:lnTo>
                  <a:lnTo>
                    <a:pt x="1700529" y="25908"/>
                  </a:lnTo>
                  <a:lnTo>
                    <a:pt x="1687576" y="25908"/>
                  </a:lnTo>
                  <a:lnTo>
                    <a:pt x="1674622" y="12954"/>
                  </a:lnTo>
                  <a:close/>
                </a:path>
                <a:path w="1748154" h="1400175">
                  <a:moveTo>
                    <a:pt x="169468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674622" y="25908"/>
                  </a:lnTo>
                  <a:lnTo>
                    <a:pt x="1674622" y="12954"/>
                  </a:lnTo>
                  <a:lnTo>
                    <a:pt x="1700529" y="12954"/>
                  </a:lnTo>
                  <a:lnTo>
                    <a:pt x="1700529" y="5842"/>
                  </a:lnTo>
                  <a:lnTo>
                    <a:pt x="1694687" y="0"/>
                  </a:lnTo>
                  <a:close/>
                </a:path>
                <a:path w="1748154" h="1400175">
                  <a:moveTo>
                    <a:pt x="1700529" y="12954"/>
                  </a:moveTo>
                  <a:lnTo>
                    <a:pt x="1674622" y="12954"/>
                  </a:lnTo>
                  <a:lnTo>
                    <a:pt x="1687576" y="25908"/>
                  </a:lnTo>
                  <a:lnTo>
                    <a:pt x="1700529" y="25908"/>
                  </a:lnTo>
                  <a:lnTo>
                    <a:pt x="1700529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370832" y="2578607"/>
              <a:ext cx="315467" cy="23256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68495" y="2600705"/>
              <a:ext cx="120650" cy="2125980"/>
            </a:xfrm>
            <a:custGeom>
              <a:avLst/>
              <a:gdLst/>
              <a:ahLst/>
              <a:cxnLst/>
              <a:rect l="l" t="t" r="r" b="b"/>
              <a:pathLst>
                <a:path w="120650" h="2125979">
                  <a:moveTo>
                    <a:pt x="14350" y="2007235"/>
                  </a:moveTo>
                  <a:lnTo>
                    <a:pt x="8254" y="2010918"/>
                  </a:lnTo>
                  <a:lnTo>
                    <a:pt x="2031" y="2014474"/>
                  </a:lnTo>
                  <a:lnTo>
                    <a:pt x="0" y="2022475"/>
                  </a:lnTo>
                  <a:lnTo>
                    <a:pt x="60070" y="2125472"/>
                  </a:lnTo>
                  <a:lnTo>
                    <a:pt x="75033" y="2099818"/>
                  </a:lnTo>
                  <a:lnTo>
                    <a:pt x="47116" y="2099818"/>
                  </a:lnTo>
                  <a:lnTo>
                    <a:pt x="47116" y="2051975"/>
                  </a:lnTo>
                  <a:lnTo>
                    <a:pt x="25907" y="2015617"/>
                  </a:lnTo>
                  <a:lnTo>
                    <a:pt x="22351" y="2009394"/>
                  </a:lnTo>
                  <a:lnTo>
                    <a:pt x="14350" y="2007235"/>
                  </a:lnTo>
                  <a:close/>
                </a:path>
                <a:path w="120650" h="2125979">
                  <a:moveTo>
                    <a:pt x="47116" y="2051975"/>
                  </a:moveTo>
                  <a:lnTo>
                    <a:pt x="47116" y="2099818"/>
                  </a:lnTo>
                  <a:lnTo>
                    <a:pt x="73025" y="2099818"/>
                  </a:lnTo>
                  <a:lnTo>
                    <a:pt x="73025" y="2093341"/>
                  </a:lnTo>
                  <a:lnTo>
                    <a:pt x="48894" y="2093341"/>
                  </a:lnTo>
                  <a:lnTo>
                    <a:pt x="60070" y="2074182"/>
                  </a:lnTo>
                  <a:lnTo>
                    <a:pt x="47116" y="2051975"/>
                  </a:lnTo>
                  <a:close/>
                </a:path>
                <a:path w="120650" h="2125979">
                  <a:moveTo>
                    <a:pt x="105790" y="2007235"/>
                  </a:moveTo>
                  <a:lnTo>
                    <a:pt x="97789" y="2009394"/>
                  </a:lnTo>
                  <a:lnTo>
                    <a:pt x="94233" y="2015617"/>
                  </a:lnTo>
                  <a:lnTo>
                    <a:pt x="73025" y="2051975"/>
                  </a:lnTo>
                  <a:lnTo>
                    <a:pt x="73025" y="2099818"/>
                  </a:lnTo>
                  <a:lnTo>
                    <a:pt x="75033" y="2099818"/>
                  </a:lnTo>
                  <a:lnTo>
                    <a:pt x="120141" y="2022475"/>
                  </a:lnTo>
                  <a:lnTo>
                    <a:pt x="118109" y="2014474"/>
                  </a:lnTo>
                  <a:lnTo>
                    <a:pt x="111887" y="2010918"/>
                  </a:lnTo>
                  <a:lnTo>
                    <a:pt x="105790" y="2007235"/>
                  </a:lnTo>
                  <a:close/>
                </a:path>
                <a:path w="120650" h="2125979">
                  <a:moveTo>
                    <a:pt x="60070" y="2074182"/>
                  </a:moveTo>
                  <a:lnTo>
                    <a:pt x="48894" y="2093341"/>
                  </a:lnTo>
                  <a:lnTo>
                    <a:pt x="71246" y="2093341"/>
                  </a:lnTo>
                  <a:lnTo>
                    <a:pt x="60070" y="2074182"/>
                  </a:lnTo>
                  <a:close/>
                </a:path>
                <a:path w="120650" h="2125979">
                  <a:moveTo>
                    <a:pt x="73025" y="2051975"/>
                  </a:moveTo>
                  <a:lnTo>
                    <a:pt x="60070" y="2074182"/>
                  </a:lnTo>
                  <a:lnTo>
                    <a:pt x="71246" y="2093341"/>
                  </a:lnTo>
                  <a:lnTo>
                    <a:pt x="73025" y="2093341"/>
                  </a:lnTo>
                  <a:lnTo>
                    <a:pt x="73025" y="2051975"/>
                  </a:lnTo>
                  <a:close/>
                </a:path>
                <a:path w="120650" h="2125979">
                  <a:moveTo>
                    <a:pt x="73025" y="0"/>
                  </a:moveTo>
                  <a:lnTo>
                    <a:pt x="47116" y="0"/>
                  </a:lnTo>
                  <a:lnTo>
                    <a:pt x="47116" y="2051975"/>
                  </a:lnTo>
                  <a:lnTo>
                    <a:pt x="60070" y="2074182"/>
                  </a:lnTo>
                  <a:lnTo>
                    <a:pt x="73024" y="2051975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4180332"/>
            <a:ext cx="2104644" cy="21061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7629" y="63500"/>
            <a:ext cx="439610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Declarando</a:t>
            </a:r>
            <a:r>
              <a:rPr spc="-70" dirty="0"/>
              <a:t> </a:t>
            </a:r>
            <a:r>
              <a:rPr spc="-5" dirty="0"/>
              <a:t>Array</a:t>
            </a:r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3521893" y="2793492"/>
            <a:ext cx="572135" cy="494030"/>
            <a:chOff x="1997893" y="2793492"/>
            <a:chExt cx="572135" cy="494030"/>
          </a:xfrm>
        </p:grpSpPr>
        <p:sp>
          <p:nvSpPr>
            <p:cNvPr id="5" name="object 5"/>
            <p:cNvSpPr/>
            <p:nvPr/>
          </p:nvSpPr>
          <p:spPr>
            <a:xfrm>
              <a:off x="1997893" y="2836093"/>
              <a:ext cx="571640" cy="371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75688" y="2793492"/>
              <a:ext cx="414527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6064" y="2854452"/>
              <a:ext cx="495300" cy="2956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6064" y="2854452"/>
              <a:ext cx="495300" cy="295910"/>
            </a:xfrm>
            <a:custGeom>
              <a:avLst/>
              <a:gdLst/>
              <a:ahLst/>
              <a:cxnLst/>
              <a:rect l="l" t="t" r="r" b="b"/>
              <a:pathLst>
                <a:path w="495300" h="295910">
                  <a:moveTo>
                    <a:pt x="0" y="295656"/>
                  </a:moveTo>
                  <a:lnTo>
                    <a:pt x="495300" y="295656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747007" y="2853690"/>
            <a:ext cx="12255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56888" y="2793492"/>
            <a:ext cx="588645" cy="494030"/>
            <a:chOff x="2532888" y="2793492"/>
            <a:chExt cx="588645" cy="494030"/>
          </a:xfrm>
        </p:grpSpPr>
        <p:sp>
          <p:nvSpPr>
            <p:cNvPr id="11" name="object 11"/>
            <p:cNvSpPr/>
            <p:nvPr/>
          </p:nvSpPr>
          <p:spPr>
            <a:xfrm>
              <a:off x="2532888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19756" y="2793492"/>
              <a:ext cx="414528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580132" y="2854452"/>
              <a:ext cx="493775" cy="2956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104132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00955" y="2793492"/>
            <a:ext cx="588645" cy="494030"/>
            <a:chOff x="3076955" y="2793492"/>
            <a:chExt cx="588645" cy="494030"/>
          </a:xfrm>
        </p:grpSpPr>
        <p:sp>
          <p:nvSpPr>
            <p:cNvPr id="16" name="object 16"/>
            <p:cNvSpPr/>
            <p:nvPr/>
          </p:nvSpPr>
          <p:spPr>
            <a:xfrm>
              <a:off x="3076955" y="2827020"/>
              <a:ext cx="588264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63823" y="2793492"/>
              <a:ext cx="414527" cy="4937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124199" y="2854452"/>
              <a:ext cx="493775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648200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45023" y="2793492"/>
            <a:ext cx="588645" cy="494030"/>
            <a:chOff x="3621023" y="2793492"/>
            <a:chExt cx="588645" cy="494030"/>
          </a:xfrm>
        </p:grpSpPr>
        <p:sp>
          <p:nvSpPr>
            <p:cNvPr id="21" name="object 21"/>
            <p:cNvSpPr/>
            <p:nvPr/>
          </p:nvSpPr>
          <p:spPr>
            <a:xfrm>
              <a:off x="3621023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07891" y="2793492"/>
              <a:ext cx="414527" cy="4937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68267" y="2854452"/>
              <a:ext cx="493775" cy="2956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192267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4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89091" y="2793492"/>
            <a:ext cx="588645" cy="494030"/>
            <a:chOff x="4165091" y="2793492"/>
            <a:chExt cx="588645" cy="494030"/>
          </a:xfrm>
        </p:grpSpPr>
        <p:sp>
          <p:nvSpPr>
            <p:cNvPr id="26" name="object 26"/>
            <p:cNvSpPr/>
            <p:nvPr/>
          </p:nvSpPr>
          <p:spPr>
            <a:xfrm>
              <a:off x="4165091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251959" y="2793492"/>
              <a:ext cx="414527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212335" y="2854452"/>
              <a:ext cx="493775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736335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5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233159" y="2793492"/>
            <a:ext cx="588645" cy="494030"/>
            <a:chOff x="4709159" y="2793492"/>
            <a:chExt cx="588645" cy="494030"/>
          </a:xfrm>
        </p:grpSpPr>
        <p:sp>
          <p:nvSpPr>
            <p:cNvPr id="31" name="object 31"/>
            <p:cNvSpPr/>
            <p:nvPr/>
          </p:nvSpPr>
          <p:spPr>
            <a:xfrm>
              <a:off x="4709159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796027" y="2793492"/>
              <a:ext cx="414527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56403" y="2854452"/>
              <a:ext cx="493775" cy="2956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280403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6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75703" y="2793492"/>
            <a:ext cx="589915" cy="494030"/>
            <a:chOff x="5251703" y="2793492"/>
            <a:chExt cx="589915" cy="494030"/>
          </a:xfrm>
        </p:grpSpPr>
        <p:sp>
          <p:nvSpPr>
            <p:cNvPr id="36" name="object 36"/>
            <p:cNvSpPr/>
            <p:nvPr/>
          </p:nvSpPr>
          <p:spPr>
            <a:xfrm>
              <a:off x="5251703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38571" y="2793492"/>
              <a:ext cx="414527" cy="4937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298947" y="2854452"/>
              <a:ext cx="495300" cy="2956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822947" y="2854451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7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319771" y="2793492"/>
            <a:ext cx="589915" cy="494030"/>
            <a:chOff x="5795771" y="2793492"/>
            <a:chExt cx="589915" cy="494030"/>
          </a:xfrm>
        </p:grpSpPr>
        <p:sp>
          <p:nvSpPr>
            <p:cNvPr id="41" name="object 41"/>
            <p:cNvSpPr/>
            <p:nvPr/>
          </p:nvSpPr>
          <p:spPr>
            <a:xfrm>
              <a:off x="5795771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882639" y="2793492"/>
              <a:ext cx="414527" cy="4937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843015" y="2854452"/>
              <a:ext cx="495300" cy="2956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367015" y="2854451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8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863840" y="2793492"/>
            <a:ext cx="589915" cy="494030"/>
            <a:chOff x="6339840" y="2793492"/>
            <a:chExt cx="589915" cy="494030"/>
          </a:xfrm>
        </p:grpSpPr>
        <p:sp>
          <p:nvSpPr>
            <p:cNvPr id="46" name="object 46"/>
            <p:cNvSpPr/>
            <p:nvPr/>
          </p:nvSpPr>
          <p:spPr>
            <a:xfrm>
              <a:off x="6339840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426708" y="2793492"/>
              <a:ext cx="414528" cy="4937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387084" y="2854452"/>
              <a:ext cx="495300" cy="2956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911084" y="2854451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9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407907" y="2793492"/>
            <a:ext cx="589915" cy="494030"/>
            <a:chOff x="6883907" y="2793492"/>
            <a:chExt cx="589915" cy="494030"/>
          </a:xfrm>
        </p:grpSpPr>
        <p:sp>
          <p:nvSpPr>
            <p:cNvPr id="51" name="object 51"/>
            <p:cNvSpPr/>
            <p:nvPr/>
          </p:nvSpPr>
          <p:spPr>
            <a:xfrm>
              <a:off x="6883907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922007" y="2793492"/>
              <a:ext cx="510540" cy="4937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931151" y="2854452"/>
              <a:ext cx="495300" cy="2956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455152" y="2854451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10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951976" y="2793492"/>
            <a:ext cx="588645" cy="494030"/>
            <a:chOff x="7427976" y="2793492"/>
            <a:chExt cx="588645" cy="494030"/>
          </a:xfrm>
        </p:grpSpPr>
        <p:sp>
          <p:nvSpPr>
            <p:cNvPr id="56" name="object 56"/>
            <p:cNvSpPr/>
            <p:nvPr/>
          </p:nvSpPr>
          <p:spPr>
            <a:xfrm>
              <a:off x="7427976" y="2827020"/>
              <a:ext cx="588264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466076" y="2793492"/>
              <a:ext cx="510540" cy="4937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475220" y="2854452"/>
              <a:ext cx="493775" cy="2956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8999219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496043" y="2793492"/>
            <a:ext cx="588645" cy="494030"/>
            <a:chOff x="7972043" y="2793492"/>
            <a:chExt cx="588645" cy="494030"/>
          </a:xfrm>
        </p:grpSpPr>
        <p:sp>
          <p:nvSpPr>
            <p:cNvPr id="61" name="object 61"/>
            <p:cNvSpPr/>
            <p:nvPr/>
          </p:nvSpPr>
          <p:spPr>
            <a:xfrm>
              <a:off x="7972043" y="2827020"/>
              <a:ext cx="588264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010143" y="2793492"/>
              <a:ext cx="510540" cy="4937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019287" y="2854452"/>
              <a:ext cx="493775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019287" y="2854452"/>
              <a:ext cx="494030" cy="295910"/>
            </a:xfrm>
            <a:custGeom>
              <a:avLst/>
              <a:gdLst/>
              <a:ahLst/>
              <a:cxnLst/>
              <a:rect l="l" t="t" r="r" b="b"/>
              <a:pathLst>
                <a:path w="494029" h="295910">
                  <a:moveTo>
                    <a:pt x="0" y="295656"/>
                  </a:moveTo>
                  <a:lnTo>
                    <a:pt x="493775" y="295656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9681718" y="2853690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47900" y="2945765"/>
            <a:ext cx="99631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Valores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503676" y="2290572"/>
            <a:ext cx="6591300" cy="608330"/>
            <a:chOff x="1979676" y="2290572"/>
            <a:chExt cx="6591300" cy="608330"/>
          </a:xfrm>
        </p:grpSpPr>
        <p:sp>
          <p:nvSpPr>
            <p:cNvPr id="68" name="object 68"/>
            <p:cNvSpPr/>
            <p:nvPr/>
          </p:nvSpPr>
          <p:spPr>
            <a:xfrm>
              <a:off x="1979676" y="2290572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035302" y="2326386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69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459723" y="2290572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515350" y="2326386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69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5726048" y="2390394"/>
            <a:ext cx="167322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latin typeface="Carlito" panose="020F0502020204030204"/>
                <a:cs typeface="Carlito" panose="020F0502020204030204"/>
              </a:rPr>
              <a:t>Tamanho </a:t>
            </a:r>
            <a:r>
              <a:rPr sz="1400" b="1" spc="-5" dirty="0">
                <a:latin typeface="Carlito" panose="020F0502020204030204"/>
                <a:cs typeface="Carlito" panose="020F0502020204030204"/>
              </a:rPr>
              <a:t>(length)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=</a:t>
            </a:r>
            <a:r>
              <a:rPr sz="1400" b="1" spc="-105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12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473195" y="2442972"/>
            <a:ext cx="6654165" cy="315595"/>
            <a:chOff x="1949195" y="2442972"/>
            <a:chExt cx="6654165" cy="315595"/>
          </a:xfrm>
        </p:grpSpPr>
        <p:sp>
          <p:nvSpPr>
            <p:cNvPr id="74" name="object 74"/>
            <p:cNvSpPr/>
            <p:nvPr/>
          </p:nvSpPr>
          <p:spPr>
            <a:xfrm>
              <a:off x="1949195" y="2442972"/>
              <a:ext cx="2215896" cy="31546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106929" y="2520823"/>
              <a:ext cx="2016760" cy="120650"/>
            </a:xfrm>
            <a:custGeom>
              <a:avLst/>
              <a:gdLst/>
              <a:ahLst/>
              <a:cxnLst/>
              <a:rect l="l" t="t" r="r" b="b"/>
              <a:pathLst>
                <a:path w="2016760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1"/>
                  </a:lnTo>
                  <a:lnTo>
                    <a:pt x="110997" y="118110"/>
                  </a:lnTo>
                  <a:lnTo>
                    <a:pt x="114553" y="111887"/>
                  </a:lnTo>
                  <a:lnTo>
                    <a:pt x="118109" y="105790"/>
                  </a:lnTo>
                  <a:lnTo>
                    <a:pt x="116077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6"/>
                  </a:lnTo>
                  <a:lnTo>
                    <a:pt x="73496" y="47116"/>
                  </a:lnTo>
                  <a:lnTo>
                    <a:pt x="109855" y="25907"/>
                  </a:lnTo>
                  <a:lnTo>
                    <a:pt x="116077" y="22351"/>
                  </a:lnTo>
                  <a:lnTo>
                    <a:pt x="118109" y="14350"/>
                  </a:lnTo>
                  <a:lnTo>
                    <a:pt x="114553" y="8254"/>
                  </a:lnTo>
                  <a:lnTo>
                    <a:pt x="110997" y="2031"/>
                  </a:lnTo>
                  <a:lnTo>
                    <a:pt x="102996" y="0"/>
                  </a:lnTo>
                  <a:close/>
                </a:path>
                <a:path w="2016760" h="120650">
                  <a:moveTo>
                    <a:pt x="73496" y="47116"/>
                  </a:moveTo>
                  <a:lnTo>
                    <a:pt x="25653" y="47116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2016760" h="120650">
                  <a:moveTo>
                    <a:pt x="2016252" y="47116"/>
                  </a:moveTo>
                  <a:lnTo>
                    <a:pt x="73496" y="47116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016252" y="73025"/>
                  </a:lnTo>
                  <a:lnTo>
                    <a:pt x="2016252" y="47116"/>
                  </a:lnTo>
                  <a:close/>
                </a:path>
                <a:path w="2016760" h="120650">
                  <a:moveTo>
                    <a:pt x="32131" y="48894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4"/>
                  </a:lnTo>
                  <a:close/>
                </a:path>
                <a:path w="2016760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2016760" h="120650">
                  <a:moveTo>
                    <a:pt x="70448" y="48894"/>
                  </a:moveTo>
                  <a:lnTo>
                    <a:pt x="32131" y="48894"/>
                  </a:lnTo>
                  <a:lnTo>
                    <a:pt x="51289" y="60071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928360" y="2442972"/>
              <a:ext cx="2674619" cy="3154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71793" y="2520823"/>
              <a:ext cx="2472690" cy="120650"/>
            </a:xfrm>
            <a:custGeom>
              <a:avLst/>
              <a:gdLst/>
              <a:ahLst/>
              <a:cxnLst/>
              <a:rect l="l" t="t" r="r" b="b"/>
              <a:pathLst>
                <a:path w="2472690" h="120650">
                  <a:moveTo>
                    <a:pt x="2421019" y="60071"/>
                  </a:moveTo>
                  <a:lnTo>
                    <a:pt x="2356357" y="97789"/>
                  </a:lnTo>
                  <a:lnTo>
                    <a:pt x="2354199" y="105790"/>
                  </a:lnTo>
                  <a:lnTo>
                    <a:pt x="2357881" y="111887"/>
                  </a:lnTo>
                  <a:lnTo>
                    <a:pt x="2361437" y="118110"/>
                  </a:lnTo>
                  <a:lnTo>
                    <a:pt x="2369438" y="120141"/>
                  </a:lnTo>
                  <a:lnTo>
                    <a:pt x="2450225" y="73025"/>
                  </a:lnTo>
                  <a:lnTo>
                    <a:pt x="2446781" y="73025"/>
                  </a:lnTo>
                  <a:lnTo>
                    <a:pt x="2446781" y="71247"/>
                  </a:lnTo>
                  <a:lnTo>
                    <a:pt x="2440178" y="71247"/>
                  </a:lnTo>
                  <a:lnTo>
                    <a:pt x="2421019" y="60071"/>
                  </a:lnTo>
                  <a:close/>
                </a:path>
                <a:path w="2472690" h="120650">
                  <a:moveTo>
                    <a:pt x="2398812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2398812" y="73025"/>
                  </a:lnTo>
                  <a:lnTo>
                    <a:pt x="2421019" y="60071"/>
                  </a:lnTo>
                  <a:lnTo>
                    <a:pt x="2398812" y="47116"/>
                  </a:lnTo>
                  <a:close/>
                </a:path>
                <a:path w="2472690" h="120650">
                  <a:moveTo>
                    <a:pt x="2450224" y="47116"/>
                  </a:moveTo>
                  <a:lnTo>
                    <a:pt x="2446781" y="47116"/>
                  </a:lnTo>
                  <a:lnTo>
                    <a:pt x="2446781" y="73025"/>
                  </a:lnTo>
                  <a:lnTo>
                    <a:pt x="2450225" y="73025"/>
                  </a:lnTo>
                  <a:lnTo>
                    <a:pt x="2472435" y="60071"/>
                  </a:lnTo>
                  <a:lnTo>
                    <a:pt x="2450224" y="47116"/>
                  </a:lnTo>
                  <a:close/>
                </a:path>
                <a:path w="2472690" h="120650">
                  <a:moveTo>
                    <a:pt x="2440178" y="48894"/>
                  </a:moveTo>
                  <a:lnTo>
                    <a:pt x="2421019" y="60071"/>
                  </a:lnTo>
                  <a:lnTo>
                    <a:pt x="2440178" y="71247"/>
                  </a:lnTo>
                  <a:lnTo>
                    <a:pt x="2440178" y="48894"/>
                  </a:lnTo>
                  <a:close/>
                </a:path>
                <a:path w="2472690" h="120650">
                  <a:moveTo>
                    <a:pt x="2446781" y="48894"/>
                  </a:moveTo>
                  <a:lnTo>
                    <a:pt x="2440178" y="48894"/>
                  </a:lnTo>
                  <a:lnTo>
                    <a:pt x="2440178" y="71247"/>
                  </a:lnTo>
                  <a:lnTo>
                    <a:pt x="2446781" y="71247"/>
                  </a:lnTo>
                  <a:lnTo>
                    <a:pt x="2446781" y="48894"/>
                  </a:lnTo>
                  <a:close/>
                </a:path>
                <a:path w="2472690" h="120650">
                  <a:moveTo>
                    <a:pt x="2369438" y="0"/>
                  </a:moveTo>
                  <a:lnTo>
                    <a:pt x="2361437" y="2031"/>
                  </a:lnTo>
                  <a:lnTo>
                    <a:pt x="2357881" y="8254"/>
                  </a:lnTo>
                  <a:lnTo>
                    <a:pt x="2354199" y="14350"/>
                  </a:lnTo>
                  <a:lnTo>
                    <a:pt x="2356357" y="22351"/>
                  </a:lnTo>
                  <a:lnTo>
                    <a:pt x="2421019" y="60071"/>
                  </a:lnTo>
                  <a:lnTo>
                    <a:pt x="2440178" y="48894"/>
                  </a:lnTo>
                  <a:lnTo>
                    <a:pt x="2446781" y="48894"/>
                  </a:lnTo>
                  <a:lnTo>
                    <a:pt x="2446781" y="47116"/>
                  </a:lnTo>
                  <a:lnTo>
                    <a:pt x="2450224" y="47116"/>
                  </a:lnTo>
                  <a:lnTo>
                    <a:pt x="2369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3689350" y="380893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654551" y="3279647"/>
            <a:ext cx="315595" cy="567055"/>
            <a:chOff x="2130551" y="3279647"/>
            <a:chExt cx="315595" cy="567055"/>
          </a:xfrm>
        </p:grpSpPr>
        <p:sp>
          <p:nvSpPr>
            <p:cNvPr id="80" name="object 80"/>
            <p:cNvSpPr/>
            <p:nvPr/>
          </p:nvSpPr>
          <p:spPr>
            <a:xfrm>
              <a:off x="2130551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226690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6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8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6" y="117347"/>
                  </a:lnTo>
                  <a:lnTo>
                    <a:pt x="22097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8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1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4215510" y="380893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1]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180332" y="3279647"/>
            <a:ext cx="315595" cy="567055"/>
            <a:chOff x="2656332" y="3279647"/>
            <a:chExt cx="315595" cy="567055"/>
          </a:xfrm>
        </p:grpSpPr>
        <p:sp>
          <p:nvSpPr>
            <p:cNvPr id="84" name="object 84"/>
            <p:cNvSpPr/>
            <p:nvPr/>
          </p:nvSpPr>
          <p:spPr>
            <a:xfrm>
              <a:off x="2656332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752471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4772405" y="380893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2]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738116" y="3279647"/>
            <a:ext cx="315595" cy="567055"/>
            <a:chOff x="3214116" y="3279647"/>
            <a:chExt cx="315595" cy="567055"/>
          </a:xfrm>
        </p:grpSpPr>
        <p:sp>
          <p:nvSpPr>
            <p:cNvPr id="88" name="object 88"/>
            <p:cNvSpPr/>
            <p:nvPr/>
          </p:nvSpPr>
          <p:spPr>
            <a:xfrm>
              <a:off x="3214116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310255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5314950" y="380893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3]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280659" y="3279647"/>
            <a:ext cx="315595" cy="567055"/>
            <a:chOff x="3756659" y="3279647"/>
            <a:chExt cx="315595" cy="567055"/>
          </a:xfrm>
        </p:grpSpPr>
        <p:sp>
          <p:nvSpPr>
            <p:cNvPr id="92" name="object 92"/>
            <p:cNvSpPr/>
            <p:nvPr/>
          </p:nvSpPr>
          <p:spPr>
            <a:xfrm>
              <a:off x="3756659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852798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5840729" y="380893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4]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806440" y="3279647"/>
            <a:ext cx="315595" cy="567055"/>
            <a:chOff x="4282440" y="3279647"/>
            <a:chExt cx="315595" cy="567055"/>
          </a:xfrm>
        </p:grpSpPr>
        <p:sp>
          <p:nvSpPr>
            <p:cNvPr id="96" name="object 96"/>
            <p:cNvSpPr/>
            <p:nvPr/>
          </p:nvSpPr>
          <p:spPr>
            <a:xfrm>
              <a:off x="4282440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37857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6397497" y="380893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5]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362700" y="3279647"/>
            <a:ext cx="315595" cy="567055"/>
            <a:chOff x="4838700" y="3279647"/>
            <a:chExt cx="315595" cy="567055"/>
          </a:xfrm>
        </p:grpSpPr>
        <p:sp>
          <p:nvSpPr>
            <p:cNvPr id="100" name="object 100"/>
            <p:cNvSpPr/>
            <p:nvPr/>
          </p:nvSpPr>
          <p:spPr>
            <a:xfrm>
              <a:off x="4838700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93483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6954139" y="380893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6]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6918959" y="3279647"/>
            <a:ext cx="315595" cy="567055"/>
            <a:chOff x="5394959" y="3279647"/>
            <a:chExt cx="315595" cy="567055"/>
          </a:xfrm>
        </p:grpSpPr>
        <p:sp>
          <p:nvSpPr>
            <p:cNvPr id="104" name="object 104"/>
            <p:cNvSpPr/>
            <p:nvPr/>
          </p:nvSpPr>
          <p:spPr>
            <a:xfrm>
              <a:off x="5394959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5491098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/>
          <p:cNvSpPr txBox="1"/>
          <p:nvPr/>
        </p:nvSpPr>
        <p:spPr>
          <a:xfrm>
            <a:off x="7479919" y="380893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7]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444740" y="3279647"/>
            <a:ext cx="315595" cy="567055"/>
            <a:chOff x="5920740" y="3279647"/>
            <a:chExt cx="315595" cy="567055"/>
          </a:xfrm>
        </p:grpSpPr>
        <p:sp>
          <p:nvSpPr>
            <p:cNvPr id="108" name="object 108"/>
            <p:cNvSpPr/>
            <p:nvPr/>
          </p:nvSpPr>
          <p:spPr>
            <a:xfrm>
              <a:off x="5920740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601687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8036814" y="380893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8]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8001000" y="3279647"/>
            <a:ext cx="315595" cy="567055"/>
            <a:chOff x="6477000" y="3279647"/>
            <a:chExt cx="315595" cy="567055"/>
          </a:xfrm>
        </p:grpSpPr>
        <p:sp>
          <p:nvSpPr>
            <p:cNvPr id="112" name="object 112"/>
            <p:cNvSpPr/>
            <p:nvPr/>
          </p:nvSpPr>
          <p:spPr>
            <a:xfrm>
              <a:off x="6477000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657313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6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6" y="117347"/>
                  </a:lnTo>
                  <a:lnTo>
                    <a:pt x="22097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1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/>
          <p:cNvSpPr txBox="1"/>
          <p:nvPr/>
        </p:nvSpPr>
        <p:spPr>
          <a:xfrm>
            <a:off x="8579357" y="380893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9]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8543543" y="3279647"/>
            <a:ext cx="315595" cy="567055"/>
            <a:chOff x="7019543" y="3279647"/>
            <a:chExt cx="315595" cy="567055"/>
          </a:xfrm>
        </p:grpSpPr>
        <p:sp>
          <p:nvSpPr>
            <p:cNvPr id="116" name="object 116"/>
            <p:cNvSpPr/>
            <p:nvPr/>
          </p:nvSpPr>
          <p:spPr>
            <a:xfrm>
              <a:off x="7019543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7115682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3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3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/>
          <p:nvPr/>
        </p:nvSpPr>
        <p:spPr>
          <a:xfrm>
            <a:off x="9105138" y="3808933"/>
            <a:ext cx="2921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10]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9102852" y="3279647"/>
            <a:ext cx="315595" cy="567055"/>
            <a:chOff x="7578852" y="3279647"/>
            <a:chExt cx="315595" cy="567055"/>
          </a:xfrm>
        </p:grpSpPr>
        <p:sp>
          <p:nvSpPr>
            <p:cNvPr id="120" name="object 120"/>
            <p:cNvSpPr/>
            <p:nvPr/>
          </p:nvSpPr>
          <p:spPr>
            <a:xfrm>
              <a:off x="7578852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674991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6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9661906" y="3808933"/>
            <a:ext cx="2914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1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1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9659111" y="3279647"/>
            <a:ext cx="315595" cy="567055"/>
            <a:chOff x="8135111" y="3279647"/>
            <a:chExt cx="315595" cy="567055"/>
          </a:xfrm>
        </p:grpSpPr>
        <p:sp>
          <p:nvSpPr>
            <p:cNvPr id="124" name="object 124"/>
            <p:cNvSpPr/>
            <p:nvPr/>
          </p:nvSpPr>
          <p:spPr>
            <a:xfrm>
              <a:off x="8135111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8231250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3" y="116712"/>
                  </a:lnTo>
                  <a:lnTo>
                    <a:pt x="105537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9" y="104012"/>
                  </a:lnTo>
                  <a:lnTo>
                    <a:pt x="116713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" name="object 126"/>
          <p:cNvSpPr txBox="1"/>
          <p:nvPr/>
        </p:nvSpPr>
        <p:spPr>
          <a:xfrm>
            <a:off x="2247265" y="3656330"/>
            <a:ext cx="100012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Ín</a:t>
            </a:r>
            <a:r>
              <a:rPr sz="1400" b="1" spc="5" dirty="0">
                <a:latin typeface="Georgia"/>
                <a:cs typeface="Georgia"/>
              </a:rPr>
              <a:t>d</a:t>
            </a:r>
            <a:r>
              <a:rPr sz="1400" b="1" dirty="0">
                <a:latin typeface="Georgia"/>
                <a:cs typeface="Georgia"/>
              </a:rPr>
              <a:t>ices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897380" y="1701800"/>
            <a:ext cx="134683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Georgia"/>
                <a:cs typeface="Georgia"/>
              </a:rPr>
              <a:t>Inicialização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3470148" y="1613845"/>
            <a:ext cx="2257425" cy="602615"/>
            <a:chOff x="1946148" y="1613845"/>
            <a:chExt cx="2257425" cy="602615"/>
          </a:xfrm>
        </p:grpSpPr>
        <p:sp>
          <p:nvSpPr>
            <p:cNvPr id="129" name="object 129"/>
            <p:cNvSpPr/>
            <p:nvPr/>
          </p:nvSpPr>
          <p:spPr>
            <a:xfrm>
              <a:off x="1996427" y="1613845"/>
              <a:ext cx="2164105" cy="57164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946148" y="1650492"/>
              <a:ext cx="2257044" cy="5654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2034540" y="1632204"/>
              <a:ext cx="2087880" cy="4953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/>
          <p:cNvSpPr txBox="1"/>
          <p:nvPr/>
        </p:nvSpPr>
        <p:spPr>
          <a:xfrm>
            <a:off x="3558539" y="1632204"/>
            <a:ext cx="2087880" cy="37211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latin typeface="Carlito" panose="020F0502020204030204"/>
                <a:cs typeface="Carlito" panose="020F0502020204030204"/>
              </a:rPr>
              <a:t>int </a:t>
            </a:r>
            <a:r>
              <a:rPr sz="1800" dirty="0">
                <a:latin typeface="Carlito" panose="020F0502020204030204"/>
                <a:cs typeface="Carlito" panose="020F0502020204030204"/>
              </a:rPr>
              <a:t>a[] = </a:t>
            </a:r>
            <a:r>
              <a:rPr sz="1800" spc="-5" dirty="0">
                <a:latin typeface="Carlito" panose="020F0502020204030204"/>
                <a:cs typeface="Carlito" panose="020F0502020204030204"/>
              </a:rPr>
              <a:t>new </a:t>
            </a:r>
            <a:r>
              <a:rPr sz="1800" spc="-10" dirty="0">
                <a:latin typeface="Carlito" panose="020F0502020204030204"/>
                <a:cs typeface="Carlito" panose="020F0502020204030204"/>
              </a:rPr>
              <a:t>int[12];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6077711" y="1613845"/>
            <a:ext cx="3778250" cy="602615"/>
            <a:chOff x="4553711" y="1613845"/>
            <a:chExt cx="3778250" cy="602615"/>
          </a:xfrm>
        </p:grpSpPr>
        <p:sp>
          <p:nvSpPr>
            <p:cNvPr id="134" name="object 134"/>
            <p:cNvSpPr/>
            <p:nvPr/>
          </p:nvSpPr>
          <p:spPr>
            <a:xfrm>
              <a:off x="4603996" y="1613845"/>
              <a:ext cx="3727718" cy="57164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4553711" y="1650492"/>
              <a:ext cx="3691128" cy="5654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4642103" y="1632204"/>
              <a:ext cx="3651504" cy="4953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" name="object 137"/>
          <p:cNvSpPr txBox="1"/>
          <p:nvPr/>
        </p:nvSpPr>
        <p:spPr>
          <a:xfrm>
            <a:off x="6166103" y="1632204"/>
            <a:ext cx="3651885" cy="37211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latin typeface="Carlito" panose="020F0502020204030204"/>
                <a:cs typeface="Carlito" panose="020F0502020204030204"/>
              </a:rPr>
              <a:t>int </a:t>
            </a:r>
            <a:r>
              <a:rPr sz="1800" dirty="0">
                <a:latin typeface="Carlito" panose="020F0502020204030204"/>
                <a:cs typeface="Carlito" panose="020F0502020204030204"/>
              </a:rPr>
              <a:t>[]a =</a:t>
            </a:r>
            <a:r>
              <a:rPr sz="1800" spc="-10" dirty="0">
                <a:latin typeface="Carlito" panose="020F0502020204030204"/>
                <a:cs typeface="Carlito" panose="020F0502020204030204"/>
              </a:rPr>
              <a:t> </a:t>
            </a:r>
            <a:r>
              <a:rPr sz="1800" spc="-5" dirty="0">
                <a:latin typeface="Carlito" panose="020F0502020204030204"/>
                <a:cs typeface="Carlito" panose="020F0502020204030204"/>
              </a:rPr>
              <a:t>{1,2,3,4,5,6,7,8,9,10,11,12};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789167" y="1650238"/>
            <a:ext cx="23622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 panose="020F0502020204030204"/>
                <a:cs typeface="Carlito" panose="020F0502020204030204"/>
              </a:rPr>
              <a:t>||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887214" y="4947615"/>
            <a:ext cx="5057140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585858"/>
                </a:solidFill>
                <a:latin typeface="Arial"/>
                <a:cs typeface="Arial"/>
              </a:rPr>
              <a:t>“Pode </a:t>
            </a:r>
            <a:r>
              <a:rPr sz="1600" b="1" spc="60" dirty="0">
                <a:solidFill>
                  <a:srgbClr val="585858"/>
                </a:solidFill>
                <a:latin typeface="Arial"/>
                <a:cs typeface="Arial"/>
              </a:rPr>
              <a:t>guardar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somente</a:t>
            </a:r>
            <a:r>
              <a:rPr sz="1600" b="1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papel”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114" dirty="0">
                <a:solidFill>
                  <a:srgbClr val="585858"/>
                </a:solidFill>
                <a:latin typeface="Arial"/>
                <a:cs typeface="Arial"/>
              </a:rPr>
              <a:t>(Um </a:t>
            </a:r>
            <a:r>
              <a:rPr sz="1600" b="1" spc="-20" dirty="0">
                <a:solidFill>
                  <a:srgbClr val="585858"/>
                </a:solidFill>
                <a:latin typeface="Arial"/>
                <a:cs typeface="Arial"/>
              </a:rPr>
              <a:t>único </a:t>
            </a:r>
            <a:r>
              <a:rPr sz="1600" b="1" spc="45" dirty="0">
                <a:solidFill>
                  <a:srgbClr val="585858"/>
                </a:solidFill>
                <a:latin typeface="Arial"/>
                <a:cs typeface="Arial"/>
              </a:rPr>
              <a:t>tipo </a:t>
            </a: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de </a:t>
            </a:r>
            <a:r>
              <a:rPr sz="1600" b="1" spc="40" dirty="0">
                <a:solidFill>
                  <a:srgbClr val="585858"/>
                </a:solidFill>
                <a:latin typeface="Arial"/>
                <a:cs typeface="Arial"/>
              </a:rPr>
              <a:t>dado, </a:t>
            </a:r>
            <a:r>
              <a:rPr sz="1600" b="1" spc="65" dirty="0">
                <a:solidFill>
                  <a:srgbClr val="585858"/>
                </a:solidFill>
                <a:latin typeface="Arial"/>
                <a:cs typeface="Arial"/>
              </a:rPr>
              <a:t>anteriormente</a:t>
            </a:r>
            <a:r>
              <a:rPr sz="1600" b="1" spc="2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585858"/>
                </a:solidFill>
                <a:latin typeface="Arial"/>
                <a:cs typeface="Arial"/>
              </a:rPr>
              <a:t>definido)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3396995" y="5096255"/>
            <a:ext cx="1545590" cy="315595"/>
            <a:chOff x="1872995" y="5096255"/>
            <a:chExt cx="1545590" cy="315595"/>
          </a:xfrm>
        </p:grpSpPr>
        <p:sp>
          <p:nvSpPr>
            <p:cNvPr id="141" name="object 141"/>
            <p:cNvSpPr/>
            <p:nvPr/>
          </p:nvSpPr>
          <p:spPr>
            <a:xfrm>
              <a:off x="1872995" y="5096255"/>
              <a:ext cx="1545335" cy="31546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1916429" y="5174106"/>
              <a:ext cx="1343660" cy="120650"/>
            </a:xfrm>
            <a:custGeom>
              <a:avLst/>
              <a:gdLst/>
              <a:ahLst/>
              <a:cxnLst/>
              <a:rect l="l" t="t" r="r" b="b"/>
              <a:pathLst>
                <a:path w="1343660" h="120650">
                  <a:moveTo>
                    <a:pt x="1292116" y="60071"/>
                  </a:moveTo>
                  <a:lnTo>
                    <a:pt x="1227455" y="97790"/>
                  </a:lnTo>
                  <a:lnTo>
                    <a:pt x="1225295" y="105791"/>
                  </a:lnTo>
                  <a:lnTo>
                    <a:pt x="1228978" y="111887"/>
                  </a:lnTo>
                  <a:lnTo>
                    <a:pt x="1232534" y="118110"/>
                  </a:lnTo>
                  <a:lnTo>
                    <a:pt x="1240408" y="120142"/>
                  </a:lnTo>
                  <a:lnTo>
                    <a:pt x="1246632" y="116586"/>
                  </a:lnTo>
                  <a:lnTo>
                    <a:pt x="1321321" y="73025"/>
                  </a:lnTo>
                  <a:lnTo>
                    <a:pt x="1317878" y="73025"/>
                  </a:lnTo>
                  <a:lnTo>
                    <a:pt x="1317878" y="71247"/>
                  </a:lnTo>
                  <a:lnTo>
                    <a:pt x="1311275" y="71247"/>
                  </a:lnTo>
                  <a:lnTo>
                    <a:pt x="1292116" y="60071"/>
                  </a:lnTo>
                  <a:close/>
                </a:path>
                <a:path w="1343660" h="120650">
                  <a:moveTo>
                    <a:pt x="1269909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1269909" y="73025"/>
                  </a:lnTo>
                  <a:lnTo>
                    <a:pt x="1292116" y="60071"/>
                  </a:lnTo>
                  <a:lnTo>
                    <a:pt x="1269909" y="47117"/>
                  </a:lnTo>
                  <a:close/>
                </a:path>
                <a:path w="1343660" h="120650">
                  <a:moveTo>
                    <a:pt x="1321321" y="47117"/>
                  </a:moveTo>
                  <a:lnTo>
                    <a:pt x="1317878" y="47117"/>
                  </a:lnTo>
                  <a:lnTo>
                    <a:pt x="1317878" y="73025"/>
                  </a:lnTo>
                  <a:lnTo>
                    <a:pt x="1321321" y="73025"/>
                  </a:lnTo>
                  <a:lnTo>
                    <a:pt x="1343533" y="60071"/>
                  </a:lnTo>
                  <a:lnTo>
                    <a:pt x="1321321" y="47117"/>
                  </a:lnTo>
                  <a:close/>
                </a:path>
                <a:path w="1343660" h="120650">
                  <a:moveTo>
                    <a:pt x="1311275" y="48895"/>
                  </a:moveTo>
                  <a:lnTo>
                    <a:pt x="1292116" y="60071"/>
                  </a:lnTo>
                  <a:lnTo>
                    <a:pt x="1311275" y="71247"/>
                  </a:lnTo>
                  <a:lnTo>
                    <a:pt x="1311275" y="48895"/>
                  </a:lnTo>
                  <a:close/>
                </a:path>
                <a:path w="1343660" h="120650">
                  <a:moveTo>
                    <a:pt x="1317878" y="48895"/>
                  </a:moveTo>
                  <a:lnTo>
                    <a:pt x="1311275" y="48895"/>
                  </a:lnTo>
                  <a:lnTo>
                    <a:pt x="1311275" y="71247"/>
                  </a:lnTo>
                  <a:lnTo>
                    <a:pt x="1317878" y="71247"/>
                  </a:lnTo>
                  <a:lnTo>
                    <a:pt x="1317878" y="48895"/>
                  </a:lnTo>
                  <a:close/>
                </a:path>
                <a:path w="1343660" h="120650">
                  <a:moveTo>
                    <a:pt x="1240408" y="0"/>
                  </a:moveTo>
                  <a:lnTo>
                    <a:pt x="1232534" y="2032"/>
                  </a:lnTo>
                  <a:lnTo>
                    <a:pt x="1228978" y="8255"/>
                  </a:lnTo>
                  <a:lnTo>
                    <a:pt x="1225295" y="14351"/>
                  </a:lnTo>
                  <a:lnTo>
                    <a:pt x="1227455" y="22352"/>
                  </a:lnTo>
                  <a:lnTo>
                    <a:pt x="1292116" y="60071"/>
                  </a:lnTo>
                  <a:lnTo>
                    <a:pt x="1311275" y="48895"/>
                  </a:lnTo>
                  <a:lnTo>
                    <a:pt x="1317878" y="48895"/>
                  </a:lnTo>
                  <a:lnTo>
                    <a:pt x="1317878" y="47117"/>
                  </a:lnTo>
                  <a:lnTo>
                    <a:pt x="1321321" y="47117"/>
                  </a:lnTo>
                  <a:lnTo>
                    <a:pt x="1246632" y="3556"/>
                  </a:lnTo>
                  <a:lnTo>
                    <a:pt x="12404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3299" y="1365646"/>
            <a:ext cx="7466965" cy="3273425"/>
            <a:chOff x="769299" y="1365646"/>
            <a:chExt cx="7466965" cy="3273425"/>
          </a:xfrm>
        </p:grpSpPr>
        <p:sp>
          <p:nvSpPr>
            <p:cNvPr id="3" name="object 3"/>
            <p:cNvSpPr/>
            <p:nvPr/>
          </p:nvSpPr>
          <p:spPr>
            <a:xfrm>
              <a:off x="769299" y="1365646"/>
              <a:ext cx="7466755" cy="236985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43969" y="4186392"/>
              <a:ext cx="571640" cy="373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21764" y="4145280"/>
              <a:ext cx="414527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82140" y="4204715"/>
              <a:ext cx="495300" cy="2971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0102" y="95822"/>
            <a:ext cx="7912100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8425" algn="l"/>
              </a:tabLst>
            </a:pPr>
            <a:r>
              <a:rPr sz="4200" dirty="0"/>
              <a:t>Acessando	</a:t>
            </a:r>
            <a:r>
              <a:rPr sz="4200" spc="-5" dirty="0"/>
              <a:t>um elemento do</a:t>
            </a:r>
            <a:r>
              <a:rPr sz="4200" spc="-80" dirty="0"/>
              <a:t> </a:t>
            </a:r>
            <a:r>
              <a:rPr sz="4200" spc="-5" dirty="0"/>
              <a:t>Array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3406139" y="420471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02964" y="4145279"/>
            <a:ext cx="589915" cy="494030"/>
            <a:chOff x="2378964" y="4145279"/>
            <a:chExt cx="589915" cy="494030"/>
          </a:xfrm>
        </p:grpSpPr>
        <p:sp>
          <p:nvSpPr>
            <p:cNvPr id="10" name="object 10"/>
            <p:cNvSpPr/>
            <p:nvPr/>
          </p:nvSpPr>
          <p:spPr>
            <a:xfrm>
              <a:off x="2378964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65832" y="4145279"/>
              <a:ext cx="414528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26208" y="4204715"/>
              <a:ext cx="495300" cy="2971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950207" y="420471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47032" y="4145279"/>
            <a:ext cx="588645" cy="494030"/>
            <a:chOff x="2923032" y="4145279"/>
            <a:chExt cx="588645" cy="494030"/>
          </a:xfrm>
        </p:grpSpPr>
        <p:sp>
          <p:nvSpPr>
            <p:cNvPr id="15" name="object 15"/>
            <p:cNvSpPr/>
            <p:nvPr/>
          </p:nvSpPr>
          <p:spPr>
            <a:xfrm>
              <a:off x="2923032" y="4177283"/>
              <a:ext cx="588264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09900" y="4145279"/>
              <a:ext cx="414527" cy="493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70276" y="4204715"/>
              <a:ext cx="493775" cy="2971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494276" y="420471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91100" y="4145279"/>
            <a:ext cx="588645" cy="494030"/>
            <a:chOff x="3467100" y="4145279"/>
            <a:chExt cx="588645" cy="494030"/>
          </a:xfrm>
        </p:grpSpPr>
        <p:sp>
          <p:nvSpPr>
            <p:cNvPr id="20" name="object 20"/>
            <p:cNvSpPr/>
            <p:nvPr/>
          </p:nvSpPr>
          <p:spPr>
            <a:xfrm>
              <a:off x="3467100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553968" y="4145279"/>
              <a:ext cx="414527" cy="493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14344" y="4204715"/>
              <a:ext cx="493775" cy="2971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038344" y="420471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4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35167" y="4145279"/>
            <a:ext cx="588645" cy="494030"/>
            <a:chOff x="4011167" y="4145279"/>
            <a:chExt cx="588645" cy="494030"/>
          </a:xfrm>
        </p:grpSpPr>
        <p:sp>
          <p:nvSpPr>
            <p:cNvPr id="25" name="object 25"/>
            <p:cNvSpPr/>
            <p:nvPr/>
          </p:nvSpPr>
          <p:spPr>
            <a:xfrm>
              <a:off x="4011167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098035" y="4145279"/>
              <a:ext cx="414527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58411" y="4204715"/>
              <a:ext cx="493775" cy="2971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582411" y="420471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5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79235" y="4145279"/>
            <a:ext cx="588645" cy="494030"/>
            <a:chOff x="4555235" y="4145279"/>
            <a:chExt cx="588645" cy="494030"/>
          </a:xfrm>
        </p:grpSpPr>
        <p:sp>
          <p:nvSpPr>
            <p:cNvPr id="30" name="object 30"/>
            <p:cNvSpPr/>
            <p:nvPr/>
          </p:nvSpPr>
          <p:spPr>
            <a:xfrm>
              <a:off x="4555235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42103" y="4145279"/>
              <a:ext cx="414527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02479" y="4204715"/>
              <a:ext cx="493775" cy="2971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126479" y="420471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6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623303" y="4145279"/>
            <a:ext cx="588645" cy="494030"/>
            <a:chOff x="5099303" y="4145279"/>
            <a:chExt cx="588645" cy="494030"/>
          </a:xfrm>
        </p:grpSpPr>
        <p:sp>
          <p:nvSpPr>
            <p:cNvPr id="35" name="object 35"/>
            <p:cNvSpPr/>
            <p:nvPr/>
          </p:nvSpPr>
          <p:spPr>
            <a:xfrm>
              <a:off x="5099303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86171" y="4145279"/>
              <a:ext cx="414527" cy="4937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46547" y="4204715"/>
              <a:ext cx="493775" cy="2971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670547" y="420471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7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65847" y="4145279"/>
            <a:ext cx="589915" cy="494030"/>
            <a:chOff x="5641847" y="4145279"/>
            <a:chExt cx="589915" cy="494030"/>
          </a:xfrm>
        </p:grpSpPr>
        <p:sp>
          <p:nvSpPr>
            <p:cNvPr id="40" name="object 40"/>
            <p:cNvSpPr/>
            <p:nvPr/>
          </p:nvSpPr>
          <p:spPr>
            <a:xfrm>
              <a:off x="5641847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28715" y="4145279"/>
              <a:ext cx="414527" cy="4937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689091" y="4204715"/>
              <a:ext cx="495300" cy="2971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7213091" y="420471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8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709915" y="4145279"/>
            <a:ext cx="589915" cy="494030"/>
            <a:chOff x="6185915" y="4145279"/>
            <a:chExt cx="589915" cy="494030"/>
          </a:xfrm>
        </p:grpSpPr>
        <p:sp>
          <p:nvSpPr>
            <p:cNvPr id="45" name="object 45"/>
            <p:cNvSpPr/>
            <p:nvPr/>
          </p:nvSpPr>
          <p:spPr>
            <a:xfrm>
              <a:off x="6185915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272783" y="4145279"/>
              <a:ext cx="414528" cy="4937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33159" y="4204715"/>
              <a:ext cx="495299" cy="2971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757159" y="420471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9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253983" y="4145279"/>
            <a:ext cx="589915" cy="494030"/>
            <a:chOff x="6729983" y="4145279"/>
            <a:chExt cx="589915" cy="494030"/>
          </a:xfrm>
        </p:grpSpPr>
        <p:sp>
          <p:nvSpPr>
            <p:cNvPr id="50" name="object 50"/>
            <p:cNvSpPr/>
            <p:nvPr/>
          </p:nvSpPr>
          <p:spPr>
            <a:xfrm>
              <a:off x="6729983" y="4177283"/>
              <a:ext cx="589787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68083" y="4145279"/>
              <a:ext cx="510540" cy="4937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777227" y="4204715"/>
              <a:ext cx="495300" cy="2971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8301228" y="420471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10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798052" y="4145279"/>
            <a:ext cx="589915" cy="494030"/>
            <a:chOff x="7274052" y="4145279"/>
            <a:chExt cx="589915" cy="494030"/>
          </a:xfrm>
        </p:grpSpPr>
        <p:sp>
          <p:nvSpPr>
            <p:cNvPr id="55" name="object 55"/>
            <p:cNvSpPr/>
            <p:nvPr/>
          </p:nvSpPr>
          <p:spPr>
            <a:xfrm>
              <a:off x="7274052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312152" y="4145279"/>
              <a:ext cx="510540" cy="4937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321296" y="4204715"/>
              <a:ext cx="495300" cy="2971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8845295" y="420471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342119" y="4145279"/>
            <a:ext cx="588645" cy="494030"/>
            <a:chOff x="7818119" y="4145279"/>
            <a:chExt cx="588645" cy="494030"/>
          </a:xfrm>
        </p:grpSpPr>
        <p:sp>
          <p:nvSpPr>
            <p:cNvPr id="60" name="object 60"/>
            <p:cNvSpPr/>
            <p:nvPr/>
          </p:nvSpPr>
          <p:spPr>
            <a:xfrm>
              <a:off x="7818119" y="4177283"/>
              <a:ext cx="588264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856219" y="4145279"/>
              <a:ext cx="510540" cy="4937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865363" y="4204715"/>
              <a:ext cx="493775" cy="2971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9389364" y="420471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39950" y="4229735"/>
            <a:ext cx="95059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Valores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349751" y="3573779"/>
            <a:ext cx="6593205" cy="608330"/>
            <a:chOff x="1825751" y="3573779"/>
            <a:chExt cx="6593205" cy="608330"/>
          </a:xfrm>
        </p:grpSpPr>
        <p:sp>
          <p:nvSpPr>
            <p:cNvPr id="66" name="object 66"/>
            <p:cNvSpPr/>
            <p:nvPr/>
          </p:nvSpPr>
          <p:spPr>
            <a:xfrm>
              <a:off x="1825751" y="3573779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881377" y="3609593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70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307323" y="3573779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362949" y="3609593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70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5572505" y="3673855"/>
            <a:ext cx="1672589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Carlito" panose="020F0502020204030204"/>
                <a:cs typeface="Carlito" panose="020F0502020204030204"/>
              </a:rPr>
              <a:t>Tamanho </a:t>
            </a:r>
            <a:r>
              <a:rPr sz="1400" b="1" spc="-5" dirty="0">
                <a:latin typeface="Carlito" panose="020F0502020204030204"/>
                <a:cs typeface="Carlito" panose="020F0502020204030204"/>
              </a:rPr>
              <a:t>(length)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=</a:t>
            </a:r>
            <a:r>
              <a:rPr sz="1400" b="1" spc="-95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12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319272" y="3726179"/>
            <a:ext cx="6654165" cy="315595"/>
            <a:chOff x="1795272" y="3726179"/>
            <a:chExt cx="6654165" cy="315595"/>
          </a:xfrm>
        </p:grpSpPr>
        <p:sp>
          <p:nvSpPr>
            <p:cNvPr id="72" name="object 72"/>
            <p:cNvSpPr/>
            <p:nvPr/>
          </p:nvSpPr>
          <p:spPr>
            <a:xfrm>
              <a:off x="1795272" y="3726179"/>
              <a:ext cx="2215896" cy="31546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953006" y="3804030"/>
              <a:ext cx="2016760" cy="120650"/>
            </a:xfrm>
            <a:custGeom>
              <a:avLst/>
              <a:gdLst/>
              <a:ahLst/>
              <a:cxnLst/>
              <a:rect l="l" t="t" r="r" b="b"/>
              <a:pathLst>
                <a:path w="2016760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1"/>
                  </a:lnTo>
                  <a:lnTo>
                    <a:pt x="116077" y="97790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7"/>
                  </a:lnTo>
                  <a:lnTo>
                    <a:pt x="73496" y="47117"/>
                  </a:lnTo>
                  <a:lnTo>
                    <a:pt x="109855" y="25908"/>
                  </a:lnTo>
                  <a:lnTo>
                    <a:pt x="116077" y="22352"/>
                  </a:lnTo>
                  <a:lnTo>
                    <a:pt x="118110" y="14351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6" y="0"/>
                  </a:lnTo>
                  <a:close/>
                </a:path>
                <a:path w="2016760" h="120650">
                  <a:moveTo>
                    <a:pt x="73496" y="47117"/>
                  </a:moveTo>
                  <a:lnTo>
                    <a:pt x="25654" y="47117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2016760" h="120650">
                  <a:moveTo>
                    <a:pt x="2016252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016252" y="73025"/>
                  </a:lnTo>
                  <a:lnTo>
                    <a:pt x="2016252" y="47117"/>
                  </a:lnTo>
                  <a:close/>
                </a:path>
                <a:path w="2016760" h="12065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2016760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2016760" h="12065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774436" y="3726179"/>
              <a:ext cx="2674619" cy="31546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817869" y="3804030"/>
              <a:ext cx="2472690" cy="120650"/>
            </a:xfrm>
            <a:custGeom>
              <a:avLst/>
              <a:gdLst/>
              <a:ahLst/>
              <a:cxnLst/>
              <a:rect l="l" t="t" r="r" b="b"/>
              <a:pathLst>
                <a:path w="2472690" h="120650">
                  <a:moveTo>
                    <a:pt x="2421019" y="60071"/>
                  </a:moveTo>
                  <a:lnTo>
                    <a:pt x="2356357" y="97790"/>
                  </a:lnTo>
                  <a:lnTo>
                    <a:pt x="2354199" y="105791"/>
                  </a:lnTo>
                  <a:lnTo>
                    <a:pt x="2357881" y="111887"/>
                  </a:lnTo>
                  <a:lnTo>
                    <a:pt x="2361437" y="118110"/>
                  </a:lnTo>
                  <a:lnTo>
                    <a:pt x="2369438" y="120142"/>
                  </a:lnTo>
                  <a:lnTo>
                    <a:pt x="2450225" y="73025"/>
                  </a:lnTo>
                  <a:lnTo>
                    <a:pt x="2446781" y="73025"/>
                  </a:lnTo>
                  <a:lnTo>
                    <a:pt x="2446781" y="71247"/>
                  </a:lnTo>
                  <a:lnTo>
                    <a:pt x="2440178" y="71247"/>
                  </a:lnTo>
                  <a:lnTo>
                    <a:pt x="2421019" y="60071"/>
                  </a:lnTo>
                  <a:close/>
                </a:path>
                <a:path w="2472690" h="120650">
                  <a:moveTo>
                    <a:pt x="2398812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2398812" y="73025"/>
                  </a:lnTo>
                  <a:lnTo>
                    <a:pt x="2421019" y="60071"/>
                  </a:lnTo>
                  <a:lnTo>
                    <a:pt x="2398812" y="47117"/>
                  </a:lnTo>
                  <a:close/>
                </a:path>
                <a:path w="2472690" h="120650">
                  <a:moveTo>
                    <a:pt x="2450224" y="47117"/>
                  </a:moveTo>
                  <a:lnTo>
                    <a:pt x="2446781" y="47117"/>
                  </a:lnTo>
                  <a:lnTo>
                    <a:pt x="2446781" y="73025"/>
                  </a:lnTo>
                  <a:lnTo>
                    <a:pt x="2450225" y="73025"/>
                  </a:lnTo>
                  <a:lnTo>
                    <a:pt x="2472435" y="60071"/>
                  </a:lnTo>
                  <a:lnTo>
                    <a:pt x="2450224" y="47117"/>
                  </a:lnTo>
                  <a:close/>
                </a:path>
                <a:path w="2472690" h="120650">
                  <a:moveTo>
                    <a:pt x="2440178" y="48895"/>
                  </a:moveTo>
                  <a:lnTo>
                    <a:pt x="2421019" y="60071"/>
                  </a:lnTo>
                  <a:lnTo>
                    <a:pt x="2440178" y="71247"/>
                  </a:lnTo>
                  <a:lnTo>
                    <a:pt x="2440178" y="48895"/>
                  </a:lnTo>
                  <a:close/>
                </a:path>
                <a:path w="2472690" h="120650">
                  <a:moveTo>
                    <a:pt x="2446781" y="48895"/>
                  </a:moveTo>
                  <a:lnTo>
                    <a:pt x="2440178" y="48895"/>
                  </a:lnTo>
                  <a:lnTo>
                    <a:pt x="2440178" y="71247"/>
                  </a:lnTo>
                  <a:lnTo>
                    <a:pt x="2446781" y="71247"/>
                  </a:lnTo>
                  <a:lnTo>
                    <a:pt x="2446781" y="48895"/>
                  </a:lnTo>
                  <a:close/>
                </a:path>
                <a:path w="2472690" h="120650">
                  <a:moveTo>
                    <a:pt x="2369438" y="0"/>
                  </a:moveTo>
                  <a:lnTo>
                    <a:pt x="2361437" y="2032"/>
                  </a:lnTo>
                  <a:lnTo>
                    <a:pt x="2357881" y="8255"/>
                  </a:lnTo>
                  <a:lnTo>
                    <a:pt x="2354199" y="14351"/>
                  </a:lnTo>
                  <a:lnTo>
                    <a:pt x="2356357" y="22352"/>
                  </a:lnTo>
                  <a:lnTo>
                    <a:pt x="2421019" y="60071"/>
                  </a:lnTo>
                  <a:lnTo>
                    <a:pt x="2440178" y="48895"/>
                  </a:lnTo>
                  <a:lnTo>
                    <a:pt x="2446781" y="48895"/>
                  </a:lnTo>
                  <a:lnTo>
                    <a:pt x="2446781" y="47117"/>
                  </a:lnTo>
                  <a:lnTo>
                    <a:pt x="2450224" y="47117"/>
                  </a:lnTo>
                  <a:lnTo>
                    <a:pt x="2369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3535807" y="509295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502151" y="4562855"/>
            <a:ext cx="315595" cy="567055"/>
            <a:chOff x="1978151" y="4562855"/>
            <a:chExt cx="315595" cy="567055"/>
          </a:xfrm>
        </p:grpSpPr>
        <p:sp>
          <p:nvSpPr>
            <p:cNvPr id="78" name="object 78"/>
            <p:cNvSpPr/>
            <p:nvPr/>
          </p:nvSpPr>
          <p:spPr>
            <a:xfrm>
              <a:off x="1978151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074290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2" y="116713"/>
                  </a:lnTo>
                  <a:lnTo>
                    <a:pt x="105536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8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6" y="117348"/>
                  </a:lnTo>
                  <a:lnTo>
                    <a:pt x="22097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8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1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4061586" y="509295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1]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027932" y="4562855"/>
            <a:ext cx="315595" cy="567055"/>
            <a:chOff x="2503932" y="4562855"/>
            <a:chExt cx="315595" cy="567055"/>
          </a:xfrm>
        </p:grpSpPr>
        <p:sp>
          <p:nvSpPr>
            <p:cNvPr id="82" name="object 82"/>
            <p:cNvSpPr/>
            <p:nvPr/>
          </p:nvSpPr>
          <p:spPr>
            <a:xfrm>
              <a:off x="2503932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600071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3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4618482" y="509295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2]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584192" y="4562855"/>
            <a:ext cx="315595" cy="567055"/>
            <a:chOff x="3060192" y="4562855"/>
            <a:chExt cx="315595" cy="567055"/>
          </a:xfrm>
        </p:grpSpPr>
        <p:sp>
          <p:nvSpPr>
            <p:cNvPr id="86" name="object 86"/>
            <p:cNvSpPr/>
            <p:nvPr/>
          </p:nvSpPr>
          <p:spPr>
            <a:xfrm>
              <a:off x="3060192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156331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3" y="116713"/>
                  </a:lnTo>
                  <a:lnTo>
                    <a:pt x="105536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8" y="104013"/>
                  </a:lnTo>
                  <a:lnTo>
                    <a:pt x="116713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6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1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5161026" y="5092953"/>
            <a:ext cx="227329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3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5126735" y="4562855"/>
            <a:ext cx="315595" cy="567055"/>
            <a:chOff x="3602735" y="4562855"/>
            <a:chExt cx="315595" cy="567055"/>
          </a:xfrm>
        </p:grpSpPr>
        <p:sp>
          <p:nvSpPr>
            <p:cNvPr id="90" name="object 90"/>
            <p:cNvSpPr/>
            <p:nvPr/>
          </p:nvSpPr>
          <p:spPr>
            <a:xfrm>
              <a:off x="360273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69887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5687059" y="509295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4]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5652515" y="4562855"/>
            <a:ext cx="315595" cy="567055"/>
            <a:chOff x="4128515" y="4562855"/>
            <a:chExt cx="315595" cy="567055"/>
          </a:xfrm>
        </p:grpSpPr>
        <p:sp>
          <p:nvSpPr>
            <p:cNvPr id="94" name="object 94"/>
            <p:cNvSpPr/>
            <p:nvPr/>
          </p:nvSpPr>
          <p:spPr>
            <a:xfrm>
              <a:off x="412851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22465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3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6243573" y="5092953"/>
            <a:ext cx="227329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5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6208776" y="4562855"/>
            <a:ext cx="315595" cy="567055"/>
            <a:chOff x="4684776" y="4562855"/>
            <a:chExt cx="315595" cy="567055"/>
          </a:xfrm>
        </p:grpSpPr>
        <p:sp>
          <p:nvSpPr>
            <p:cNvPr id="98" name="object 98"/>
            <p:cNvSpPr/>
            <p:nvPr/>
          </p:nvSpPr>
          <p:spPr>
            <a:xfrm>
              <a:off x="4684776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4780915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6800215" y="5092953"/>
            <a:ext cx="227329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6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6765035" y="4562855"/>
            <a:ext cx="315595" cy="567055"/>
            <a:chOff x="5241035" y="4562855"/>
            <a:chExt cx="315595" cy="567055"/>
          </a:xfrm>
        </p:grpSpPr>
        <p:sp>
          <p:nvSpPr>
            <p:cNvPr id="102" name="object 102"/>
            <p:cNvSpPr/>
            <p:nvPr/>
          </p:nvSpPr>
          <p:spPr>
            <a:xfrm>
              <a:off x="524103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33717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7326248" y="509295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7]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7290815" y="4562855"/>
            <a:ext cx="315595" cy="567055"/>
            <a:chOff x="5766815" y="4562855"/>
            <a:chExt cx="315595" cy="567055"/>
          </a:xfrm>
        </p:grpSpPr>
        <p:sp>
          <p:nvSpPr>
            <p:cNvPr id="106" name="object 106"/>
            <p:cNvSpPr/>
            <p:nvPr/>
          </p:nvSpPr>
          <p:spPr>
            <a:xfrm>
              <a:off x="576681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586295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3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1"/>
          <p:nvPr/>
        </p:nvSpPr>
        <p:spPr>
          <a:xfrm>
            <a:off x="7883144" y="509295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8]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7848600" y="4562855"/>
            <a:ext cx="315595" cy="567055"/>
            <a:chOff x="6324600" y="4562855"/>
            <a:chExt cx="315595" cy="567055"/>
          </a:xfrm>
        </p:grpSpPr>
        <p:sp>
          <p:nvSpPr>
            <p:cNvPr id="110" name="object 110"/>
            <p:cNvSpPr/>
            <p:nvPr/>
          </p:nvSpPr>
          <p:spPr>
            <a:xfrm>
              <a:off x="6324600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6420739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8425688" y="509295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9]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8391143" y="4562855"/>
            <a:ext cx="315595" cy="567055"/>
            <a:chOff x="6867143" y="4562855"/>
            <a:chExt cx="315595" cy="567055"/>
          </a:xfrm>
        </p:grpSpPr>
        <p:sp>
          <p:nvSpPr>
            <p:cNvPr id="114" name="object 114"/>
            <p:cNvSpPr/>
            <p:nvPr/>
          </p:nvSpPr>
          <p:spPr>
            <a:xfrm>
              <a:off x="6867143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963282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3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3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/>
          <p:nvPr/>
        </p:nvSpPr>
        <p:spPr>
          <a:xfrm>
            <a:off x="8951468" y="5092953"/>
            <a:ext cx="2914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latin typeface="Carlito" panose="020F0502020204030204"/>
                <a:cs typeface="Carlito" panose="020F0502020204030204"/>
              </a:rPr>
              <a:t>1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8948928" y="4562855"/>
            <a:ext cx="315595" cy="567055"/>
            <a:chOff x="7424928" y="4562855"/>
            <a:chExt cx="315595" cy="567055"/>
          </a:xfrm>
        </p:grpSpPr>
        <p:sp>
          <p:nvSpPr>
            <p:cNvPr id="118" name="object 118"/>
            <p:cNvSpPr/>
            <p:nvPr/>
          </p:nvSpPr>
          <p:spPr>
            <a:xfrm>
              <a:off x="7424928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7521067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2" y="116713"/>
                  </a:lnTo>
                  <a:lnTo>
                    <a:pt x="105536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/>
          <p:cNvSpPr txBox="1"/>
          <p:nvPr/>
        </p:nvSpPr>
        <p:spPr>
          <a:xfrm>
            <a:off x="9508363" y="5092953"/>
            <a:ext cx="2921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11]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9505188" y="4562855"/>
            <a:ext cx="315595" cy="567055"/>
            <a:chOff x="7981188" y="4562855"/>
            <a:chExt cx="315595" cy="567055"/>
          </a:xfrm>
        </p:grpSpPr>
        <p:sp>
          <p:nvSpPr>
            <p:cNvPr id="122" name="object 122"/>
            <p:cNvSpPr/>
            <p:nvPr/>
          </p:nvSpPr>
          <p:spPr>
            <a:xfrm>
              <a:off x="7981188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8077327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3" y="116713"/>
                  </a:lnTo>
                  <a:lnTo>
                    <a:pt x="105537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9" y="104013"/>
                  </a:lnTo>
                  <a:lnTo>
                    <a:pt x="116713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 txBox="1"/>
          <p:nvPr/>
        </p:nvSpPr>
        <p:spPr>
          <a:xfrm>
            <a:off x="2139950" y="4940300"/>
            <a:ext cx="9512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Georgia"/>
                <a:cs typeface="Georgia"/>
              </a:rPr>
              <a:t>Índices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7060" y="2893493"/>
            <a:ext cx="2563002" cy="1843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1977" y="63500"/>
            <a:ext cx="644969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Arrays</a:t>
            </a:r>
            <a:r>
              <a:rPr spc="-15" dirty="0"/>
              <a:t> </a:t>
            </a:r>
            <a:r>
              <a:rPr spc="-5" dirty="0"/>
              <a:t>Multidimensionais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087676" y="1668018"/>
            <a:ext cx="119507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Inic</a:t>
            </a:r>
            <a:r>
              <a:rPr sz="1400" b="1" spc="-5" dirty="0">
                <a:latin typeface="Georgia"/>
                <a:cs typeface="Georgia"/>
              </a:rPr>
              <a:t>i</a:t>
            </a: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5" dirty="0">
                <a:latin typeface="Georgia"/>
                <a:cs typeface="Georgia"/>
              </a:rPr>
              <a:t>li</a:t>
            </a:r>
            <a:r>
              <a:rPr sz="1400" b="1" spc="-10" dirty="0">
                <a:latin typeface="Georgia"/>
                <a:cs typeface="Georgia"/>
              </a:rPr>
              <a:t>z</a:t>
            </a: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5" dirty="0">
                <a:latin typeface="Georgia"/>
                <a:cs typeface="Georgia"/>
              </a:rPr>
              <a:t>ç</a:t>
            </a:r>
            <a:r>
              <a:rPr sz="1400" b="1" spc="5" dirty="0">
                <a:latin typeface="Georgia"/>
                <a:cs typeface="Georgia"/>
              </a:rPr>
              <a:t>ã</a:t>
            </a:r>
            <a:r>
              <a:rPr sz="1400" b="1" dirty="0">
                <a:latin typeface="Georgia"/>
                <a:cs typeface="Georgia"/>
              </a:rPr>
              <a:t>o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0439" y="1580317"/>
            <a:ext cx="2319655" cy="573405"/>
            <a:chOff x="1996439" y="1580317"/>
            <a:chExt cx="2319655" cy="573405"/>
          </a:xfrm>
        </p:grpSpPr>
        <p:sp>
          <p:nvSpPr>
            <p:cNvPr id="6" name="object 6"/>
            <p:cNvSpPr/>
            <p:nvPr/>
          </p:nvSpPr>
          <p:spPr>
            <a:xfrm>
              <a:off x="2031498" y="1580317"/>
              <a:ext cx="2278367" cy="571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96439" y="1641348"/>
              <a:ext cx="2319528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69591" y="1598676"/>
              <a:ext cx="2202180" cy="495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93592" y="1598675"/>
            <a:ext cx="2202180" cy="35941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5"/>
              </a:spcBef>
            </a:pPr>
            <a:r>
              <a:rPr sz="1600" b="1" spc="-10" dirty="0">
                <a:latin typeface="Carlito" panose="020F0502020204030204"/>
                <a:cs typeface="Carlito" panose="020F0502020204030204"/>
              </a:rPr>
              <a:t>int </a:t>
            </a:r>
            <a:r>
              <a:rPr sz="1600" b="1" spc="-5" dirty="0">
                <a:latin typeface="Carlito" panose="020F0502020204030204"/>
                <a:cs typeface="Carlito" panose="020F0502020204030204"/>
              </a:rPr>
              <a:t>a[][] = </a:t>
            </a:r>
            <a:r>
              <a:rPr sz="1600" b="1" spc="-10" dirty="0">
                <a:latin typeface="Carlito" panose="020F0502020204030204"/>
                <a:cs typeface="Carlito" panose="020F0502020204030204"/>
              </a:rPr>
              <a:t>new</a:t>
            </a:r>
            <a:r>
              <a:rPr sz="1600" b="1" spc="45" dirty="0">
                <a:latin typeface="Carlito" panose="020F0502020204030204"/>
                <a:cs typeface="Carlito" panose="020F0502020204030204"/>
              </a:rPr>
              <a:t> </a:t>
            </a:r>
            <a:r>
              <a:rPr sz="1600" b="1" spc="-10" dirty="0">
                <a:latin typeface="Carlito" panose="020F0502020204030204"/>
                <a:cs typeface="Carlito" panose="020F0502020204030204"/>
              </a:rPr>
              <a:t>int[3][3];</a:t>
            </a:r>
            <a:endParaRPr sz="16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36564" y="1580317"/>
            <a:ext cx="4075429" cy="573405"/>
            <a:chOff x="4512564" y="1580317"/>
            <a:chExt cx="4075429" cy="573405"/>
          </a:xfrm>
        </p:grpSpPr>
        <p:sp>
          <p:nvSpPr>
            <p:cNvPr id="11" name="object 11"/>
            <p:cNvSpPr/>
            <p:nvPr/>
          </p:nvSpPr>
          <p:spPr>
            <a:xfrm>
              <a:off x="4547612" y="1580317"/>
              <a:ext cx="4040130" cy="5716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12564" y="1641348"/>
              <a:ext cx="4046220" cy="5120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85716" y="1598676"/>
              <a:ext cx="3963924" cy="495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109715" y="1598675"/>
            <a:ext cx="3964304" cy="35941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95"/>
              </a:spcBef>
            </a:pPr>
            <a:r>
              <a:rPr sz="1600" b="1" spc="-10" dirty="0">
                <a:latin typeface="Carlito" panose="020F0502020204030204"/>
                <a:cs typeface="Carlito" panose="020F0502020204030204"/>
              </a:rPr>
              <a:t>int </a:t>
            </a:r>
            <a:r>
              <a:rPr sz="1600" b="1" spc="-5" dirty="0">
                <a:latin typeface="Carlito" panose="020F0502020204030204"/>
                <a:cs typeface="Carlito" panose="020F0502020204030204"/>
              </a:rPr>
              <a:t>[][]a =</a:t>
            </a:r>
            <a:r>
              <a:rPr sz="1600" b="1" spc="55" dirty="0">
                <a:latin typeface="Carlito" panose="020F0502020204030204"/>
                <a:cs typeface="Carlito" panose="020F0502020204030204"/>
              </a:rPr>
              <a:t> </a:t>
            </a:r>
            <a:r>
              <a:rPr sz="1600" b="1" spc="-5" dirty="0">
                <a:latin typeface="Carlito" panose="020F0502020204030204"/>
                <a:cs typeface="Carlito" panose="020F0502020204030204"/>
              </a:rPr>
              <a:t>{{11,12,13},{21,22,23},{31,32,33}};</a:t>
            </a:r>
            <a:endParaRPr sz="16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1238" y="1616455"/>
            <a:ext cx="23622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 panose="020F0502020204030204"/>
                <a:cs typeface="Carlito" panose="020F0502020204030204"/>
              </a:rPr>
              <a:t>||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76372" y="2979420"/>
            <a:ext cx="832485" cy="530860"/>
            <a:chOff x="1452372" y="2979420"/>
            <a:chExt cx="832485" cy="530860"/>
          </a:xfrm>
        </p:grpSpPr>
        <p:sp>
          <p:nvSpPr>
            <p:cNvPr id="17" name="object 17"/>
            <p:cNvSpPr/>
            <p:nvPr/>
          </p:nvSpPr>
          <p:spPr>
            <a:xfrm>
              <a:off x="1452372" y="2979420"/>
              <a:ext cx="832104" cy="5303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12392" y="3015996"/>
              <a:ext cx="510540" cy="493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90472" y="2997708"/>
              <a:ext cx="755904" cy="4541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90472" y="2997708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283076" y="3076447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97807" y="2970276"/>
            <a:ext cx="850900" cy="548640"/>
            <a:chOff x="2273807" y="2970276"/>
            <a:chExt cx="850900" cy="548640"/>
          </a:xfrm>
        </p:grpSpPr>
        <p:sp>
          <p:nvSpPr>
            <p:cNvPr id="23" name="object 23"/>
            <p:cNvSpPr/>
            <p:nvPr/>
          </p:nvSpPr>
          <p:spPr>
            <a:xfrm>
              <a:off x="2273807" y="2970276"/>
              <a:ext cx="850392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42971" y="3015996"/>
              <a:ext cx="510539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21051" y="2997708"/>
              <a:ext cx="755904" cy="4541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21051" y="2997708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114292" y="3076447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28388" y="2970276"/>
            <a:ext cx="850900" cy="548640"/>
            <a:chOff x="3104388" y="2970276"/>
            <a:chExt cx="850900" cy="548640"/>
          </a:xfrm>
        </p:grpSpPr>
        <p:sp>
          <p:nvSpPr>
            <p:cNvPr id="29" name="object 29"/>
            <p:cNvSpPr/>
            <p:nvPr/>
          </p:nvSpPr>
          <p:spPr>
            <a:xfrm>
              <a:off x="3104388" y="2970276"/>
              <a:ext cx="850391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73552" y="3015996"/>
              <a:ext cx="510539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51632" y="2997708"/>
              <a:ext cx="755904" cy="4541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151632" y="2997708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675632" y="3001517"/>
            <a:ext cx="756285" cy="3181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967227" y="3499103"/>
            <a:ext cx="850900" cy="548640"/>
            <a:chOff x="1443227" y="3499103"/>
            <a:chExt cx="850900" cy="548640"/>
          </a:xfrm>
        </p:grpSpPr>
        <p:sp>
          <p:nvSpPr>
            <p:cNvPr id="35" name="object 35"/>
            <p:cNvSpPr/>
            <p:nvPr/>
          </p:nvSpPr>
          <p:spPr>
            <a:xfrm>
              <a:off x="1443227" y="3499103"/>
              <a:ext cx="850391" cy="548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12391" y="3544823"/>
              <a:ext cx="510540" cy="4937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490471" y="3526535"/>
              <a:ext cx="755904" cy="45415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90471" y="3526535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283076" y="3605276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797807" y="3499103"/>
            <a:ext cx="850900" cy="548640"/>
            <a:chOff x="2273807" y="3499103"/>
            <a:chExt cx="850900" cy="548640"/>
          </a:xfrm>
        </p:grpSpPr>
        <p:sp>
          <p:nvSpPr>
            <p:cNvPr id="41" name="object 41"/>
            <p:cNvSpPr/>
            <p:nvPr/>
          </p:nvSpPr>
          <p:spPr>
            <a:xfrm>
              <a:off x="2273807" y="3499103"/>
              <a:ext cx="850392" cy="548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442971" y="3544823"/>
              <a:ext cx="510539" cy="4937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321051" y="3526535"/>
              <a:ext cx="755904" cy="4541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3845051" y="3526535"/>
            <a:ext cx="756285" cy="3219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628388" y="3499103"/>
            <a:ext cx="850900" cy="548640"/>
            <a:chOff x="3104388" y="3499103"/>
            <a:chExt cx="850900" cy="548640"/>
          </a:xfrm>
        </p:grpSpPr>
        <p:sp>
          <p:nvSpPr>
            <p:cNvPr id="46" name="object 46"/>
            <p:cNvSpPr/>
            <p:nvPr/>
          </p:nvSpPr>
          <p:spPr>
            <a:xfrm>
              <a:off x="3104388" y="3499103"/>
              <a:ext cx="850391" cy="548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273552" y="3544823"/>
              <a:ext cx="510539" cy="4937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151632" y="3526535"/>
              <a:ext cx="755904" cy="4541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4675632" y="3526535"/>
            <a:ext cx="756285" cy="3219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2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967227" y="4027932"/>
            <a:ext cx="850900" cy="548640"/>
            <a:chOff x="1443227" y="4027932"/>
            <a:chExt cx="850900" cy="548640"/>
          </a:xfrm>
        </p:grpSpPr>
        <p:sp>
          <p:nvSpPr>
            <p:cNvPr id="51" name="object 51"/>
            <p:cNvSpPr/>
            <p:nvPr/>
          </p:nvSpPr>
          <p:spPr>
            <a:xfrm>
              <a:off x="1443227" y="4027932"/>
              <a:ext cx="850391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612391" y="4073652"/>
              <a:ext cx="510540" cy="4937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490471" y="4055364"/>
              <a:ext cx="755904" cy="4541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490471" y="4055364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3025139" y="4134357"/>
            <a:ext cx="74104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97807" y="4027932"/>
            <a:ext cx="850900" cy="548640"/>
            <a:chOff x="2273807" y="4027932"/>
            <a:chExt cx="850900" cy="548640"/>
          </a:xfrm>
        </p:grpSpPr>
        <p:sp>
          <p:nvSpPr>
            <p:cNvPr id="57" name="object 57"/>
            <p:cNvSpPr/>
            <p:nvPr/>
          </p:nvSpPr>
          <p:spPr>
            <a:xfrm>
              <a:off x="2273807" y="4027932"/>
              <a:ext cx="850392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442971" y="4073652"/>
              <a:ext cx="510539" cy="4937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321051" y="4055364"/>
              <a:ext cx="755904" cy="45415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3845051" y="4055364"/>
            <a:ext cx="756285" cy="3219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628388" y="4027932"/>
            <a:ext cx="850900" cy="548640"/>
            <a:chOff x="3104388" y="4027932"/>
            <a:chExt cx="850900" cy="548640"/>
          </a:xfrm>
        </p:grpSpPr>
        <p:sp>
          <p:nvSpPr>
            <p:cNvPr id="62" name="object 62"/>
            <p:cNvSpPr/>
            <p:nvPr/>
          </p:nvSpPr>
          <p:spPr>
            <a:xfrm>
              <a:off x="3104388" y="4027932"/>
              <a:ext cx="850391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273552" y="4073652"/>
              <a:ext cx="510539" cy="4937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151632" y="4055364"/>
              <a:ext cx="755904" cy="4541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151632" y="4055364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4680204" y="4134357"/>
            <a:ext cx="71945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956560" y="4421123"/>
            <a:ext cx="2501265" cy="567055"/>
            <a:chOff x="1432560" y="4421123"/>
            <a:chExt cx="2501265" cy="567055"/>
          </a:xfrm>
        </p:grpSpPr>
        <p:sp>
          <p:nvSpPr>
            <p:cNvPr id="68" name="object 68"/>
            <p:cNvSpPr/>
            <p:nvPr/>
          </p:nvSpPr>
          <p:spPr>
            <a:xfrm>
              <a:off x="1432560" y="4421123"/>
              <a:ext cx="111252" cy="5669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488186" y="4456937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h="468629">
                  <a:moveTo>
                    <a:pt x="0" y="46863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822192" y="4421123"/>
              <a:ext cx="111251" cy="5669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877817" y="4456937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h="468629">
                  <a:moveTo>
                    <a:pt x="0" y="46863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3210560" y="2587498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004310" y="2599436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a[0][1]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819269" y="2593593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a[0][2]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98598" y="3125165"/>
            <a:ext cx="3683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][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98598" y="3620515"/>
            <a:ext cx="3683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a[1][0]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98598" y="4069791"/>
            <a:ext cx="3683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2</a:t>
            </a:r>
            <a:r>
              <a:rPr sz="1000" spc="-15" dirty="0">
                <a:latin typeface="Carlito" panose="020F0502020204030204"/>
                <a:cs typeface="Carlito" panose="020F0502020204030204"/>
              </a:rPr>
              <a:t>][</a:t>
            </a:r>
            <a:r>
              <a:rPr sz="1000" spc="-5" dirty="0">
                <a:latin typeface="Carlito" panose="020F0502020204030204"/>
                <a:cs typeface="Carlito" panose="020F0502020204030204"/>
              </a:rPr>
              <a:t>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729483" y="2767583"/>
            <a:ext cx="3251200" cy="1687195"/>
            <a:chOff x="1205483" y="2767583"/>
            <a:chExt cx="3251200" cy="1687195"/>
          </a:xfrm>
        </p:grpSpPr>
        <p:sp>
          <p:nvSpPr>
            <p:cNvPr id="79" name="object 79"/>
            <p:cNvSpPr/>
            <p:nvPr/>
          </p:nvSpPr>
          <p:spPr>
            <a:xfrm>
              <a:off x="1726691" y="2767583"/>
              <a:ext cx="315468" cy="4008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824354" y="2789681"/>
              <a:ext cx="120142" cy="20002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520695" y="2767583"/>
              <a:ext cx="315468" cy="4008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618358" y="2789681"/>
              <a:ext cx="120142" cy="20002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336035" y="2778251"/>
              <a:ext cx="315467" cy="4008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433698" y="2800349"/>
              <a:ext cx="120141" cy="20002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205483" y="3075431"/>
              <a:ext cx="422147" cy="31546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248917" y="3153282"/>
              <a:ext cx="220598" cy="12014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207007" y="3570731"/>
              <a:ext cx="422147" cy="31546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250441" y="3648583"/>
              <a:ext cx="220599" cy="12014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205483" y="4020311"/>
              <a:ext cx="422147" cy="31546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248917" y="4098162"/>
              <a:ext cx="220598" cy="12014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857244" y="4343400"/>
              <a:ext cx="598931" cy="11125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912869" y="4379213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506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838955" y="2965703"/>
              <a:ext cx="598931" cy="11125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894582" y="3001517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506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5477383" y="3482466"/>
            <a:ext cx="887094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980" marR="5080" indent="-20891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rlito" panose="020F0502020204030204"/>
                <a:cs typeface="Carlito" panose="020F0502020204030204"/>
              </a:rPr>
              <a:t>a.length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=</a:t>
            </a:r>
            <a:r>
              <a:rPr sz="1400" b="1" spc="-90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3  linhas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974847" y="2970276"/>
            <a:ext cx="3104515" cy="1908175"/>
            <a:chOff x="1450847" y="2970276"/>
            <a:chExt cx="3104515" cy="1908175"/>
          </a:xfrm>
        </p:grpSpPr>
        <p:sp>
          <p:nvSpPr>
            <p:cNvPr id="97" name="object 97"/>
            <p:cNvSpPr/>
            <p:nvPr/>
          </p:nvSpPr>
          <p:spPr>
            <a:xfrm>
              <a:off x="3255263" y="4562856"/>
              <a:ext cx="672084" cy="31546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298697" y="4640707"/>
              <a:ext cx="471170" cy="120650"/>
            </a:xfrm>
            <a:custGeom>
              <a:avLst/>
              <a:gdLst/>
              <a:ahLst/>
              <a:cxnLst/>
              <a:rect l="l" t="t" r="r" b="b"/>
              <a:pathLst>
                <a:path w="471170" h="120650">
                  <a:moveTo>
                    <a:pt x="419626" y="60071"/>
                  </a:moveTo>
                  <a:lnTo>
                    <a:pt x="361061" y="94234"/>
                  </a:lnTo>
                  <a:lnTo>
                    <a:pt x="354838" y="97790"/>
                  </a:lnTo>
                  <a:lnTo>
                    <a:pt x="352805" y="105791"/>
                  </a:lnTo>
                  <a:lnTo>
                    <a:pt x="356362" y="111887"/>
                  </a:lnTo>
                  <a:lnTo>
                    <a:pt x="359917" y="118110"/>
                  </a:lnTo>
                  <a:lnTo>
                    <a:pt x="367918" y="120142"/>
                  </a:lnTo>
                  <a:lnTo>
                    <a:pt x="448705" y="73025"/>
                  </a:lnTo>
                  <a:lnTo>
                    <a:pt x="445262" y="73025"/>
                  </a:lnTo>
                  <a:lnTo>
                    <a:pt x="445262" y="71247"/>
                  </a:lnTo>
                  <a:lnTo>
                    <a:pt x="438785" y="71247"/>
                  </a:lnTo>
                  <a:lnTo>
                    <a:pt x="419626" y="60071"/>
                  </a:lnTo>
                  <a:close/>
                </a:path>
                <a:path w="471170" h="120650">
                  <a:moveTo>
                    <a:pt x="397419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397419" y="73025"/>
                  </a:lnTo>
                  <a:lnTo>
                    <a:pt x="419626" y="60071"/>
                  </a:lnTo>
                  <a:lnTo>
                    <a:pt x="397419" y="47117"/>
                  </a:lnTo>
                  <a:close/>
                </a:path>
                <a:path w="471170" h="120650">
                  <a:moveTo>
                    <a:pt x="448704" y="47117"/>
                  </a:moveTo>
                  <a:lnTo>
                    <a:pt x="445262" y="47117"/>
                  </a:lnTo>
                  <a:lnTo>
                    <a:pt x="445262" y="73025"/>
                  </a:lnTo>
                  <a:lnTo>
                    <a:pt x="448705" y="73025"/>
                  </a:lnTo>
                  <a:lnTo>
                    <a:pt x="470915" y="60071"/>
                  </a:lnTo>
                  <a:lnTo>
                    <a:pt x="448704" y="47117"/>
                  </a:lnTo>
                  <a:close/>
                </a:path>
                <a:path w="471170" h="120650">
                  <a:moveTo>
                    <a:pt x="438785" y="48895"/>
                  </a:moveTo>
                  <a:lnTo>
                    <a:pt x="419626" y="60071"/>
                  </a:lnTo>
                  <a:lnTo>
                    <a:pt x="438785" y="71247"/>
                  </a:lnTo>
                  <a:lnTo>
                    <a:pt x="438785" y="48895"/>
                  </a:lnTo>
                  <a:close/>
                </a:path>
                <a:path w="471170" h="120650">
                  <a:moveTo>
                    <a:pt x="445262" y="48895"/>
                  </a:moveTo>
                  <a:lnTo>
                    <a:pt x="438785" y="48895"/>
                  </a:lnTo>
                  <a:lnTo>
                    <a:pt x="438785" y="71247"/>
                  </a:lnTo>
                  <a:lnTo>
                    <a:pt x="445262" y="71247"/>
                  </a:lnTo>
                  <a:lnTo>
                    <a:pt x="445262" y="48895"/>
                  </a:lnTo>
                  <a:close/>
                </a:path>
                <a:path w="471170" h="120650">
                  <a:moveTo>
                    <a:pt x="367918" y="0"/>
                  </a:moveTo>
                  <a:lnTo>
                    <a:pt x="359917" y="2032"/>
                  </a:lnTo>
                  <a:lnTo>
                    <a:pt x="356362" y="8255"/>
                  </a:lnTo>
                  <a:lnTo>
                    <a:pt x="352805" y="14351"/>
                  </a:lnTo>
                  <a:lnTo>
                    <a:pt x="354838" y="22352"/>
                  </a:lnTo>
                  <a:lnTo>
                    <a:pt x="361061" y="25908"/>
                  </a:lnTo>
                  <a:lnTo>
                    <a:pt x="419626" y="60071"/>
                  </a:lnTo>
                  <a:lnTo>
                    <a:pt x="438785" y="48895"/>
                  </a:lnTo>
                  <a:lnTo>
                    <a:pt x="445262" y="48895"/>
                  </a:lnTo>
                  <a:lnTo>
                    <a:pt x="445262" y="47117"/>
                  </a:lnTo>
                  <a:lnTo>
                    <a:pt x="448704" y="47117"/>
                  </a:lnTo>
                  <a:lnTo>
                    <a:pt x="367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450847" y="4562856"/>
              <a:ext cx="649223" cy="31546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608581" y="4640707"/>
              <a:ext cx="449580" cy="120650"/>
            </a:xfrm>
            <a:custGeom>
              <a:avLst/>
              <a:gdLst/>
              <a:ahLst/>
              <a:cxnLst/>
              <a:rect l="l" t="t" r="r" b="b"/>
              <a:pathLst>
                <a:path w="449580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7" y="118110"/>
                  </a:lnTo>
                  <a:lnTo>
                    <a:pt x="114553" y="111887"/>
                  </a:lnTo>
                  <a:lnTo>
                    <a:pt x="118109" y="105791"/>
                  </a:lnTo>
                  <a:lnTo>
                    <a:pt x="116077" y="97790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2"/>
                  </a:lnTo>
                  <a:lnTo>
                    <a:pt x="118109" y="14351"/>
                  </a:lnTo>
                  <a:lnTo>
                    <a:pt x="114553" y="8255"/>
                  </a:lnTo>
                  <a:lnTo>
                    <a:pt x="110997" y="2032"/>
                  </a:lnTo>
                  <a:lnTo>
                    <a:pt x="102996" y="0"/>
                  </a:lnTo>
                  <a:close/>
                </a:path>
                <a:path w="449580" h="120650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449580" h="120650">
                  <a:moveTo>
                    <a:pt x="449452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449452" y="73025"/>
                  </a:lnTo>
                  <a:lnTo>
                    <a:pt x="449452" y="47117"/>
                  </a:lnTo>
                  <a:close/>
                </a:path>
                <a:path w="449580" h="120650">
                  <a:moveTo>
                    <a:pt x="32130" y="48895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5"/>
                  </a:lnTo>
                  <a:close/>
                </a:path>
                <a:path w="449580" h="120650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449580" h="120650">
                  <a:moveTo>
                    <a:pt x="70448" y="48895"/>
                  </a:moveTo>
                  <a:lnTo>
                    <a:pt x="32130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238243" y="2970276"/>
              <a:ext cx="316991" cy="5532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336287" y="3108198"/>
              <a:ext cx="120650" cy="353060"/>
            </a:xfrm>
            <a:custGeom>
              <a:avLst/>
              <a:gdLst/>
              <a:ahLst/>
              <a:cxnLst/>
              <a:rect l="l" t="t" r="r" b="b"/>
              <a:pathLst>
                <a:path w="120650" h="353060">
                  <a:moveTo>
                    <a:pt x="60312" y="51353"/>
                  </a:moveTo>
                  <a:lnTo>
                    <a:pt x="47277" y="73599"/>
                  </a:lnTo>
                  <a:lnTo>
                    <a:pt x="46736" y="352805"/>
                  </a:lnTo>
                  <a:lnTo>
                    <a:pt x="72644" y="352932"/>
                  </a:lnTo>
                  <a:lnTo>
                    <a:pt x="73186" y="73520"/>
                  </a:lnTo>
                  <a:lnTo>
                    <a:pt x="60312" y="51353"/>
                  </a:lnTo>
                  <a:close/>
                </a:path>
                <a:path w="120650" h="353060">
                  <a:moveTo>
                    <a:pt x="75346" y="25653"/>
                  </a:moveTo>
                  <a:lnTo>
                    <a:pt x="73278" y="25653"/>
                  </a:lnTo>
                  <a:lnTo>
                    <a:pt x="73231" y="73599"/>
                  </a:lnTo>
                  <a:lnTo>
                    <a:pt x="94361" y="109981"/>
                  </a:lnTo>
                  <a:lnTo>
                    <a:pt x="97916" y="116204"/>
                  </a:lnTo>
                  <a:lnTo>
                    <a:pt x="105790" y="118237"/>
                  </a:lnTo>
                  <a:lnTo>
                    <a:pt x="118237" y="111125"/>
                  </a:lnTo>
                  <a:lnTo>
                    <a:pt x="120269" y="103124"/>
                  </a:lnTo>
                  <a:lnTo>
                    <a:pt x="116639" y="96774"/>
                  </a:lnTo>
                  <a:lnTo>
                    <a:pt x="75346" y="25653"/>
                  </a:lnTo>
                  <a:close/>
                </a:path>
                <a:path w="120650" h="353060">
                  <a:moveTo>
                    <a:pt x="60451" y="0"/>
                  </a:moveTo>
                  <a:lnTo>
                    <a:pt x="3606" y="96900"/>
                  </a:lnTo>
                  <a:lnTo>
                    <a:pt x="0" y="102869"/>
                  </a:lnTo>
                  <a:lnTo>
                    <a:pt x="2159" y="110871"/>
                  </a:lnTo>
                  <a:lnTo>
                    <a:pt x="14477" y="118110"/>
                  </a:lnTo>
                  <a:lnTo>
                    <a:pt x="22351" y="115950"/>
                  </a:lnTo>
                  <a:lnTo>
                    <a:pt x="26035" y="109854"/>
                  </a:lnTo>
                  <a:lnTo>
                    <a:pt x="47277" y="73599"/>
                  </a:lnTo>
                  <a:lnTo>
                    <a:pt x="47371" y="25653"/>
                  </a:lnTo>
                  <a:lnTo>
                    <a:pt x="75346" y="25653"/>
                  </a:lnTo>
                  <a:lnTo>
                    <a:pt x="60451" y="0"/>
                  </a:lnTo>
                  <a:close/>
                </a:path>
                <a:path w="120650" h="353060">
                  <a:moveTo>
                    <a:pt x="73278" y="25653"/>
                  </a:moveTo>
                  <a:lnTo>
                    <a:pt x="47371" y="25653"/>
                  </a:lnTo>
                  <a:lnTo>
                    <a:pt x="47277" y="73599"/>
                  </a:lnTo>
                  <a:lnTo>
                    <a:pt x="60312" y="51353"/>
                  </a:lnTo>
                  <a:lnTo>
                    <a:pt x="49149" y="32130"/>
                  </a:lnTo>
                  <a:lnTo>
                    <a:pt x="73266" y="32130"/>
                  </a:lnTo>
                  <a:lnTo>
                    <a:pt x="73278" y="25653"/>
                  </a:lnTo>
                  <a:close/>
                </a:path>
                <a:path w="120650" h="353060">
                  <a:moveTo>
                    <a:pt x="73266" y="32130"/>
                  </a:moveTo>
                  <a:lnTo>
                    <a:pt x="49149" y="32130"/>
                  </a:lnTo>
                  <a:lnTo>
                    <a:pt x="71500" y="32257"/>
                  </a:lnTo>
                  <a:lnTo>
                    <a:pt x="60312" y="51353"/>
                  </a:lnTo>
                  <a:lnTo>
                    <a:pt x="73186" y="73520"/>
                  </a:lnTo>
                  <a:lnTo>
                    <a:pt x="73266" y="32130"/>
                  </a:lnTo>
                  <a:close/>
                </a:path>
                <a:path w="120650" h="353060">
                  <a:moveTo>
                    <a:pt x="49149" y="32130"/>
                  </a:moveTo>
                  <a:lnTo>
                    <a:pt x="60312" y="51353"/>
                  </a:lnTo>
                  <a:lnTo>
                    <a:pt x="71500" y="32257"/>
                  </a:lnTo>
                  <a:lnTo>
                    <a:pt x="49149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238243" y="3921252"/>
              <a:ext cx="316991" cy="57759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336415" y="3943350"/>
              <a:ext cx="120650" cy="377825"/>
            </a:xfrm>
            <a:custGeom>
              <a:avLst/>
              <a:gdLst/>
              <a:ahLst/>
              <a:cxnLst/>
              <a:rect l="l" t="t" r="r" b="b"/>
              <a:pathLst>
                <a:path w="120650" h="377825">
                  <a:moveTo>
                    <a:pt x="14350" y="259461"/>
                  </a:moveTo>
                  <a:lnTo>
                    <a:pt x="2032" y="266700"/>
                  </a:lnTo>
                  <a:lnTo>
                    <a:pt x="0" y="274700"/>
                  </a:lnTo>
                  <a:lnTo>
                    <a:pt x="60325" y="377698"/>
                  </a:lnTo>
                  <a:lnTo>
                    <a:pt x="75273" y="351917"/>
                  </a:lnTo>
                  <a:lnTo>
                    <a:pt x="47244" y="351917"/>
                  </a:lnTo>
                  <a:lnTo>
                    <a:pt x="47157" y="304033"/>
                  </a:lnTo>
                  <a:lnTo>
                    <a:pt x="22351" y="261619"/>
                  </a:lnTo>
                  <a:lnTo>
                    <a:pt x="14350" y="259461"/>
                  </a:lnTo>
                  <a:close/>
                </a:path>
                <a:path w="120650" h="377825">
                  <a:moveTo>
                    <a:pt x="47157" y="304033"/>
                  </a:moveTo>
                  <a:lnTo>
                    <a:pt x="47244" y="351917"/>
                  </a:lnTo>
                  <a:lnTo>
                    <a:pt x="73151" y="351917"/>
                  </a:lnTo>
                  <a:lnTo>
                    <a:pt x="73140" y="345439"/>
                  </a:lnTo>
                  <a:lnTo>
                    <a:pt x="49022" y="345439"/>
                  </a:lnTo>
                  <a:lnTo>
                    <a:pt x="60160" y="326266"/>
                  </a:lnTo>
                  <a:lnTo>
                    <a:pt x="47157" y="304033"/>
                  </a:lnTo>
                  <a:close/>
                </a:path>
                <a:path w="120650" h="377825">
                  <a:moveTo>
                    <a:pt x="105790" y="259333"/>
                  </a:moveTo>
                  <a:lnTo>
                    <a:pt x="97789" y="261493"/>
                  </a:lnTo>
                  <a:lnTo>
                    <a:pt x="73076" y="304033"/>
                  </a:lnTo>
                  <a:lnTo>
                    <a:pt x="73151" y="351917"/>
                  </a:lnTo>
                  <a:lnTo>
                    <a:pt x="75273" y="351917"/>
                  </a:lnTo>
                  <a:lnTo>
                    <a:pt x="116586" y="280669"/>
                  </a:lnTo>
                  <a:lnTo>
                    <a:pt x="120269" y="274447"/>
                  </a:lnTo>
                  <a:lnTo>
                    <a:pt x="118110" y="266573"/>
                  </a:lnTo>
                  <a:lnTo>
                    <a:pt x="105790" y="259333"/>
                  </a:lnTo>
                  <a:close/>
                </a:path>
                <a:path w="120650" h="377825">
                  <a:moveTo>
                    <a:pt x="60160" y="326266"/>
                  </a:moveTo>
                  <a:lnTo>
                    <a:pt x="49022" y="345439"/>
                  </a:lnTo>
                  <a:lnTo>
                    <a:pt x="71374" y="345439"/>
                  </a:lnTo>
                  <a:lnTo>
                    <a:pt x="60160" y="326266"/>
                  </a:lnTo>
                  <a:close/>
                </a:path>
                <a:path w="120650" h="377825">
                  <a:moveTo>
                    <a:pt x="73065" y="304052"/>
                  </a:moveTo>
                  <a:lnTo>
                    <a:pt x="60160" y="326266"/>
                  </a:lnTo>
                  <a:lnTo>
                    <a:pt x="71374" y="345439"/>
                  </a:lnTo>
                  <a:lnTo>
                    <a:pt x="73140" y="345439"/>
                  </a:lnTo>
                  <a:lnTo>
                    <a:pt x="73065" y="304052"/>
                  </a:lnTo>
                  <a:close/>
                </a:path>
                <a:path w="120650" h="377825">
                  <a:moveTo>
                    <a:pt x="72517" y="0"/>
                  </a:moveTo>
                  <a:lnTo>
                    <a:pt x="46609" y="0"/>
                  </a:lnTo>
                  <a:lnTo>
                    <a:pt x="47168" y="304052"/>
                  </a:lnTo>
                  <a:lnTo>
                    <a:pt x="60160" y="326266"/>
                  </a:lnTo>
                  <a:lnTo>
                    <a:pt x="73065" y="304052"/>
                  </a:lnTo>
                  <a:lnTo>
                    <a:pt x="725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3655822" y="4481576"/>
            <a:ext cx="5520690" cy="150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4432935" indent="-25019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 panose="020F0502020204030204"/>
                <a:cs typeface="Carlito" panose="020F0502020204030204"/>
              </a:rPr>
              <a:t>a[0].length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=</a:t>
            </a:r>
            <a:r>
              <a:rPr sz="1400" b="1" spc="-80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3  </a:t>
            </a:r>
            <a:r>
              <a:rPr sz="1400" b="1" spc="-5" dirty="0">
                <a:latin typeface="Carlito" panose="020F0502020204030204"/>
                <a:cs typeface="Carlito" panose="020F0502020204030204"/>
              </a:rPr>
              <a:t>colunas</a:t>
            </a:r>
            <a:endParaRPr sz="14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rlito" panose="020F0502020204030204"/>
              <a:cs typeface="Carlito" panose="020F0502020204030204"/>
            </a:endParaRPr>
          </a:p>
          <a:p>
            <a:pPr marL="462280" algn="ctr">
              <a:lnSpc>
                <a:spcPct val="100000"/>
              </a:lnSpc>
              <a:spcBef>
                <a:spcPts val="5"/>
              </a:spcBef>
            </a:pPr>
            <a:r>
              <a:rPr sz="1600" b="1" spc="20" dirty="0">
                <a:solidFill>
                  <a:srgbClr val="7E7E7E"/>
                </a:solidFill>
                <a:latin typeface="Arial"/>
                <a:cs typeface="Arial"/>
              </a:rPr>
              <a:t>“Pode </a:t>
            </a:r>
            <a:r>
              <a:rPr sz="1600" b="1" spc="60" dirty="0">
                <a:solidFill>
                  <a:srgbClr val="7E7E7E"/>
                </a:solidFill>
                <a:latin typeface="Arial"/>
                <a:cs typeface="Arial"/>
              </a:rPr>
              <a:t>guardar 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somente</a:t>
            </a:r>
            <a:r>
              <a:rPr sz="1600" b="1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7E7E7E"/>
                </a:solidFill>
                <a:latin typeface="Arial"/>
                <a:cs typeface="Arial"/>
              </a:rPr>
              <a:t>papel”</a:t>
            </a:r>
            <a:endParaRPr sz="1600">
              <a:latin typeface="Arial"/>
              <a:cs typeface="Arial"/>
            </a:endParaRPr>
          </a:p>
          <a:p>
            <a:pPr marL="463550" algn="ctr">
              <a:lnSpc>
                <a:spcPct val="100000"/>
              </a:lnSpc>
            </a:pPr>
            <a:r>
              <a:rPr sz="1600" b="1" spc="114" dirty="0">
                <a:solidFill>
                  <a:srgbClr val="7E7E7E"/>
                </a:solidFill>
                <a:latin typeface="Arial"/>
                <a:cs typeface="Arial"/>
              </a:rPr>
              <a:t>(Um </a:t>
            </a:r>
            <a:r>
              <a:rPr sz="1600" b="1" spc="-20" dirty="0">
                <a:solidFill>
                  <a:srgbClr val="7E7E7E"/>
                </a:solidFill>
                <a:latin typeface="Arial"/>
                <a:cs typeface="Arial"/>
              </a:rPr>
              <a:t>único </a:t>
            </a:r>
            <a:r>
              <a:rPr sz="1600" b="1" spc="45" dirty="0">
                <a:solidFill>
                  <a:srgbClr val="7E7E7E"/>
                </a:solidFill>
                <a:latin typeface="Arial"/>
                <a:cs typeface="Arial"/>
              </a:rPr>
              <a:t>tipo 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1600" b="1" spc="40" dirty="0">
                <a:solidFill>
                  <a:srgbClr val="7E7E7E"/>
                </a:solidFill>
                <a:latin typeface="Arial"/>
                <a:cs typeface="Arial"/>
              </a:rPr>
              <a:t>dado, </a:t>
            </a:r>
            <a:r>
              <a:rPr sz="1600" b="1" spc="65" dirty="0">
                <a:solidFill>
                  <a:srgbClr val="7E7E7E"/>
                </a:solidFill>
                <a:latin typeface="Arial"/>
                <a:cs typeface="Arial"/>
              </a:rPr>
              <a:t>anteriormente</a:t>
            </a:r>
            <a:r>
              <a:rPr sz="1600" b="1" spc="2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7E7E7E"/>
                </a:solidFill>
                <a:latin typeface="Arial"/>
                <a:cs typeface="Arial"/>
              </a:rPr>
              <a:t>definido)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492240" y="4547615"/>
            <a:ext cx="1382395" cy="856615"/>
            <a:chOff x="4968240" y="4547615"/>
            <a:chExt cx="1382395" cy="856615"/>
          </a:xfrm>
        </p:grpSpPr>
        <p:sp>
          <p:nvSpPr>
            <p:cNvPr id="107" name="object 107"/>
            <p:cNvSpPr/>
            <p:nvPr/>
          </p:nvSpPr>
          <p:spPr>
            <a:xfrm>
              <a:off x="4968240" y="4547615"/>
              <a:ext cx="1382267" cy="85648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125974" y="4570602"/>
              <a:ext cx="1181735" cy="658495"/>
            </a:xfrm>
            <a:custGeom>
              <a:avLst/>
              <a:gdLst/>
              <a:ahLst/>
              <a:cxnLst/>
              <a:rect l="l" t="t" r="r" b="b"/>
              <a:pathLst>
                <a:path w="1181735" h="658495">
                  <a:moveTo>
                    <a:pt x="69468" y="550545"/>
                  </a:moveTo>
                  <a:lnTo>
                    <a:pt x="61467" y="552577"/>
                  </a:lnTo>
                  <a:lnTo>
                    <a:pt x="0" y="654812"/>
                  </a:lnTo>
                  <a:lnTo>
                    <a:pt x="119252" y="657987"/>
                  </a:lnTo>
                  <a:lnTo>
                    <a:pt x="123729" y="653796"/>
                  </a:lnTo>
                  <a:lnTo>
                    <a:pt x="28701" y="653796"/>
                  </a:lnTo>
                  <a:lnTo>
                    <a:pt x="16255" y="631063"/>
                  </a:lnTo>
                  <a:lnTo>
                    <a:pt x="58360" y="608011"/>
                  </a:lnTo>
                  <a:lnTo>
                    <a:pt x="83692" y="565912"/>
                  </a:lnTo>
                  <a:lnTo>
                    <a:pt x="81661" y="557911"/>
                  </a:lnTo>
                  <a:lnTo>
                    <a:pt x="69468" y="550545"/>
                  </a:lnTo>
                  <a:close/>
                </a:path>
                <a:path w="1181735" h="658495">
                  <a:moveTo>
                    <a:pt x="58360" y="608011"/>
                  </a:moveTo>
                  <a:lnTo>
                    <a:pt x="16255" y="631063"/>
                  </a:lnTo>
                  <a:lnTo>
                    <a:pt x="28701" y="653796"/>
                  </a:lnTo>
                  <a:lnTo>
                    <a:pt x="37283" y="649097"/>
                  </a:lnTo>
                  <a:lnTo>
                    <a:pt x="33654" y="649097"/>
                  </a:lnTo>
                  <a:lnTo>
                    <a:pt x="22860" y="629539"/>
                  </a:lnTo>
                  <a:lnTo>
                    <a:pt x="45415" y="629539"/>
                  </a:lnTo>
                  <a:lnTo>
                    <a:pt x="58360" y="608011"/>
                  </a:lnTo>
                  <a:close/>
                </a:path>
                <a:path w="1181735" h="658495">
                  <a:moveTo>
                    <a:pt x="70656" y="630821"/>
                  </a:moveTo>
                  <a:lnTo>
                    <a:pt x="28701" y="653796"/>
                  </a:lnTo>
                  <a:lnTo>
                    <a:pt x="123729" y="653796"/>
                  </a:lnTo>
                  <a:lnTo>
                    <a:pt x="125222" y="652399"/>
                  </a:lnTo>
                  <a:lnTo>
                    <a:pt x="125349" y="645287"/>
                  </a:lnTo>
                  <a:lnTo>
                    <a:pt x="125602" y="638048"/>
                  </a:lnTo>
                  <a:lnTo>
                    <a:pt x="119887" y="632206"/>
                  </a:lnTo>
                  <a:lnTo>
                    <a:pt x="70656" y="630821"/>
                  </a:lnTo>
                  <a:close/>
                </a:path>
                <a:path w="1181735" h="658495">
                  <a:moveTo>
                    <a:pt x="22860" y="629539"/>
                  </a:moveTo>
                  <a:lnTo>
                    <a:pt x="33654" y="649097"/>
                  </a:lnTo>
                  <a:lnTo>
                    <a:pt x="45057" y="630134"/>
                  </a:lnTo>
                  <a:lnTo>
                    <a:pt x="22860" y="629539"/>
                  </a:lnTo>
                  <a:close/>
                </a:path>
                <a:path w="1181735" h="658495">
                  <a:moveTo>
                    <a:pt x="45057" y="630134"/>
                  </a:moveTo>
                  <a:lnTo>
                    <a:pt x="33654" y="649097"/>
                  </a:lnTo>
                  <a:lnTo>
                    <a:pt x="37283" y="649097"/>
                  </a:lnTo>
                  <a:lnTo>
                    <a:pt x="70656" y="630821"/>
                  </a:lnTo>
                  <a:lnTo>
                    <a:pt x="45057" y="630134"/>
                  </a:lnTo>
                  <a:close/>
                </a:path>
                <a:path w="1181735" h="658495">
                  <a:moveTo>
                    <a:pt x="1168908" y="0"/>
                  </a:moveTo>
                  <a:lnTo>
                    <a:pt x="58360" y="608011"/>
                  </a:lnTo>
                  <a:lnTo>
                    <a:pt x="45057" y="630134"/>
                  </a:lnTo>
                  <a:lnTo>
                    <a:pt x="70656" y="630821"/>
                  </a:lnTo>
                  <a:lnTo>
                    <a:pt x="1181353" y="22606"/>
                  </a:lnTo>
                  <a:lnTo>
                    <a:pt x="1168908" y="0"/>
                  </a:lnTo>
                  <a:close/>
                </a:path>
                <a:path w="1181735" h="658495">
                  <a:moveTo>
                    <a:pt x="45415" y="629539"/>
                  </a:moveTo>
                  <a:lnTo>
                    <a:pt x="22860" y="629539"/>
                  </a:lnTo>
                  <a:lnTo>
                    <a:pt x="45057" y="630134"/>
                  </a:lnTo>
                  <a:lnTo>
                    <a:pt x="45415" y="629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751479"/>
            <a:ext cx="9144000" cy="5106670"/>
            <a:chOff x="0" y="1751479"/>
            <a:chExt cx="9144000" cy="5106670"/>
          </a:xfrm>
        </p:grpSpPr>
        <p:sp>
          <p:nvSpPr>
            <p:cNvPr id="3" name="object 3"/>
            <p:cNvSpPr/>
            <p:nvPr/>
          </p:nvSpPr>
          <p:spPr>
            <a:xfrm>
              <a:off x="515142" y="1751479"/>
              <a:ext cx="7987206" cy="326627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22164" y="4956047"/>
              <a:ext cx="626363" cy="413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80076" y="4934711"/>
              <a:ext cx="510539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69408" y="4983479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69408" y="4983479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8200" y="374809"/>
            <a:ext cx="10515600" cy="1306195"/>
          </a:xfrm>
          <a:prstGeom prst="rect">
            <a:avLst/>
          </a:prstGeom>
        </p:spPr>
        <p:txBody>
          <a:bodyPr vert="horz" wrap="square" lIns="0" tIns="76073" rIns="0" bIns="0" rtlCol="0">
            <a:spAutoFit/>
          </a:bodyPr>
          <a:lstStyle/>
          <a:p>
            <a:pPr marL="1191895" marR="5080" indent="-78549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Acessando um </a:t>
            </a:r>
            <a:r>
              <a:rPr sz="4000" spc="-10" dirty="0"/>
              <a:t>elemento </a:t>
            </a:r>
            <a:r>
              <a:rPr sz="4000" spc="-5" dirty="0"/>
              <a:t>de </a:t>
            </a:r>
            <a:r>
              <a:rPr sz="4000" spc="-10" dirty="0"/>
              <a:t>um  Array</a:t>
            </a:r>
            <a:r>
              <a:rPr sz="4000" spc="15" dirty="0"/>
              <a:t> </a:t>
            </a:r>
            <a:r>
              <a:rPr sz="4000" spc="-5" dirty="0"/>
              <a:t>Multidimensional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6852030" y="4995164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31379" y="4934711"/>
            <a:ext cx="626745" cy="494030"/>
            <a:chOff x="5707379" y="4934711"/>
            <a:chExt cx="626745" cy="494030"/>
          </a:xfrm>
        </p:grpSpPr>
        <p:sp>
          <p:nvSpPr>
            <p:cNvPr id="11" name="object 11"/>
            <p:cNvSpPr/>
            <p:nvPr/>
          </p:nvSpPr>
          <p:spPr>
            <a:xfrm>
              <a:off x="5707379" y="4956047"/>
              <a:ext cx="626363" cy="413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65291" y="4934711"/>
              <a:ext cx="510539" cy="493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54623" y="4983479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54623" y="4983479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436865" y="4995164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6596" y="4934711"/>
            <a:ext cx="626745" cy="494030"/>
            <a:chOff x="6292596" y="4934711"/>
            <a:chExt cx="626745" cy="494030"/>
          </a:xfrm>
        </p:grpSpPr>
        <p:sp>
          <p:nvSpPr>
            <p:cNvPr id="17" name="object 17"/>
            <p:cNvSpPr/>
            <p:nvPr/>
          </p:nvSpPr>
          <p:spPr>
            <a:xfrm>
              <a:off x="6292596" y="4956047"/>
              <a:ext cx="626364" cy="413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50508" y="4934711"/>
              <a:ext cx="510539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39840" y="4983479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39840" y="4983479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8021828" y="4995164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46164" y="5306567"/>
            <a:ext cx="626745" cy="494030"/>
            <a:chOff x="5122164" y="5306567"/>
            <a:chExt cx="626745" cy="494030"/>
          </a:xfrm>
        </p:grpSpPr>
        <p:sp>
          <p:nvSpPr>
            <p:cNvPr id="23" name="object 23"/>
            <p:cNvSpPr/>
            <p:nvPr/>
          </p:nvSpPr>
          <p:spPr>
            <a:xfrm>
              <a:off x="5122164" y="5327903"/>
              <a:ext cx="626363" cy="414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80076" y="5306567"/>
              <a:ext cx="510539" cy="4937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69408" y="5355335"/>
              <a:ext cx="531876" cy="3200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169408" y="5355335"/>
              <a:ext cx="532130" cy="320040"/>
            </a:xfrm>
            <a:custGeom>
              <a:avLst/>
              <a:gdLst/>
              <a:ahLst/>
              <a:cxnLst/>
              <a:rect l="l" t="t" r="r" b="b"/>
              <a:pathLst>
                <a:path w="532129" h="320039">
                  <a:moveTo>
                    <a:pt x="0" y="320039"/>
                  </a:moveTo>
                  <a:lnTo>
                    <a:pt x="531876" y="320039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852030" y="5367273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31379" y="5306567"/>
            <a:ext cx="626745" cy="494030"/>
            <a:chOff x="5707379" y="5306567"/>
            <a:chExt cx="626745" cy="494030"/>
          </a:xfrm>
        </p:grpSpPr>
        <p:sp>
          <p:nvSpPr>
            <p:cNvPr id="29" name="object 29"/>
            <p:cNvSpPr/>
            <p:nvPr/>
          </p:nvSpPr>
          <p:spPr>
            <a:xfrm>
              <a:off x="5707379" y="5327903"/>
              <a:ext cx="626363" cy="414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65291" y="5306567"/>
              <a:ext cx="510539" cy="4937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54623" y="5355335"/>
              <a:ext cx="531876" cy="3200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754623" y="5355335"/>
              <a:ext cx="532130" cy="320040"/>
            </a:xfrm>
            <a:custGeom>
              <a:avLst/>
              <a:gdLst/>
              <a:ahLst/>
              <a:cxnLst/>
              <a:rect l="l" t="t" r="r" b="b"/>
              <a:pathLst>
                <a:path w="532129" h="320039">
                  <a:moveTo>
                    <a:pt x="0" y="320039"/>
                  </a:moveTo>
                  <a:lnTo>
                    <a:pt x="531876" y="320039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436865" y="5367273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816596" y="5306567"/>
            <a:ext cx="626745" cy="494030"/>
            <a:chOff x="6292596" y="5306567"/>
            <a:chExt cx="626745" cy="494030"/>
          </a:xfrm>
        </p:grpSpPr>
        <p:sp>
          <p:nvSpPr>
            <p:cNvPr id="35" name="object 35"/>
            <p:cNvSpPr/>
            <p:nvPr/>
          </p:nvSpPr>
          <p:spPr>
            <a:xfrm>
              <a:off x="6292596" y="5327903"/>
              <a:ext cx="626364" cy="414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350508" y="5306567"/>
              <a:ext cx="510539" cy="493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39840" y="5355335"/>
              <a:ext cx="531876" cy="3200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39840" y="5355335"/>
              <a:ext cx="532130" cy="320040"/>
            </a:xfrm>
            <a:custGeom>
              <a:avLst/>
              <a:gdLst/>
              <a:ahLst/>
              <a:cxnLst/>
              <a:rect l="l" t="t" r="r" b="b"/>
              <a:pathLst>
                <a:path w="532129" h="320039">
                  <a:moveTo>
                    <a:pt x="0" y="320039"/>
                  </a:moveTo>
                  <a:lnTo>
                    <a:pt x="531876" y="320039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021828" y="5367273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646164" y="5678423"/>
            <a:ext cx="626745" cy="494030"/>
            <a:chOff x="5122164" y="5678423"/>
            <a:chExt cx="626745" cy="494030"/>
          </a:xfrm>
        </p:grpSpPr>
        <p:sp>
          <p:nvSpPr>
            <p:cNvPr id="41" name="object 41"/>
            <p:cNvSpPr/>
            <p:nvPr/>
          </p:nvSpPr>
          <p:spPr>
            <a:xfrm>
              <a:off x="5122164" y="5701283"/>
              <a:ext cx="626363" cy="413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80076" y="5678423"/>
              <a:ext cx="510539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169408" y="5728715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69408" y="5728715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6852030" y="5739790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231379" y="5678423"/>
            <a:ext cx="626745" cy="494030"/>
            <a:chOff x="5707379" y="5678423"/>
            <a:chExt cx="626745" cy="494030"/>
          </a:xfrm>
        </p:grpSpPr>
        <p:sp>
          <p:nvSpPr>
            <p:cNvPr id="47" name="object 47"/>
            <p:cNvSpPr/>
            <p:nvPr/>
          </p:nvSpPr>
          <p:spPr>
            <a:xfrm>
              <a:off x="5707379" y="5701283"/>
              <a:ext cx="626363" cy="413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765291" y="5678423"/>
              <a:ext cx="510539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754623" y="5728715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754623" y="5728715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436865" y="5739790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816596" y="5678423"/>
            <a:ext cx="626745" cy="494030"/>
            <a:chOff x="6292596" y="5678423"/>
            <a:chExt cx="626745" cy="494030"/>
          </a:xfrm>
        </p:grpSpPr>
        <p:sp>
          <p:nvSpPr>
            <p:cNvPr id="53" name="object 53"/>
            <p:cNvSpPr/>
            <p:nvPr/>
          </p:nvSpPr>
          <p:spPr>
            <a:xfrm>
              <a:off x="6292596" y="5701283"/>
              <a:ext cx="626364" cy="413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350508" y="5678423"/>
              <a:ext cx="510539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339840" y="5728715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339840" y="5728715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8021828" y="5739790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40144" y="4600702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49109" y="4600702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a[0][1]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31277" y="4591558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a[0][2]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67729" y="5087492"/>
            <a:ext cx="3683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a[0][0]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67729" y="5468518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a[1][0]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67729" y="5809894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 panose="020F0502020204030204"/>
                <a:cs typeface="Carlito" panose="020F0502020204030204"/>
              </a:rPr>
              <a:t>a[2][0]</a:t>
            </a:r>
            <a:endParaRPr sz="10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386828" y="4792979"/>
            <a:ext cx="315467" cy="3611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968996" y="4792979"/>
            <a:ext cx="315468" cy="3703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6" name="object 66"/>
          <p:cNvGrpSpPr/>
          <p:nvPr/>
        </p:nvGrpSpPr>
        <p:grpSpPr>
          <a:xfrm>
            <a:off x="6394703" y="4792979"/>
            <a:ext cx="698500" cy="533400"/>
            <a:chOff x="4870703" y="4792979"/>
            <a:chExt cx="698500" cy="533400"/>
          </a:xfrm>
        </p:grpSpPr>
        <p:sp>
          <p:nvSpPr>
            <p:cNvPr id="67" name="object 67"/>
            <p:cNvSpPr/>
            <p:nvPr/>
          </p:nvSpPr>
          <p:spPr>
            <a:xfrm>
              <a:off x="5253227" y="4792979"/>
              <a:ext cx="315467" cy="3611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870703" y="5010911"/>
              <a:ext cx="425196" cy="315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/>
          <p:cNvGrpSpPr/>
          <p:nvPr/>
        </p:nvGrpSpPr>
        <p:grpSpPr>
          <a:xfrm>
            <a:off x="6394703" y="4815078"/>
            <a:ext cx="1792605" cy="1244600"/>
            <a:chOff x="4870703" y="4815078"/>
            <a:chExt cx="1792605" cy="1244600"/>
          </a:xfrm>
        </p:grpSpPr>
        <p:sp>
          <p:nvSpPr>
            <p:cNvPr id="70" name="object 70"/>
            <p:cNvSpPr/>
            <p:nvPr/>
          </p:nvSpPr>
          <p:spPr>
            <a:xfrm>
              <a:off x="5350890" y="4815078"/>
              <a:ext cx="120142" cy="16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960490" y="4815078"/>
              <a:ext cx="120142" cy="16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542531" y="4815078"/>
              <a:ext cx="120269" cy="17005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914137" y="5088763"/>
              <a:ext cx="223647" cy="12014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870703" y="5391912"/>
              <a:ext cx="425196" cy="315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914137" y="5469763"/>
              <a:ext cx="223647" cy="12020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870703" y="5743956"/>
              <a:ext cx="425196" cy="31546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914137" y="5821743"/>
              <a:ext cx="223647" cy="1202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782" y="-227635"/>
            <a:ext cx="5776595" cy="195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0" marR="5080" indent="-1409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Percorrendo </a:t>
            </a:r>
            <a:r>
              <a:rPr sz="4200" dirty="0"/>
              <a:t>Arrays</a:t>
            </a:r>
            <a:r>
              <a:rPr sz="4200" spc="-60" dirty="0"/>
              <a:t> </a:t>
            </a:r>
            <a:r>
              <a:rPr sz="4200" spc="-5" dirty="0"/>
              <a:t>com  Enhaced-for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929384" y="1957989"/>
            <a:ext cx="7435215" cy="3654425"/>
            <a:chOff x="405384" y="1957989"/>
            <a:chExt cx="7435215" cy="3654425"/>
          </a:xfrm>
        </p:grpSpPr>
        <p:sp>
          <p:nvSpPr>
            <p:cNvPr id="4" name="object 4"/>
            <p:cNvSpPr/>
            <p:nvPr/>
          </p:nvSpPr>
          <p:spPr>
            <a:xfrm>
              <a:off x="961691" y="3994443"/>
              <a:ext cx="6843648" cy="16173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7322" y="1957989"/>
              <a:ext cx="6842808" cy="16172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5384" y="2817875"/>
              <a:ext cx="969263" cy="111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1010" y="2853689"/>
              <a:ext cx="871219" cy="0"/>
            </a:xfrm>
            <a:custGeom>
              <a:avLst/>
              <a:gdLst/>
              <a:ahLst/>
              <a:cxnLst/>
              <a:rect l="l" t="t" r="r" b="b"/>
              <a:pathLst>
                <a:path w="871219">
                  <a:moveTo>
                    <a:pt x="871220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5384" y="2831591"/>
              <a:ext cx="111251" cy="2161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1010" y="2853689"/>
              <a:ext cx="0" cy="2063750"/>
            </a:xfrm>
            <a:custGeom>
              <a:avLst/>
              <a:gdLst/>
              <a:ahLst/>
              <a:cxnLst/>
              <a:rect l="l" t="t" r="r" b="b"/>
              <a:pathLst>
                <a:path h="2063750">
                  <a:moveTo>
                    <a:pt x="0" y="0"/>
                  </a:moveTo>
                  <a:lnTo>
                    <a:pt x="0" y="2063242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7576" y="4779263"/>
              <a:ext cx="1072896" cy="3154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1010" y="4857114"/>
              <a:ext cx="871855" cy="120650"/>
            </a:xfrm>
            <a:custGeom>
              <a:avLst/>
              <a:gdLst/>
              <a:ahLst/>
              <a:cxnLst/>
              <a:rect l="l" t="t" r="r" b="b"/>
              <a:pathLst>
                <a:path w="871855" h="120650">
                  <a:moveTo>
                    <a:pt x="819930" y="60071"/>
                  </a:moveTo>
                  <a:lnTo>
                    <a:pt x="755180" y="97790"/>
                  </a:lnTo>
                  <a:lnTo>
                    <a:pt x="753097" y="105791"/>
                  </a:lnTo>
                  <a:lnTo>
                    <a:pt x="756704" y="111887"/>
                  </a:lnTo>
                  <a:lnTo>
                    <a:pt x="760310" y="118110"/>
                  </a:lnTo>
                  <a:lnTo>
                    <a:pt x="768235" y="120142"/>
                  </a:lnTo>
                  <a:lnTo>
                    <a:pt x="849130" y="73025"/>
                  </a:lnTo>
                  <a:lnTo>
                    <a:pt x="845566" y="73025"/>
                  </a:lnTo>
                  <a:lnTo>
                    <a:pt x="845566" y="71247"/>
                  </a:lnTo>
                  <a:lnTo>
                    <a:pt x="839089" y="71247"/>
                  </a:lnTo>
                  <a:lnTo>
                    <a:pt x="819930" y="60071"/>
                  </a:lnTo>
                  <a:close/>
                </a:path>
                <a:path w="871855" h="120650">
                  <a:moveTo>
                    <a:pt x="797723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797723" y="73025"/>
                  </a:lnTo>
                  <a:lnTo>
                    <a:pt x="819930" y="60071"/>
                  </a:lnTo>
                  <a:lnTo>
                    <a:pt x="797723" y="47117"/>
                  </a:lnTo>
                  <a:close/>
                </a:path>
                <a:path w="871855" h="120650">
                  <a:moveTo>
                    <a:pt x="849130" y="47117"/>
                  </a:moveTo>
                  <a:lnTo>
                    <a:pt x="845566" y="47117"/>
                  </a:lnTo>
                  <a:lnTo>
                    <a:pt x="845566" y="73025"/>
                  </a:lnTo>
                  <a:lnTo>
                    <a:pt x="849130" y="73025"/>
                  </a:lnTo>
                  <a:lnTo>
                    <a:pt x="871347" y="60071"/>
                  </a:lnTo>
                  <a:lnTo>
                    <a:pt x="849130" y="47117"/>
                  </a:lnTo>
                  <a:close/>
                </a:path>
                <a:path w="871855" h="120650">
                  <a:moveTo>
                    <a:pt x="839089" y="48895"/>
                  </a:moveTo>
                  <a:lnTo>
                    <a:pt x="819930" y="60071"/>
                  </a:lnTo>
                  <a:lnTo>
                    <a:pt x="839089" y="71247"/>
                  </a:lnTo>
                  <a:lnTo>
                    <a:pt x="839089" y="48895"/>
                  </a:lnTo>
                  <a:close/>
                </a:path>
                <a:path w="871855" h="120650">
                  <a:moveTo>
                    <a:pt x="845566" y="48895"/>
                  </a:moveTo>
                  <a:lnTo>
                    <a:pt x="839089" y="48895"/>
                  </a:lnTo>
                  <a:lnTo>
                    <a:pt x="839089" y="71247"/>
                  </a:lnTo>
                  <a:lnTo>
                    <a:pt x="845566" y="71247"/>
                  </a:lnTo>
                  <a:lnTo>
                    <a:pt x="845566" y="48895"/>
                  </a:lnTo>
                  <a:close/>
                </a:path>
                <a:path w="871855" h="120650">
                  <a:moveTo>
                    <a:pt x="768235" y="0"/>
                  </a:moveTo>
                  <a:lnTo>
                    <a:pt x="760310" y="2032"/>
                  </a:lnTo>
                  <a:lnTo>
                    <a:pt x="756704" y="8255"/>
                  </a:lnTo>
                  <a:lnTo>
                    <a:pt x="753097" y="14351"/>
                  </a:lnTo>
                  <a:lnTo>
                    <a:pt x="755180" y="22352"/>
                  </a:lnTo>
                  <a:lnTo>
                    <a:pt x="819930" y="60071"/>
                  </a:lnTo>
                  <a:lnTo>
                    <a:pt x="839089" y="48895"/>
                  </a:lnTo>
                  <a:lnTo>
                    <a:pt x="845566" y="48895"/>
                  </a:lnTo>
                  <a:lnTo>
                    <a:pt x="845566" y="47117"/>
                  </a:lnTo>
                  <a:lnTo>
                    <a:pt x="849130" y="47117"/>
                  </a:lnTo>
                  <a:lnTo>
                    <a:pt x="7682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22513" y="2477469"/>
            <a:ext cx="5420995" cy="2922270"/>
            <a:chOff x="498513" y="2477469"/>
            <a:chExt cx="5420995" cy="2922270"/>
          </a:xfrm>
        </p:grpSpPr>
        <p:sp>
          <p:nvSpPr>
            <p:cNvPr id="3" name="object 3"/>
            <p:cNvSpPr/>
            <p:nvPr/>
          </p:nvSpPr>
          <p:spPr>
            <a:xfrm>
              <a:off x="498513" y="2477469"/>
              <a:ext cx="5420616" cy="203883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1251" y="4946868"/>
              <a:ext cx="569880" cy="373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28927" y="4905756"/>
              <a:ext cx="414528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9304" y="4965192"/>
              <a:ext cx="493776" cy="297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375444"/>
            <a:ext cx="10515600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1055" marR="5080" indent="-119634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Manipulando Arrays com  </a:t>
            </a:r>
            <a:r>
              <a:rPr sz="4200" dirty="0"/>
              <a:t>java.util.Arrays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2813303" y="4965191"/>
            <a:ext cx="49403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10127" y="4905755"/>
            <a:ext cx="588645" cy="494030"/>
            <a:chOff x="1786127" y="4905755"/>
            <a:chExt cx="588645" cy="494030"/>
          </a:xfrm>
        </p:grpSpPr>
        <p:sp>
          <p:nvSpPr>
            <p:cNvPr id="10" name="object 10"/>
            <p:cNvSpPr/>
            <p:nvPr/>
          </p:nvSpPr>
          <p:spPr>
            <a:xfrm>
              <a:off x="1786127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72995" y="4905755"/>
              <a:ext cx="414528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33371" y="4965191"/>
              <a:ext cx="493775" cy="2971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357372" y="4965191"/>
            <a:ext cx="49403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52672" y="4905755"/>
            <a:ext cx="589915" cy="494030"/>
            <a:chOff x="2328672" y="4905755"/>
            <a:chExt cx="589915" cy="494030"/>
          </a:xfrm>
        </p:grpSpPr>
        <p:sp>
          <p:nvSpPr>
            <p:cNvPr id="15" name="object 15"/>
            <p:cNvSpPr/>
            <p:nvPr/>
          </p:nvSpPr>
          <p:spPr>
            <a:xfrm>
              <a:off x="2328672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17064" y="4905755"/>
              <a:ext cx="414527" cy="493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75916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899916" y="4965191"/>
            <a:ext cx="49530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96739" y="4905755"/>
            <a:ext cx="589915" cy="494030"/>
            <a:chOff x="2872739" y="4905755"/>
            <a:chExt cx="589915" cy="494030"/>
          </a:xfrm>
        </p:grpSpPr>
        <p:sp>
          <p:nvSpPr>
            <p:cNvPr id="20" name="object 20"/>
            <p:cNvSpPr/>
            <p:nvPr/>
          </p:nvSpPr>
          <p:spPr>
            <a:xfrm>
              <a:off x="2872739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59607" y="4905755"/>
              <a:ext cx="414528" cy="493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19983" y="4965191"/>
              <a:ext cx="495299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443983" y="4965191"/>
            <a:ext cx="49530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4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940808" y="4905755"/>
            <a:ext cx="589915" cy="494030"/>
            <a:chOff x="3416808" y="4905755"/>
            <a:chExt cx="589915" cy="494030"/>
          </a:xfrm>
        </p:grpSpPr>
        <p:sp>
          <p:nvSpPr>
            <p:cNvPr id="25" name="object 25"/>
            <p:cNvSpPr/>
            <p:nvPr/>
          </p:nvSpPr>
          <p:spPr>
            <a:xfrm>
              <a:off x="3416808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03676" y="4905755"/>
              <a:ext cx="414527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464052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64052" y="4965191"/>
              <a:ext cx="495300" cy="297180"/>
            </a:xfrm>
            <a:custGeom>
              <a:avLst/>
              <a:gdLst/>
              <a:ahLst/>
              <a:cxnLst/>
              <a:rect l="l" t="t" r="r" b="b"/>
              <a:pathLst>
                <a:path w="495300" h="297179">
                  <a:moveTo>
                    <a:pt x="0" y="297179"/>
                  </a:moveTo>
                  <a:lnTo>
                    <a:pt x="495300" y="297179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175250" y="4965954"/>
            <a:ext cx="12255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5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484876" y="4905755"/>
            <a:ext cx="589915" cy="494030"/>
            <a:chOff x="3960876" y="4905755"/>
            <a:chExt cx="589915" cy="494030"/>
          </a:xfrm>
        </p:grpSpPr>
        <p:sp>
          <p:nvSpPr>
            <p:cNvPr id="31" name="object 31"/>
            <p:cNvSpPr/>
            <p:nvPr/>
          </p:nvSpPr>
          <p:spPr>
            <a:xfrm>
              <a:off x="3960876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47744" y="4905755"/>
              <a:ext cx="414527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008120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532120" y="4965191"/>
            <a:ext cx="49530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6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28944" y="4905755"/>
            <a:ext cx="588645" cy="494030"/>
            <a:chOff x="4504944" y="4905755"/>
            <a:chExt cx="588645" cy="494030"/>
          </a:xfrm>
        </p:grpSpPr>
        <p:sp>
          <p:nvSpPr>
            <p:cNvPr id="36" name="object 36"/>
            <p:cNvSpPr/>
            <p:nvPr/>
          </p:nvSpPr>
          <p:spPr>
            <a:xfrm>
              <a:off x="4504944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591812" y="4905755"/>
              <a:ext cx="414527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52188" y="4965191"/>
              <a:ext cx="493775" cy="2971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076188" y="4965191"/>
            <a:ext cx="49403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7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573011" y="4905755"/>
            <a:ext cx="588645" cy="494030"/>
            <a:chOff x="5049011" y="4905755"/>
            <a:chExt cx="588645" cy="494030"/>
          </a:xfrm>
        </p:grpSpPr>
        <p:sp>
          <p:nvSpPr>
            <p:cNvPr id="41" name="object 41"/>
            <p:cNvSpPr/>
            <p:nvPr/>
          </p:nvSpPr>
          <p:spPr>
            <a:xfrm>
              <a:off x="5049011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35879" y="4905755"/>
              <a:ext cx="414527" cy="4937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096255" y="4965191"/>
              <a:ext cx="493775" cy="2971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620255" y="4965191"/>
            <a:ext cx="49403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8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117079" y="4905755"/>
            <a:ext cx="588645" cy="494030"/>
            <a:chOff x="5593079" y="4905755"/>
            <a:chExt cx="588645" cy="494030"/>
          </a:xfrm>
        </p:grpSpPr>
        <p:sp>
          <p:nvSpPr>
            <p:cNvPr id="46" name="object 46"/>
            <p:cNvSpPr/>
            <p:nvPr/>
          </p:nvSpPr>
          <p:spPr>
            <a:xfrm>
              <a:off x="5593079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679947" y="4905755"/>
              <a:ext cx="414527" cy="4937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640323" y="4965191"/>
              <a:ext cx="493775" cy="2971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640323" y="4965191"/>
              <a:ext cx="494030" cy="297180"/>
            </a:xfrm>
            <a:custGeom>
              <a:avLst/>
              <a:gdLst/>
              <a:ahLst/>
              <a:cxnLst/>
              <a:rect l="l" t="t" r="r" b="b"/>
              <a:pathLst>
                <a:path w="494029" h="297179">
                  <a:moveTo>
                    <a:pt x="0" y="297179"/>
                  </a:moveTo>
                  <a:lnTo>
                    <a:pt x="493775" y="297179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7351267" y="4965954"/>
            <a:ext cx="12255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9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661147" y="4905755"/>
            <a:ext cx="588645" cy="494030"/>
            <a:chOff x="6137147" y="4905755"/>
            <a:chExt cx="588645" cy="494030"/>
          </a:xfrm>
        </p:grpSpPr>
        <p:sp>
          <p:nvSpPr>
            <p:cNvPr id="52" name="object 52"/>
            <p:cNvSpPr/>
            <p:nvPr/>
          </p:nvSpPr>
          <p:spPr>
            <a:xfrm>
              <a:off x="6137147" y="4937759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175247" y="4905755"/>
              <a:ext cx="510540" cy="4937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84391" y="4965191"/>
              <a:ext cx="493776" cy="297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184391" y="4965191"/>
              <a:ext cx="494030" cy="297180"/>
            </a:xfrm>
            <a:custGeom>
              <a:avLst/>
              <a:gdLst/>
              <a:ahLst/>
              <a:cxnLst/>
              <a:rect l="l" t="t" r="r" b="b"/>
              <a:pathLst>
                <a:path w="494029" h="297179">
                  <a:moveTo>
                    <a:pt x="0" y="297179"/>
                  </a:moveTo>
                  <a:lnTo>
                    <a:pt x="493776" y="297179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7846314" y="4965954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10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205216" y="4905755"/>
            <a:ext cx="588645" cy="494030"/>
            <a:chOff x="6681216" y="4905755"/>
            <a:chExt cx="588645" cy="494030"/>
          </a:xfrm>
        </p:grpSpPr>
        <p:sp>
          <p:nvSpPr>
            <p:cNvPr id="58" name="object 58"/>
            <p:cNvSpPr/>
            <p:nvPr/>
          </p:nvSpPr>
          <p:spPr>
            <a:xfrm>
              <a:off x="6681216" y="4937759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719316" y="4905755"/>
              <a:ext cx="510540" cy="4937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728460" y="4965191"/>
              <a:ext cx="493775" cy="2971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8252459" y="4965191"/>
            <a:ext cx="49403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747759" y="4905755"/>
            <a:ext cx="589915" cy="494030"/>
            <a:chOff x="7223759" y="4905755"/>
            <a:chExt cx="589915" cy="494030"/>
          </a:xfrm>
        </p:grpSpPr>
        <p:sp>
          <p:nvSpPr>
            <p:cNvPr id="63" name="object 63"/>
            <p:cNvSpPr/>
            <p:nvPr/>
          </p:nvSpPr>
          <p:spPr>
            <a:xfrm>
              <a:off x="7223759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261859" y="4905755"/>
              <a:ext cx="510540" cy="4937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271003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8795004" y="4965191"/>
            <a:ext cx="49530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827067" y="1668779"/>
            <a:ext cx="3213100" cy="4026535"/>
            <a:chOff x="1303067" y="1668779"/>
            <a:chExt cx="3213100" cy="4026535"/>
          </a:xfrm>
        </p:grpSpPr>
        <p:sp>
          <p:nvSpPr>
            <p:cNvPr id="68" name="object 68"/>
            <p:cNvSpPr/>
            <p:nvPr/>
          </p:nvSpPr>
          <p:spPr>
            <a:xfrm>
              <a:off x="1303067" y="1709892"/>
              <a:ext cx="569880" cy="373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380744" y="1668779"/>
              <a:ext cx="414528" cy="49225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341120" y="1728215"/>
              <a:ext cx="493775" cy="2971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660647" y="4838700"/>
              <a:ext cx="854963" cy="85648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2865119" y="172821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8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361944" y="1668779"/>
            <a:ext cx="588645" cy="492759"/>
            <a:chOff x="1837944" y="1668779"/>
            <a:chExt cx="588645" cy="492759"/>
          </a:xfrm>
        </p:grpSpPr>
        <p:sp>
          <p:nvSpPr>
            <p:cNvPr id="74" name="object 74"/>
            <p:cNvSpPr/>
            <p:nvPr/>
          </p:nvSpPr>
          <p:spPr>
            <a:xfrm>
              <a:off x="1837944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924812" y="1668779"/>
              <a:ext cx="414527" cy="49225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885188" y="1728215"/>
              <a:ext cx="493775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3409188" y="172821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4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906011" y="1668779"/>
            <a:ext cx="588645" cy="492759"/>
            <a:chOff x="2382011" y="1668779"/>
            <a:chExt cx="588645" cy="492759"/>
          </a:xfrm>
        </p:grpSpPr>
        <p:sp>
          <p:nvSpPr>
            <p:cNvPr id="79" name="object 79"/>
            <p:cNvSpPr/>
            <p:nvPr/>
          </p:nvSpPr>
          <p:spPr>
            <a:xfrm>
              <a:off x="2382011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468879" y="1668779"/>
              <a:ext cx="414528" cy="4922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429255" y="1728215"/>
              <a:ext cx="493775" cy="2971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3953255" y="172821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448555" y="1668779"/>
            <a:ext cx="589915" cy="492759"/>
            <a:chOff x="2924555" y="1668779"/>
            <a:chExt cx="589915" cy="492759"/>
          </a:xfrm>
        </p:grpSpPr>
        <p:sp>
          <p:nvSpPr>
            <p:cNvPr id="84" name="object 84"/>
            <p:cNvSpPr/>
            <p:nvPr/>
          </p:nvSpPr>
          <p:spPr>
            <a:xfrm>
              <a:off x="2924555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012947" y="1668779"/>
              <a:ext cx="414527" cy="4922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971799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4495800" y="1728216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9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992623" y="1668779"/>
            <a:ext cx="589915" cy="492759"/>
            <a:chOff x="3468623" y="1668779"/>
            <a:chExt cx="589915" cy="492759"/>
          </a:xfrm>
        </p:grpSpPr>
        <p:sp>
          <p:nvSpPr>
            <p:cNvPr id="89" name="object 89"/>
            <p:cNvSpPr/>
            <p:nvPr/>
          </p:nvSpPr>
          <p:spPr>
            <a:xfrm>
              <a:off x="3468623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555491" y="1668779"/>
              <a:ext cx="414527" cy="49225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515867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5039867" y="1728216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5536691" y="1668779"/>
            <a:ext cx="589915" cy="492759"/>
            <a:chOff x="4012691" y="1668779"/>
            <a:chExt cx="589915" cy="492759"/>
          </a:xfrm>
        </p:grpSpPr>
        <p:sp>
          <p:nvSpPr>
            <p:cNvPr id="94" name="object 94"/>
            <p:cNvSpPr/>
            <p:nvPr/>
          </p:nvSpPr>
          <p:spPr>
            <a:xfrm>
              <a:off x="4012691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099559" y="1668779"/>
              <a:ext cx="414527" cy="49225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059935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5583935" y="1728216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5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6080759" y="1668779"/>
            <a:ext cx="589915" cy="492759"/>
            <a:chOff x="4556759" y="1668779"/>
            <a:chExt cx="589915" cy="492759"/>
          </a:xfrm>
        </p:grpSpPr>
        <p:sp>
          <p:nvSpPr>
            <p:cNvPr id="99" name="object 99"/>
            <p:cNvSpPr/>
            <p:nvPr/>
          </p:nvSpPr>
          <p:spPr>
            <a:xfrm>
              <a:off x="4556759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594859" y="1668779"/>
              <a:ext cx="510539" cy="49225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604003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6128003" y="1728216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6624828" y="1668779"/>
            <a:ext cx="588645" cy="492759"/>
            <a:chOff x="5100828" y="1668779"/>
            <a:chExt cx="588645" cy="492759"/>
          </a:xfrm>
        </p:grpSpPr>
        <p:sp>
          <p:nvSpPr>
            <p:cNvPr id="104" name="object 104"/>
            <p:cNvSpPr/>
            <p:nvPr/>
          </p:nvSpPr>
          <p:spPr>
            <a:xfrm>
              <a:off x="5100828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5187696" y="1668779"/>
              <a:ext cx="414527" cy="49225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5148072" y="1728215"/>
              <a:ext cx="493775" cy="29717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/>
          <p:nvPr/>
        </p:nvSpPr>
        <p:spPr>
          <a:xfrm>
            <a:off x="6672071" y="172821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7168896" y="1668779"/>
            <a:ext cx="588645" cy="492759"/>
            <a:chOff x="5644896" y="1668779"/>
            <a:chExt cx="588645" cy="492759"/>
          </a:xfrm>
        </p:grpSpPr>
        <p:sp>
          <p:nvSpPr>
            <p:cNvPr id="109" name="object 109"/>
            <p:cNvSpPr/>
            <p:nvPr/>
          </p:nvSpPr>
          <p:spPr>
            <a:xfrm>
              <a:off x="5644896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731764" y="1668779"/>
              <a:ext cx="414527" cy="49225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5692140" y="1728215"/>
              <a:ext cx="493775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7216140" y="172821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6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7712964" y="1668779"/>
            <a:ext cx="588645" cy="492759"/>
            <a:chOff x="6188964" y="1668779"/>
            <a:chExt cx="588645" cy="492759"/>
          </a:xfrm>
        </p:grpSpPr>
        <p:sp>
          <p:nvSpPr>
            <p:cNvPr id="114" name="object 114"/>
            <p:cNvSpPr/>
            <p:nvPr/>
          </p:nvSpPr>
          <p:spPr>
            <a:xfrm>
              <a:off x="6188964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227064" y="1668779"/>
              <a:ext cx="510539" cy="49225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6236208" y="1728215"/>
              <a:ext cx="493776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/>
          <p:cNvSpPr txBox="1"/>
          <p:nvPr/>
        </p:nvSpPr>
        <p:spPr>
          <a:xfrm>
            <a:off x="7760208" y="172821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10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8257031" y="1668779"/>
            <a:ext cx="588645" cy="492759"/>
            <a:chOff x="6733031" y="1668779"/>
            <a:chExt cx="588645" cy="492759"/>
          </a:xfrm>
        </p:grpSpPr>
        <p:sp>
          <p:nvSpPr>
            <p:cNvPr id="119" name="object 119"/>
            <p:cNvSpPr/>
            <p:nvPr/>
          </p:nvSpPr>
          <p:spPr>
            <a:xfrm>
              <a:off x="6733031" y="1700783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6819899" y="1668779"/>
              <a:ext cx="414527" cy="49225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6780275" y="1728215"/>
              <a:ext cx="493775" cy="2971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8304276" y="172821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7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8801100" y="1668779"/>
            <a:ext cx="588645" cy="492759"/>
            <a:chOff x="7277100" y="1668779"/>
            <a:chExt cx="588645" cy="492759"/>
          </a:xfrm>
        </p:grpSpPr>
        <p:sp>
          <p:nvSpPr>
            <p:cNvPr id="124" name="object 124"/>
            <p:cNvSpPr/>
            <p:nvPr/>
          </p:nvSpPr>
          <p:spPr>
            <a:xfrm>
              <a:off x="7277100" y="1700783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315200" y="1668779"/>
              <a:ext cx="510540" cy="49225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324344" y="1728215"/>
              <a:ext cx="493775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/>
          <p:cNvSpPr txBox="1"/>
          <p:nvPr/>
        </p:nvSpPr>
        <p:spPr>
          <a:xfrm>
            <a:off x="8848343" y="172821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7354823" y="2183892"/>
            <a:ext cx="2883535" cy="2935605"/>
            <a:chOff x="5830823" y="2183892"/>
            <a:chExt cx="2883535" cy="2935605"/>
          </a:xfrm>
        </p:grpSpPr>
        <p:sp>
          <p:nvSpPr>
            <p:cNvPr id="129" name="object 129"/>
            <p:cNvSpPr/>
            <p:nvPr/>
          </p:nvSpPr>
          <p:spPr>
            <a:xfrm>
              <a:off x="5830823" y="2923032"/>
              <a:ext cx="853440" cy="85343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100571" y="2183892"/>
              <a:ext cx="315467" cy="91897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6198234" y="2205990"/>
              <a:ext cx="120650" cy="718820"/>
            </a:xfrm>
            <a:custGeom>
              <a:avLst/>
              <a:gdLst/>
              <a:ahLst/>
              <a:cxnLst/>
              <a:rect l="l" t="t" r="r" b="b"/>
              <a:pathLst>
                <a:path w="120650" h="718819">
                  <a:moveTo>
                    <a:pt x="14350" y="600456"/>
                  </a:moveTo>
                  <a:lnTo>
                    <a:pt x="8254" y="604012"/>
                  </a:lnTo>
                  <a:lnTo>
                    <a:pt x="2031" y="607568"/>
                  </a:lnTo>
                  <a:lnTo>
                    <a:pt x="0" y="615569"/>
                  </a:lnTo>
                  <a:lnTo>
                    <a:pt x="3555" y="621792"/>
                  </a:lnTo>
                  <a:lnTo>
                    <a:pt x="60070" y="718693"/>
                  </a:lnTo>
                  <a:lnTo>
                    <a:pt x="75107" y="692912"/>
                  </a:lnTo>
                  <a:lnTo>
                    <a:pt x="47116" y="692912"/>
                  </a:lnTo>
                  <a:lnTo>
                    <a:pt x="47116" y="645069"/>
                  </a:lnTo>
                  <a:lnTo>
                    <a:pt x="25907" y="608711"/>
                  </a:lnTo>
                  <a:lnTo>
                    <a:pt x="22351" y="602488"/>
                  </a:lnTo>
                  <a:lnTo>
                    <a:pt x="14350" y="600456"/>
                  </a:lnTo>
                  <a:close/>
                </a:path>
                <a:path w="120650" h="718819">
                  <a:moveTo>
                    <a:pt x="47116" y="645069"/>
                  </a:moveTo>
                  <a:lnTo>
                    <a:pt x="47116" y="692912"/>
                  </a:lnTo>
                  <a:lnTo>
                    <a:pt x="73025" y="692912"/>
                  </a:lnTo>
                  <a:lnTo>
                    <a:pt x="73025" y="686435"/>
                  </a:lnTo>
                  <a:lnTo>
                    <a:pt x="48894" y="686435"/>
                  </a:lnTo>
                  <a:lnTo>
                    <a:pt x="60070" y="667276"/>
                  </a:lnTo>
                  <a:lnTo>
                    <a:pt x="47116" y="645069"/>
                  </a:lnTo>
                  <a:close/>
                </a:path>
                <a:path w="120650" h="718819">
                  <a:moveTo>
                    <a:pt x="105790" y="600456"/>
                  </a:moveTo>
                  <a:lnTo>
                    <a:pt x="97789" y="602488"/>
                  </a:lnTo>
                  <a:lnTo>
                    <a:pt x="94234" y="608711"/>
                  </a:lnTo>
                  <a:lnTo>
                    <a:pt x="73025" y="645069"/>
                  </a:lnTo>
                  <a:lnTo>
                    <a:pt x="73025" y="692912"/>
                  </a:lnTo>
                  <a:lnTo>
                    <a:pt x="75107" y="692912"/>
                  </a:lnTo>
                  <a:lnTo>
                    <a:pt x="116586" y="621792"/>
                  </a:lnTo>
                  <a:lnTo>
                    <a:pt x="120141" y="615569"/>
                  </a:lnTo>
                  <a:lnTo>
                    <a:pt x="118110" y="607568"/>
                  </a:lnTo>
                  <a:lnTo>
                    <a:pt x="111887" y="604012"/>
                  </a:lnTo>
                  <a:lnTo>
                    <a:pt x="105790" y="600456"/>
                  </a:lnTo>
                  <a:close/>
                </a:path>
                <a:path w="120650" h="718819">
                  <a:moveTo>
                    <a:pt x="60070" y="667276"/>
                  </a:moveTo>
                  <a:lnTo>
                    <a:pt x="48894" y="686435"/>
                  </a:lnTo>
                  <a:lnTo>
                    <a:pt x="71247" y="686435"/>
                  </a:lnTo>
                  <a:lnTo>
                    <a:pt x="60070" y="667276"/>
                  </a:lnTo>
                  <a:close/>
                </a:path>
                <a:path w="120650" h="718819">
                  <a:moveTo>
                    <a:pt x="73025" y="645069"/>
                  </a:moveTo>
                  <a:lnTo>
                    <a:pt x="60070" y="667276"/>
                  </a:lnTo>
                  <a:lnTo>
                    <a:pt x="71247" y="686435"/>
                  </a:lnTo>
                  <a:lnTo>
                    <a:pt x="73025" y="686435"/>
                  </a:lnTo>
                  <a:lnTo>
                    <a:pt x="73025" y="645069"/>
                  </a:lnTo>
                  <a:close/>
                </a:path>
                <a:path w="120650" h="718819">
                  <a:moveTo>
                    <a:pt x="73025" y="0"/>
                  </a:moveTo>
                  <a:lnTo>
                    <a:pt x="47116" y="0"/>
                  </a:lnTo>
                  <a:lnTo>
                    <a:pt x="47116" y="645069"/>
                  </a:lnTo>
                  <a:lnTo>
                    <a:pt x="60070" y="667276"/>
                  </a:lnTo>
                  <a:lnTo>
                    <a:pt x="73025" y="645069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6071615" y="3765804"/>
              <a:ext cx="315467" cy="135331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6169278" y="3787902"/>
              <a:ext cx="120650" cy="1153795"/>
            </a:xfrm>
            <a:custGeom>
              <a:avLst/>
              <a:gdLst/>
              <a:ahLst/>
              <a:cxnLst/>
              <a:rect l="l" t="t" r="r" b="b"/>
              <a:pathLst>
                <a:path w="120650" h="1153795">
                  <a:moveTo>
                    <a:pt x="14350" y="1035431"/>
                  </a:moveTo>
                  <a:lnTo>
                    <a:pt x="8255" y="1039114"/>
                  </a:lnTo>
                  <a:lnTo>
                    <a:pt x="2032" y="1042670"/>
                  </a:lnTo>
                  <a:lnTo>
                    <a:pt x="0" y="1050671"/>
                  </a:lnTo>
                  <a:lnTo>
                    <a:pt x="60071" y="1153668"/>
                  </a:lnTo>
                  <a:lnTo>
                    <a:pt x="75033" y="1128014"/>
                  </a:lnTo>
                  <a:lnTo>
                    <a:pt x="47117" y="1128014"/>
                  </a:lnTo>
                  <a:lnTo>
                    <a:pt x="47117" y="1080171"/>
                  </a:lnTo>
                  <a:lnTo>
                    <a:pt x="25908" y="1043813"/>
                  </a:lnTo>
                  <a:lnTo>
                    <a:pt x="22351" y="1037590"/>
                  </a:lnTo>
                  <a:lnTo>
                    <a:pt x="14350" y="1035431"/>
                  </a:lnTo>
                  <a:close/>
                </a:path>
                <a:path w="120650" h="1153795">
                  <a:moveTo>
                    <a:pt x="47117" y="1080171"/>
                  </a:moveTo>
                  <a:lnTo>
                    <a:pt x="47117" y="1128014"/>
                  </a:lnTo>
                  <a:lnTo>
                    <a:pt x="73025" y="1128014"/>
                  </a:lnTo>
                  <a:lnTo>
                    <a:pt x="73025" y="1121537"/>
                  </a:lnTo>
                  <a:lnTo>
                    <a:pt x="48895" y="1121537"/>
                  </a:lnTo>
                  <a:lnTo>
                    <a:pt x="60071" y="1102378"/>
                  </a:lnTo>
                  <a:lnTo>
                    <a:pt x="47117" y="1080171"/>
                  </a:lnTo>
                  <a:close/>
                </a:path>
                <a:path w="120650" h="1153795">
                  <a:moveTo>
                    <a:pt x="105791" y="1035431"/>
                  </a:moveTo>
                  <a:lnTo>
                    <a:pt x="97790" y="1037590"/>
                  </a:lnTo>
                  <a:lnTo>
                    <a:pt x="94234" y="1043813"/>
                  </a:lnTo>
                  <a:lnTo>
                    <a:pt x="73025" y="1080171"/>
                  </a:lnTo>
                  <a:lnTo>
                    <a:pt x="73025" y="1128014"/>
                  </a:lnTo>
                  <a:lnTo>
                    <a:pt x="75033" y="1128014"/>
                  </a:lnTo>
                  <a:lnTo>
                    <a:pt x="120142" y="1050671"/>
                  </a:lnTo>
                  <a:lnTo>
                    <a:pt x="118110" y="1042670"/>
                  </a:lnTo>
                  <a:lnTo>
                    <a:pt x="111887" y="1039114"/>
                  </a:lnTo>
                  <a:lnTo>
                    <a:pt x="105791" y="1035431"/>
                  </a:lnTo>
                  <a:close/>
                </a:path>
                <a:path w="120650" h="1153795">
                  <a:moveTo>
                    <a:pt x="60071" y="1102378"/>
                  </a:moveTo>
                  <a:lnTo>
                    <a:pt x="48895" y="1121537"/>
                  </a:lnTo>
                  <a:lnTo>
                    <a:pt x="71247" y="1121537"/>
                  </a:lnTo>
                  <a:lnTo>
                    <a:pt x="60071" y="1102378"/>
                  </a:lnTo>
                  <a:close/>
                </a:path>
                <a:path w="120650" h="1153795">
                  <a:moveTo>
                    <a:pt x="73025" y="1080171"/>
                  </a:moveTo>
                  <a:lnTo>
                    <a:pt x="60071" y="1102378"/>
                  </a:lnTo>
                  <a:lnTo>
                    <a:pt x="71247" y="1121537"/>
                  </a:lnTo>
                  <a:lnTo>
                    <a:pt x="73025" y="1121537"/>
                  </a:lnTo>
                  <a:lnTo>
                    <a:pt x="73025" y="1080171"/>
                  </a:lnTo>
                  <a:close/>
                </a:path>
                <a:path w="120650" h="1153795">
                  <a:moveTo>
                    <a:pt x="73025" y="0"/>
                  </a:moveTo>
                  <a:lnTo>
                    <a:pt x="47117" y="0"/>
                  </a:lnTo>
                  <a:lnTo>
                    <a:pt x="47117" y="1080171"/>
                  </a:lnTo>
                  <a:lnTo>
                    <a:pt x="60071" y="1102378"/>
                  </a:lnTo>
                  <a:lnTo>
                    <a:pt x="73025" y="108017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072858" y="2976389"/>
              <a:ext cx="1641398" cy="78787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110983" y="2994660"/>
              <a:ext cx="1565148" cy="71170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110983" y="2994660"/>
              <a:ext cx="1565275" cy="711835"/>
            </a:xfrm>
            <a:custGeom>
              <a:avLst/>
              <a:gdLst/>
              <a:ahLst/>
              <a:cxnLst/>
              <a:rect l="l" t="t" r="r" b="b"/>
              <a:pathLst>
                <a:path w="1565275" h="711835">
                  <a:moveTo>
                    <a:pt x="0" y="711707"/>
                  </a:moveTo>
                  <a:lnTo>
                    <a:pt x="1565148" y="711707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711707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" name="object 137"/>
          <p:cNvSpPr txBox="1"/>
          <p:nvPr/>
        </p:nvSpPr>
        <p:spPr>
          <a:xfrm>
            <a:off x="8897239" y="3185616"/>
            <a:ext cx="10420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 panose="020F0502020204030204"/>
                <a:cs typeface="Carlito" panose="020F0502020204030204"/>
              </a:rPr>
              <a:t>Ordenação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2845308" y="5667755"/>
            <a:ext cx="1811020" cy="806450"/>
            <a:chOff x="1321308" y="5667755"/>
            <a:chExt cx="1811020" cy="806450"/>
          </a:xfrm>
        </p:grpSpPr>
        <p:sp>
          <p:nvSpPr>
            <p:cNvPr id="139" name="object 139"/>
            <p:cNvSpPr/>
            <p:nvPr/>
          </p:nvSpPr>
          <p:spPr>
            <a:xfrm>
              <a:off x="1321308" y="5667755"/>
              <a:ext cx="1810512" cy="80619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368552" y="5695187"/>
              <a:ext cx="1716024" cy="71170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368552" y="5695187"/>
              <a:ext cx="1716405" cy="711835"/>
            </a:xfrm>
            <a:custGeom>
              <a:avLst/>
              <a:gdLst/>
              <a:ahLst/>
              <a:cxnLst/>
              <a:rect l="l" t="t" r="r" b="b"/>
              <a:pathLst>
                <a:path w="1716405" h="711835">
                  <a:moveTo>
                    <a:pt x="0" y="711708"/>
                  </a:moveTo>
                  <a:lnTo>
                    <a:pt x="1716024" y="711708"/>
                  </a:lnTo>
                  <a:lnTo>
                    <a:pt x="1716024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/>
          <p:cNvSpPr txBox="1"/>
          <p:nvPr/>
        </p:nvSpPr>
        <p:spPr>
          <a:xfrm>
            <a:off x="3118230" y="5887618"/>
            <a:ext cx="126238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 panose="020F0502020204030204"/>
                <a:cs typeface="Carlito" panose="020F0502020204030204"/>
              </a:rPr>
              <a:t>Busca</a:t>
            </a:r>
            <a:r>
              <a:rPr sz="1800" spc="-65" dirty="0">
                <a:latin typeface="Carlito" panose="020F0502020204030204"/>
                <a:cs typeface="Carlito" panose="020F0502020204030204"/>
              </a:rPr>
              <a:t> </a:t>
            </a:r>
            <a:r>
              <a:rPr sz="1800" spc="-5" dirty="0">
                <a:latin typeface="Carlito" panose="020F0502020204030204"/>
                <a:cs typeface="Carlito" panose="020F0502020204030204"/>
              </a:rPr>
              <a:t>Binaria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4451604" y="3212592"/>
            <a:ext cx="4342130" cy="3017520"/>
            <a:chOff x="2927604" y="3212592"/>
            <a:chExt cx="4342130" cy="3017520"/>
          </a:xfrm>
        </p:grpSpPr>
        <p:sp>
          <p:nvSpPr>
            <p:cNvPr id="144" name="object 144"/>
            <p:cNvSpPr/>
            <p:nvPr/>
          </p:nvSpPr>
          <p:spPr>
            <a:xfrm>
              <a:off x="2927604" y="5673852"/>
              <a:ext cx="1217675" cy="55626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3085338" y="5695950"/>
              <a:ext cx="1017269" cy="416559"/>
            </a:xfrm>
            <a:custGeom>
              <a:avLst/>
              <a:gdLst/>
              <a:ahLst/>
              <a:cxnLst/>
              <a:rect l="l" t="t" r="r" b="b"/>
              <a:pathLst>
                <a:path w="1017270" h="416560">
                  <a:moveTo>
                    <a:pt x="102997" y="296189"/>
                  </a:moveTo>
                  <a:lnTo>
                    <a:pt x="0" y="356323"/>
                  </a:lnTo>
                  <a:lnTo>
                    <a:pt x="102997" y="416458"/>
                  </a:lnTo>
                  <a:lnTo>
                    <a:pt x="110998" y="414375"/>
                  </a:lnTo>
                  <a:lnTo>
                    <a:pt x="118110" y="402005"/>
                  </a:lnTo>
                  <a:lnTo>
                    <a:pt x="116078" y="394081"/>
                  </a:lnTo>
                  <a:lnTo>
                    <a:pt x="73518" y="369277"/>
                  </a:lnTo>
                  <a:lnTo>
                    <a:pt x="25654" y="369277"/>
                  </a:lnTo>
                  <a:lnTo>
                    <a:pt x="25654" y="343369"/>
                  </a:lnTo>
                  <a:lnTo>
                    <a:pt x="73518" y="343369"/>
                  </a:lnTo>
                  <a:lnTo>
                    <a:pt x="116078" y="318566"/>
                  </a:lnTo>
                  <a:lnTo>
                    <a:pt x="118110" y="310641"/>
                  </a:lnTo>
                  <a:lnTo>
                    <a:pt x="110998" y="298272"/>
                  </a:lnTo>
                  <a:lnTo>
                    <a:pt x="102997" y="296189"/>
                  </a:lnTo>
                  <a:close/>
                </a:path>
                <a:path w="1017270" h="416560">
                  <a:moveTo>
                    <a:pt x="73518" y="343369"/>
                  </a:moveTo>
                  <a:lnTo>
                    <a:pt x="25654" y="343369"/>
                  </a:lnTo>
                  <a:lnTo>
                    <a:pt x="25654" y="369277"/>
                  </a:lnTo>
                  <a:lnTo>
                    <a:pt x="73518" y="369277"/>
                  </a:lnTo>
                  <a:lnTo>
                    <a:pt x="70492" y="367512"/>
                  </a:lnTo>
                  <a:lnTo>
                    <a:pt x="32131" y="367512"/>
                  </a:lnTo>
                  <a:lnTo>
                    <a:pt x="32131" y="345135"/>
                  </a:lnTo>
                  <a:lnTo>
                    <a:pt x="70492" y="345135"/>
                  </a:lnTo>
                  <a:lnTo>
                    <a:pt x="73518" y="343369"/>
                  </a:lnTo>
                  <a:close/>
                </a:path>
                <a:path w="1017270" h="416560">
                  <a:moveTo>
                    <a:pt x="990981" y="343369"/>
                  </a:moveTo>
                  <a:lnTo>
                    <a:pt x="73518" y="343369"/>
                  </a:lnTo>
                  <a:lnTo>
                    <a:pt x="51311" y="356323"/>
                  </a:lnTo>
                  <a:lnTo>
                    <a:pt x="73518" y="369277"/>
                  </a:lnTo>
                  <a:lnTo>
                    <a:pt x="1011047" y="369277"/>
                  </a:lnTo>
                  <a:lnTo>
                    <a:pt x="1016888" y="363473"/>
                  </a:lnTo>
                  <a:lnTo>
                    <a:pt x="1016888" y="356323"/>
                  </a:lnTo>
                  <a:lnTo>
                    <a:pt x="990981" y="356323"/>
                  </a:lnTo>
                  <a:lnTo>
                    <a:pt x="990981" y="343369"/>
                  </a:lnTo>
                  <a:close/>
                </a:path>
                <a:path w="1017270" h="416560">
                  <a:moveTo>
                    <a:pt x="32131" y="345135"/>
                  </a:moveTo>
                  <a:lnTo>
                    <a:pt x="32131" y="367512"/>
                  </a:lnTo>
                  <a:lnTo>
                    <a:pt x="51311" y="356323"/>
                  </a:lnTo>
                  <a:lnTo>
                    <a:pt x="32131" y="345135"/>
                  </a:lnTo>
                  <a:close/>
                </a:path>
                <a:path w="1017270" h="416560">
                  <a:moveTo>
                    <a:pt x="51311" y="356323"/>
                  </a:moveTo>
                  <a:lnTo>
                    <a:pt x="32131" y="367512"/>
                  </a:lnTo>
                  <a:lnTo>
                    <a:pt x="70492" y="367512"/>
                  </a:lnTo>
                  <a:lnTo>
                    <a:pt x="51311" y="356323"/>
                  </a:lnTo>
                  <a:close/>
                </a:path>
                <a:path w="1017270" h="416560">
                  <a:moveTo>
                    <a:pt x="70492" y="345135"/>
                  </a:moveTo>
                  <a:lnTo>
                    <a:pt x="32131" y="345135"/>
                  </a:lnTo>
                  <a:lnTo>
                    <a:pt x="51311" y="356323"/>
                  </a:lnTo>
                  <a:lnTo>
                    <a:pt x="70492" y="345135"/>
                  </a:lnTo>
                  <a:close/>
                </a:path>
                <a:path w="1017270" h="416560">
                  <a:moveTo>
                    <a:pt x="1016888" y="0"/>
                  </a:moveTo>
                  <a:lnTo>
                    <a:pt x="990981" y="0"/>
                  </a:lnTo>
                  <a:lnTo>
                    <a:pt x="990981" y="356323"/>
                  </a:lnTo>
                  <a:lnTo>
                    <a:pt x="1003935" y="343369"/>
                  </a:lnTo>
                  <a:lnTo>
                    <a:pt x="1016888" y="343369"/>
                  </a:lnTo>
                  <a:lnTo>
                    <a:pt x="1016888" y="0"/>
                  </a:lnTo>
                  <a:close/>
                </a:path>
                <a:path w="1017270" h="416560">
                  <a:moveTo>
                    <a:pt x="1016888" y="343369"/>
                  </a:moveTo>
                  <a:lnTo>
                    <a:pt x="1003935" y="343369"/>
                  </a:lnTo>
                  <a:lnTo>
                    <a:pt x="990981" y="356323"/>
                  </a:lnTo>
                  <a:lnTo>
                    <a:pt x="1016888" y="356323"/>
                  </a:lnTo>
                  <a:lnTo>
                    <a:pt x="1016888" y="343369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641592" y="3212592"/>
              <a:ext cx="627888" cy="31546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685025" y="3290443"/>
              <a:ext cx="426720" cy="120650"/>
            </a:xfrm>
            <a:custGeom>
              <a:avLst/>
              <a:gdLst/>
              <a:ahLst/>
              <a:cxnLst/>
              <a:rect l="l" t="t" r="r" b="b"/>
              <a:pathLst>
                <a:path w="426720" h="120650">
                  <a:moveTo>
                    <a:pt x="375430" y="60071"/>
                  </a:moveTo>
                  <a:lnTo>
                    <a:pt x="316865" y="94234"/>
                  </a:lnTo>
                  <a:lnTo>
                    <a:pt x="310642" y="97790"/>
                  </a:lnTo>
                  <a:lnTo>
                    <a:pt x="308482" y="105791"/>
                  </a:lnTo>
                  <a:lnTo>
                    <a:pt x="312166" y="111887"/>
                  </a:lnTo>
                  <a:lnTo>
                    <a:pt x="315722" y="118110"/>
                  </a:lnTo>
                  <a:lnTo>
                    <a:pt x="323723" y="120142"/>
                  </a:lnTo>
                  <a:lnTo>
                    <a:pt x="404509" y="73025"/>
                  </a:lnTo>
                  <a:lnTo>
                    <a:pt x="401066" y="73025"/>
                  </a:lnTo>
                  <a:lnTo>
                    <a:pt x="401066" y="71247"/>
                  </a:lnTo>
                  <a:lnTo>
                    <a:pt x="394589" y="71247"/>
                  </a:lnTo>
                  <a:lnTo>
                    <a:pt x="375430" y="60071"/>
                  </a:lnTo>
                  <a:close/>
                </a:path>
                <a:path w="426720" h="120650">
                  <a:moveTo>
                    <a:pt x="353223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353223" y="73025"/>
                  </a:lnTo>
                  <a:lnTo>
                    <a:pt x="375430" y="60071"/>
                  </a:lnTo>
                  <a:lnTo>
                    <a:pt x="353223" y="47117"/>
                  </a:lnTo>
                  <a:close/>
                </a:path>
                <a:path w="426720" h="120650">
                  <a:moveTo>
                    <a:pt x="404508" y="47117"/>
                  </a:moveTo>
                  <a:lnTo>
                    <a:pt x="401066" y="47117"/>
                  </a:lnTo>
                  <a:lnTo>
                    <a:pt x="401066" y="73025"/>
                  </a:lnTo>
                  <a:lnTo>
                    <a:pt x="404509" y="73025"/>
                  </a:lnTo>
                  <a:lnTo>
                    <a:pt x="426720" y="60071"/>
                  </a:lnTo>
                  <a:lnTo>
                    <a:pt x="404508" y="47117"/>
                  </a:lnTo>
                  <a:close/>
                </a:path>
                <a:path w="426720" h="120650">
                  <a:moveTo>
                    <a:pt x="394589" y="48895"/>
                  </a:moveTo>
                  <a:lnTo>
                    <a:pt x="375430" y="60071"/>
                  </a:lnTo>
                  <a:lnTo>
                    <a:pt x="394589" y="71247"/>
                  </a:lnTo>
                  <a:lnTo>
                    <a:pt x="394589" y="48895"/>
                  </a:lnTo>
                  <a:close/>
                </a:path>
                <a:path w="426720" h="120650">
                  <a:moveTo>
                    <a:pt x="401066" y="48895"/>
                  </a:moveTo>
                  <a:lnTo>
                    <a:pt x="394589" y="48895"/>
                  </a:lnTo>
                  <a:lnTo>
                    <a:pt x="394589" y="71247"/>
                  </a:lnTo>
                  <a:lnTo>
                    <a:pt x="401066" y="71247"/>
                  </a:lnTo>
                  <a:lnTo>
                    <a:pt x="401066" y="48895"/>
                  </a:lnTo>
                  <a:close/>
                </a:path>
                <a:path w="426720" h="120650">
                  <a:moveTo>
                    <a:pt x="323723" y="0"/>
                  </a:moveTo>
                  <a:lnTo>
                    <a:pt x="315722" y="2032"/>
                  </a:lnTo>
                  <a:lnTo>
                    <a:pt x="312166" y="8255"/>
                  </a:lnTo>
                  <a:lnTo>
                    <a:pt x="308482" y="14351"/>
                  </a:lnTo>
                  <a:lnTo>
                    <a:pt x="310642" y="22352"/>
                  </a:lnTo>
                  <a:lnTo>
                    <a:pt x="316865" y="25908"/>
                  </a:lnTo>
                  <a:lnTo>
                    <a:pt x="375430" y="60071"/>
                  </a:lnTo>
                  <a:lnTo>
                    <a:pt x="394589" y="48895"/>
                  </a:lnTo>
                  <a:lnTo>
                    <a:pt x="401066" y="48895"/>
                  </a:lnTo>
                  <a:lnTo>
                    <a:pt x="401066" y="47117"/>
                  </a:lnTo>
                  <a:lnTo>
                    <a:pt x="404508" y="47117"/>
                  </a:lnTo>
                  <a:lnTo>
                    <a:pt x="3237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Presentation</Application>
  <PresentationFormat>Widescreen</PresentationFormat>
  <Paragraphs>270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文泉驿微米黑</vt:lpstr>
      <vt:lpstr>Georgia</vt:lpstr>
      <vt:lpstr>Gubbi</vt:lpstr>
      <vt:lpstr>Carlito</vt:lpstr>
      <vt:lpstr>Arial</vt:lpstr>
      <vt:lpstr>Abyssinica SIL</vt:lpstr>
      <vt:lpstr>Tema do Office</vt:lpstr>
      <vt:lpstr>Java Orientado a Objetos  Array</vt:lpstr>
      <vt:lpstr>Array ?</vt:lpstr>
      <vt:lpstr>Declarando Array</vt:lpstr>
      <vt:lpstr>Acessando	um elemento do Array</vt:lpstr>
      <vt:lpstr>Arrays Multidimensionais</vt:lpstr>
      <vt:lpstr>Acessando um elemento de um  Array Multidimensional</vt:lpstr>
      <vt:lpstr>Percorrendo Arrays com  Enhaced-for</vt:lpstr>
      <vt:lpstr>Manipulando Arrays com  java.util.Arrays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Orientado a Objetos  Array</dc:title>
  <dc:creator>weder</dc:creator>
  <cp:lastModifiedBy>weder</cp:lastModifiedBy>
  <cp:revision>1</cp:revision>
  <dcterms:created xsi:type="dcterms:W3CDTF">2020-03-30T19:13:20Z</dcterms:created>
  <dcterms:modified xsi:type="dcterms:W3CDTF">2020-03-30T19:13:20Z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1046-11.1.0.9126</vt:lpwstr>
  </property>
</Properties>
</file>