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image" Target="../media/image97.png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11.png"/><Relationship Id="rId21" Type="http://schemas.openxmlformats.org/officeDocument/2006/relationships/image" Target="../media/image110.png"/><Relationship Id="rId20" Type="http://schemas.openxmlformats.org/officeDocument/2006/relationships/image" Target="../media/image109.png"/><Relationship Id="rId2" Type="http://schemas.openxmlformats.org/officeDocument/2006/relationships/image" Target="../media/image91.png"/><Relationship Id="rId19" Type="http://schemas.openxmlformats.org/officeDocument/2006/relationships/image" Target="../media/image108.png"/><Relationship Id="rId18" Type="http://schemas.openxmlformats.org/officeDocument/2006/relationships/image" Target="../media/image107.png"/><Relationship Id="rId17" Type="http://schemas.openxmlformats.org/officeDocument/2006/relationships/image" Target="../media/image106.png"/><Relationship Id="rId16" Type="http://schemas.openxmlformats.org/officeDocument/2006/relationships/image" Target="../media/image105.png"/><Relationship Id="rId15" Type="http://schemas.openxmlformats.org/officeDocument/2006/relationships/image" Target="../media/image104.png"/><Relationship Id="rId14" Type="http://schemas.openxmlformats.org/officeDocument/2006/relationships/image" Target="../media/image103.png"/><Relationship Id="rId13" Type="http://schemas.openxmlformats.org/officeDocument/2006/relationships/image" Target="../media/image102.png"/><Relationship Id="rId12" Type="http://schemas.openxmlformats.org/officeDocument/2006/relationships/image" Target="../media/image101.png"/><Relationship Id="rId11" Type="http://schemas.openxmlformats.org/officeDocument/2006/relationships/image" Target="../media/image100.png"/><Relationship Id="rId10" Type="http://schemas.openxmlformats.org/officeDocument/2006/relationships/image" Target="../media/image99.png"/><Relationship Id="rId1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7.jpeg"/><Relationship Id="rId1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37.png"/><Relationship Id="rId2" Type="http://schemas.openxmlformats.org/officeDocument/2006/relationships/image" Target="../media/image119.png"/><Relationship Id="rId19" Type="http://schemas.openxmlformats.org/officeDocument/2006/relationships/image" Target="../media/image136.png"/><Relationship Id="rId18" Type="http://schemas.openxmlformats.org/officeDocument/2006/relationships/image" Target="../media/image135.png"/><Relationship Id="rId17" Type="http://schemas.openxmlformats.org/officeDocument/2006/relationships/image" Target="../media/image134.jpeg"/><Relationship Id="rId16" Type="http://schemas.openxmlformats.org/officeDocument/2006/relationships/image" Target="../media/image133.png"/><Relationship Id="rId15" Type="http://schemas.openxmlformats.org/officeDocument/2006/relationships/image" Target="../media/image132.png"/><Relationship Id="rId14" Type="http://schemas.openxmlformats.org/officeDocument/2006/relationships/image" Target="../media/image131.png"/><Relationship Id="rId13" Type="http://schemas.openxmlformats.org/officeDocument/2006/relationships/image" Target="../media/image130.png"/><Relationship Id="rId12" Type="http://schemas.openxmlformats.org/officeDocument/2006/relationships/image" Target="../media/image129.png"/><Relationship Id="rId11" Type="http://schemas.openxmlformats.org/officeDocument/2006/relationships/image" Target="../media/image128.png"/><Relationship Id="rId10" Type="http://schemas.openxmlformats.org/officeDocument/2006/relationships/image" Target="../media/image127.png"/><Relationship Id="rId1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2.jpeg"/><Relationship Id="rId6" Type="http://schemas.openxmlformats.org/officeDocument/2006/relationships/image" Target="../media/image141.png"/><Relationship Id="rId5" Type="http://schemas.openxmlformats.org/officeDocument/2006/relationships/image" Target="../media/image117.jpe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1.jpeg"/><Relationship Id="rId2" Type="http://schemas.openxmlformats.org/officeDocument/2006/relationships/image" Target="../media/image160.jpeg"/><Relationship Id="rId1" Type="http://schemas.openxmlformats.org/officeDocument/2006/relationships/image" Target="../media/image15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png"/><Relationship Id="rId8" Type="http://schemas.openxmlformats.org/officeDocument/2006/relationships/image" Target="../media/image173.png"/><Relationship Id="rId7" Type="http://schemas.openxmlformats.org/officeDocument/2006/relationships/image" Target="../media/image172.png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5.png"/><Relationship Id="rId1" Type="http://schemas.openxmlformats.org/officeDocument/2006/relationships/image" Target="../media/image16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8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png"/><Relationship Id="rId8" Type="http://schemas.openxmlformats.org/officeDocument/2006/relationships/image" Target="../media/image186.png"/><Relationship Id="rId7" Type="http://schemas.openxmlformats.org/officeDocument/2006/relationships/image" Target="../media/image185.png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9.png"/><Relationship Id="rId10" Type="http://schemas.openxmlformats.org/officeDocument/2006/relationships/image" Target="../media/image188.png"/><Relationship Id="rId1" Type="http://schemas.openxmlformats.org/officeDocument/2006/relationships/image" Target="../media/image17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197.png"/><Relationship Id="rId7" Type="http://schemas.openxmlformats.org/officeDocument/2006/relationships/image" Target="../media/image196.png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5.png"/><Relationship Id="rId15" Type="http://schemas.openxmlformats.org/officeDocument/2006/relationships/image" Target="../media/image204.png"/><Relationship Id="rId14" Type="http://schemas.openxmlformats.org/officeDocument/2006/relationships/image" Target="../media/image203.png"/><Relationship Id="rId13" Type="http://schemas.openxmlformats.org/officeDocument/2006/relationships/image" Target="../media/image202.png"/><Relationship Id="rId12" Type="http://schemas.openxmlformats.org/officeDocument/2006/relationships/image" Target="../media/image201.png"/><Relationship Id="rId11" Type="http://schemas.openxmlformats.org/officeDocument/2006/relationships/image" Target="../media/image200.png"/><Relationship Id="rId10" Type="http://schemas.openxmlformats.org/officeDocument/2006/relationships/image" Target="../media/image199.png"/><Relationship Id="rId1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image" Target="../media/image20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32.png"/><Relationship Id="rId22" Type="http://schemas.openxmlformats.org/officeDocument/2006/relationships/image" Target="../media/image31.png"/><Relationship Id="rId21" Type="http://schemas.openxmlformats.org/officeDocument/2006/relationships/image" Target="../media/image30.png"/><Relationship Id="rId20" Type="http://schemas.openxmlformats.org/officeDocument/2006/relationships/image" Target="../media/image29.png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1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jpe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9.png"/><Relationship Id="rId11" Type="http://schemas.openxmlformats.org/officeDocument/2006/relationships/image" Target="../media/image88.png"/><Relationship Id="rId10" Type="http://schemas.openxmlformats.org/officeDocument/2006/relationships/image" Target="../media/image87.png"/><Relationship Id="rId1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244" y="1895855"/>
            <a:ext cx="5785104" cy="39471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347028"/>
            <a:ext cx="8229600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8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 </a:t>
            </a:r>
            <a:r>
              <a:rPr sz="3200" spc="-5" dirty="0"/>
              <a:t>Objetos  </a:t>
            </a:r>
            <a:r>
              <a:rPr sz="3200" dirty="0"/>
              <a:t>Bases </a:t>
            </a:r>
            <a:r>
              <a:rPr sz="3200" spc="-5" dirty="0"/>
              <a:t>da programação </a:t>
            </a:r>
            <a:r>
              <a:rPr sz="3200" dirty="0"/>
              <a:t>Java</a:t>
            </a:r>
            <a:r>
              <a:rPr sz="3200" spc="-125" dirty="0"/>
              <a:t> </a:t>
            </a:r>
            <a:r>
              <a:rPr sz="3200" spc="-5" dirty="0"/>
              <a:t>OO</a:t>
            </a:r>
            <a:endParaRPr sz="3200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4904232"/>
            <a:ext cx="9144000" cy="1953895"/>
            <a:chOff x="0" y="4904232"/>
            <a:chExt cx="9144000" cy="1953895"/>
          </a:xfrm>
        </p:grpSpPr>
        <p:sp>
          <p:nvSpPr>
            <p:cNvPr id="3" name="object 3"/>
            <p:cNvSpPr/>
            <p:nvPr/>
          </p:nvSpPr>
          <p:spPr>
            <a:xfrm>
              <a:off x="6124946" y="4904232"/>
              <a:ext cx="1488966" cy="786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05728" y="5055108"/>
              <a:ext cx="1307592" cy="588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63055" y="4922520"/>
              <a:ext cx="1412748" cy="710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63055" y="4922520"/>
              <a:ext cx="1412875" cy="710565"/>
            </a:xfrm>
            <a:custGeom>
              <a:avLst/>
              <a:gdLst/>
              <a:ahLst/>
              <a:cxnLst/>
              <a:rect l="l" t="t" r="r" b="b"/>
              <a:pathLst>
                <a:path w="1412875" h="710564">
                  <a:moveTo>
                    <a:pt x="0" y="0"/>
                  </a:moveTo>
                  <a:lnTo>
                    <a:pt x="1294384" y="0"/>
                  </a:lnTo>
                  <a:lnTo>
                    <a:pt x="1412748" y="118363"/>
                  </a:lnTo>
                  <a:lnTo>
                    <a:pt x="1412748" y="710183"/>
                  </a:lnTo>
                  <a:lnTo>
                    <a:pt x="0" y="7101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6175" y="401955"/>
            <a:ext cx="47066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Notação</a:t>
            </a:r>
            <a:r>
              <a:rPr sz="4400" spc="-90" dirty="0"/>
              <a:t> </a:t>
            </a:r>
            <a:r>
              <a:rPr sz="4400" spc="-5" dirty="0"/>
              <a:t>UML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4588764" y="2625851"/>
            <a:ext cx="2735580" cy="194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889503" y="1510266"/>
            <a:ext cx="1490980" cy="785495"/>
            <a:chOff x="1365503" y="1510266"/>
            <a:chExt cx="1490980" cy="785495"/>
          </a:xfrm>
        </p:grpSpPr>
        <p:sp>
          <p:nvSpPr>
            <p:cNvPr id="10" name="object 10"/>
            <p:cNvSpPr/>
            <p:nvPr/>
          </p:nvSpPr>
          <p:spPr>
            <a:xfrm>
              <a:off x="1365503" y="1510266"/>
              <a:ext cx="1490472" cy="784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6275" y="1661160"/>
              <a:ext cx="1307591" cy="588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03603" y="1528572"/>
              <a:ext cx="1414272" cy="7086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03603" y="1528572"/>
              <a:ext cx="1414780" cy="708660"/>
            </a:xfrm>
            <a:custGeom>
              <a:avLst/>
              <a:gdLst/>
              <a:ahLst/>
              <a:cxnLst/>
              <a:rect l="l" t="t" r="r" b="b"/>
              <a:pathLst>
                <a:path w="1414780" h="708660">
                  <a:moveTo>
                    <a:pt x="0" y="0"/>
                  </a:moveTo>
                  <a:lnTo>
                    <a:pt x="1296162" y="0"/>
                  </a:lnTo>
                  <a:lnTo>
                    <a:pt x="1414272" y="118110"/>
                  </a:lnTo>
                  <a:lnTo>
                    <a:pt x="1414272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51175" y="1722120"/>
            <a:ext cx="119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</a:t>
            </a:r>
            <a:r>
              <a:rPr sz="1200" b="1" dirty="0">
                <a:latin typeface="Georgia"/>
                <a:cs typeface="Georgia"/>
              </a:rPr>
              <a:t>Objetos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32476" y="1510266"/>
            <a:ext cx="1490980" cy="785495"/>
            <a:chOff x="3808476" y="1510266"/>
            <a:chExt cx="1490980" cy="785495"/>
          </a:xfrm>
        </p:grpSpPr>
        <p:sp>
          <p:nvSpPr>
            <p:cNvPr id="16" name="object 16"/>
            <p:cNvSpPr/>
            <p:nvPr/>
          </p:nvSpPr>
          <p:spPr>
            <a:xfrm>
              <a:off x="3808476" y="1510266"/>
              <a:ext cx="1490471" cy="784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89248" y="1661160"/>
              <a:ext cx="1307591" cy="5882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46576" y="1528572"/>
              <a:ext cx="1414272" cy="7086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46576" y="1528572"/>
              <a:ext cx="1414780" cy="708660"/>
            </a:xfrm>
            <a:custGeom>
              <a:avLst/>
              <a:gdLst/>
              <a:ahLst/>
              <a:cxnLst/>
              <a:rect l="l" t="t" r="r" b="b"/>
              <a:pathLst>
                <a:path w="1414779" h="708660">
                  <a:moveTo>
                    <a:pt x="0" y="0"/>
                  </a:moveTo>
                  <a:lnTo>
                    <a:pt x="1296162" y="0"/>
                  </a:lnTo>
                  <a:lnTo>
                    <a:pt x="1414272" y="118110"/>
                  </a:lnTo>
                  <a:lnTo>
                    <a:pt x="1414272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535295" y="1712595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</a:t>
            </a:r>
            <a:r>
              <a:rPr sz="1200" b="1" dirty="0">
                <a:latin typeface="Georgia"/>
                <a:cs typeface="Georgia"/>
              </a:rPr>
              <a:t>Objetos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48946" y="3814554"/>
            <a:ext cx="1489075" cy="785495"/>
            <a:chOff x="6124946" y="3814554"/>
            <a:chExt cx="1489075" cy="785495"/>
          </a:xfrm>
        </p:grpSpPr>
        <p:sp>
          <p:nvSpPr>
            <p:cNvPr id="22" name="object 22"/>
            <p:cNvSpPr/>
            <p:nvPr/>
          </p:nvSpPr>
          <p:spPr>
            <a:xfrm>
              <a:off x="6124946" y="3814554"/>
              <a:ext cx="1488966" cy="784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05727" y="3965448"/>
              <a:ext cx="1307592" cy="5882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63055" y="3832860"/>
              <a:ext cx="1412748" cy="7086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63055" y="3832860"/>
              <a:ext cx="1412875" cy="708660"/>
            </a:xfrm>
            <a:custGeom>
              <a:avLst/>
              <a:gdLst/>
              <a:ahLst/>
              <a:cxnLst/>
              <a:rect l="l" t="t" r="r" b="b"/>
              <a:pathLst>
                <a:path w="1412875" h="708660">
                  <a:moveTo>
                    <a:pt x="0" y="0"/>
                  </a:moveTo>
                  <a:lnTo>
                    <a:pt x="1294638" y="0"/>
                  </a:lnTo>
                  <a:lnTo>
                    <a:pt x="1412748" y="118109"/>
                  </a:lnTo>
                  <a:lnTo>
                    <a:pt x="1412748" y="708659"/>
                  </a:lnTo>
                  <a:lnTo>
                    <a:pt x="0" y="70865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851775" y="4017645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</a:t>
            </a:r>
            <a:r>
              <a:rPr sz="1200" b="1" dirty="0">
                <a:latin typeface="Georgia"/>
                <a:cs typeface="Georgia"/>
              </a:rPr>
              <a:t>Interação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51775" y="5107940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0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Estrutura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32476" y="4904232"/>
            <a:ext cx="1490980" cy="786765"/>
            <a:chOff x="3808476" y="4904232"/>
            <a:chExt cx="1490980" cy="786765"/>
          </a:xfrm>
        </p:grpSpPr>
        <p:sp>
          <p:nvSpPr>
            <p:cNvPr id="29" name="object 29"/>
            <p:cNvSpPr/>
            <p:nvPr/>
          </p:nvSpPr>
          <p:spPr>
            <a:xfrm>
              <a:off x="3808476" y="4904232"/>
              <a:ext cx="1490471" cy="786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89248" y="5055108"/>
              <a:ext cx="1307591" cy="5882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846576" y="4922520"/>
              <a:ext cx="1414272" cy="7101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46576" y="4922520"/>
              <a:ext cx="1414780" cy="710565"/>
            </a:xfrm>
            <a:custGeom>
              <a:avLst/>
              <a:gdLst/>
              <a:ahLst/>
              <a:cxnLst/>
              <a:rect l="l" t="t" r="r" b="b"/>
              <a:pathLst>
                <a:path w="1414779" h="710564">
                  <a:moveTo>
                    <a:pt x="0" y="0"/>
                  </a:moveTo>
                  <a:lnTo>
                    <a:pt x="1295908" y="0"/>
                  </a:lnTo>
                  <a:lnTo>
                    <a:pt x="1414272" y="118363"/>
                  </a:lnTo>
                  <a:lnTo>
                    <a:pt x="1414272" y="710183"/>
                  </a:lnTo>
                  <a:lnTo>
                    <a:pt x="0" y="7101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535295" y="5107940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Pacotes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89503" y="4904232"/>
            <a:ext cx="1490980" cy="786765"/>
            <a:chOff x="1365503" y="4904232"/>
            <a:chExt cx="1490980" cy="786765"/>
          </a:xfrm>
        </p:grpSpPr>
        <p:sp>
          <p:nvSpPr>
            <p:cNvPr id="35" name="object 35"/>
            <p:cNvSpPr/>
            <p:nvPr/>
          </p:nvSpPr>
          <p:spPr>
            <a:xfrm>
              <a:off x="1365503" y="4904232"/>
              <a:ext cx="1490472" cy="786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46275" y="5055108"/>
              <a:ext cx="1307591" cy="5882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03603" y="4922520"/>
              <a:ext cx="1414272" cy="7101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03603" y="4922520"/>
              <a:ext cx="1414780" cy="710565"/>
            </a:xfrm>
            <a:custGeom>
              <a:avLst/>
              <a:gdLst/>
              <a:ahLst/>
              <a:cxnLst/>
              <a:rect l="l" t="t" r="r" b="b"/>
              <a:pathLst>
                <a:path w="1414780" h="710564">
                  <a:moveTo>
                    <a:pt x="0" y="0"/>
                  </a:moveTo>
                  <a:lnTo>
                    <a:pt x="1295908" y="0"/>
                  </a:lnTo>
                  <a:lnTo>
                    <a:pt x="1414272" y="118363"/>
                  </a:lnTo>
                  <a:lnTo>
                    <a:pt x="1414272" y="710183"/>
                  </a:lnTo>
                  <a:lnTo>
                    <a:pt x="0" y="7101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051175" y="5107940"/>
            <a:ext cx="11880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</a:t>
            </a:r>
            <a:r>
              <a:rPr sz="1200" b="1" dirty="0">
                <a:latin typeface="Georgia"/>
                <a:cs typeface="Georgia"/>
              </a:rPr>
              <a:t>Implan</a:t>
            </a:r>
            <a:r>
              <a:rPr sz="1200" b="1" spc="5" dirty="0">
                <a:latin typeface="Georgia"/>
                <a:cs typeface="Georgia"/>
              </a:rPr>
              <a:t>t</a:t>
            </a:r>
            <a:r>
              <a:rPr sz="1200" b="1" dirty="0">
                <a:latin typeface="Georgia"/>
                <a:cs typeface="Georgia"/>
              </a:rPr>
              <a:t>a</a:t>
            </a:r>
            <a:r>
              <a:rPr sz="1200" b="1" spc="-5" dirty="0">
                <a:latin typeface="Georgia"/>
                <a:cs typeface="Georgia"/>
              </a:rPr>
              <a:t>ção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889503" y="3814554"/>
            <a:ext cx="1490980" cy="785495"/>
            <a:chOff x="1365503" y="3814554"/>
            <a:chExt cx="1490980" cy="785495"/>
          </a:xfrm>
        </p:grpSpPr>
        <p:sp>
          <p:nvSpPr>
            <p:cNvPr id="41" name="object 41"/>
            <p:cNvSpPr/>
            <p:nvPr/>
          </p:nvSpPr>
          <p:spPr>
            <a:xfrm>
              <a:off x="1365503" y="3814554"/>
              <a:ext cx="1490472" cy="784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05127" y="3965448"/>
              <a:ext cx="1351787" cy="5882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03603" y="3832860"/>
              <a:ext cx="1414272" cy="70865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03603" y="3832860"/>
              <a:ext cx="1414780" cy="708660"/>
            </a:xfrm>
            <a:custGeom>
              <a:avLst/>
              <a:gdLst/>
              <a:ahLst/>
              <a:cxnLst/>
              <a:rect l="l" t="t" r="r" b="b"/>
              <a:pathLst>
                <a:path w="1414780" h="708660">
                  <a:moveTo>
                    <a:pt x="0" y="0"/>
                  </a:moveTo>
                  <a:lnTo>
                    <a:pt x="1296162" y="0"/>
                  </a:lnTo>
                  <a:lnTo>
                    <a:pt x="1414272" y="118109"/>
                  </a:lnTo>
                  <a:lnTo>
                    <a:pt x="1414272" y="708659"/>
                  </a:lnTo>
                  <a:lnTo>
                    <a:pt x="0" y="70865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2970530" y="4017645"/>
            <a:ext cx="13068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 de  </a:t>
            </a:r>
            <a:r>
              <a:rPr sz="1200" b="1" dirty="0">
                <a:latin typeface="Georgia"/>
                <a:cs typeface="Georgia"/>
              </a:rPr>
              <a:t>Comp</a:t>
            </a:r>
            <a:r>
              <a:rPr sz="1200" b="1" spc="5" dirty="0">
                <a:latin typeface="Georgia"/>
                <a:cs typeface="Georgia"/>
              </a:rPr>
              <a:t>o</a:t>
            </a:r>
            <a:r>
              <a:rPr sz="1200" b="1" dirty="0">
                <a:latin typeface="Georgia"/>
                <a:cs typeface="Georgia"/>
              </a:rPr>
              <a:t>nentes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889503" y="2607546"/>
            <a:ext cx="1490980" cy="785495"/>
            <a:chOff x="1365503" y="2607546"/>
            <a:chExt cx="1490980" cy="785495"/>
          </a:xfrm>
        </p:grpSpPr>
        <p:sp>
          <p:nvSpPr>
            <p:cNvPr id="47" name="object 47"/>
            <p:cNvSpPr/>
            <p:nvPr/>
          </p:nvSpPr>
          <p:spPr>
            <a:xfrm>
              <a:off x="1365503" y="2607546"/>
              <a:ext cx="1490472" cy="784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46275" y="2758439"/>
              <a:ext cx="1307591" cy="5882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03603" y="2625851"/>
              <a:ext cx="1414272" cy="7086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403603" y="2625851"/>
              <a:ext cx="1414780" cy="708660"/>
            </a:xfrm>
            <a:custGeom>
              <a:avLst/>
              <a:gdLst/>
              <a:ahLst/>
              <a:cxnLst/>
              <a:rect l="l" t="t" r="r" b="b"/>
              <a:pathLst>
                <a:path w="1414780" h="708660">
                  <a:moveTo>
                    <a:pt x="0" y="0"/>
                  </a:moveTo>
                  <a:lnTo>
                    <a:pt x="1296162" y="0"/>
                  </a:lnTo>
                  <a:lnTo>
                    <a:pt x="1414272" y="118110"/>
                  </a:lnTo>
                  <a:lnTo>
                    <a:pt x="1414272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3092450" y="2810510"/>
            <a:ext cx="11499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7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</a:t>
            </a:r>
            <a:endParaRPr sz="1200">
              <a:latin typeface="Georgia"/>
              <a:cs typeface="Georgia"/>
            </a:endParaRPr>
          </a:p>
          <a:p>
            <a:pPr marL="1270" algn="ctr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Classe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648946" y="1510266"/>
            <a:ext cx="1489075" cy="785495"/>
            <a:chOff x="6124946" y="1510266"/>
            <a:chExt cx="1489075" cy="785495"/>
          </a:xfrm>
        </p:grpSpPr>
        <p:sp>
          <p:nvSpPr>
            <p:cNvPr id="53" name="object 53"/>
            <p:cNvSpPr/>
            <p:nvPr/>
          </p:nvSpPr>
          <p:spPr>
            <a:xfrm>
              <a:off x="6124946" y="1510266"/>
              <a:ext cx="1488966" cy="784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205727" y="1661160"/>
              <a:ext cx="1307592" cy="5882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163055" y="1528572"/>
              <a:ext cx="1412748" cy="7086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163055" y="1528572"/>
              <a:ext cx="1412875" cy="708660"/>
            </a:xfrm>
            <a:custGeom>
              <a:avLst/>
              <a:gdLst/>
              <a:ahLst/>
              <a:cxnLst/>
              <a:rect l="l" t="t" r="r" b="b"/>
              <a:pathLst>
                <a:path w="1412875" h="708660">
                  <a:moveTo>
                    <a:pt x="0" y="0"/>
                  </a:moveTo>
                  <a:lnTo>
                    <a:pt x="1294638" y="0"/>
                  </a:lnTo>
                  <a:lnTo>
                    <a:pt x="1412748" y="118110"/>
                  </a:lnTo>
                  <a:lnTo>
                    <a:pt x="1412748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729220" y="1712595"/>
            <a:ext cx="11480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Caso de</a:t>
            </a:r>
            <a:r>
              <a:rPr sz="1200" b="1" spc="-6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Uso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648946" y="2607546"/>
            <a:ext cx="1489075" cy="785495"/>
            <a:chOff x="6124946" y="2607546"/>
            <a:chExt cx="1489075" cy="785495"/>
          </a:xfrm>
        </p:grpSpPr>
        <p:sp>
          <p:nvSpPr>
            <p:cNvPr id="59" name="object 59"/>
            <p:cNvSpPr/>
            <p:nvPr/>
          </p:nvSpPr>
          <p:spPr>
            <a:xfrm>
              <a:off x="6124946" y="2607546"/>
              <a:ext cx="1488966" cy="784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205727" y="2758439"/>
              <a:ext cx="1307592" cy="5882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163055" y="2625851"/>
              <a:ext cx="1412748" cy="7086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163055" y="2625851"/>
              <a:ext cx="1412875" cy="708660"/>
            </a:xfrm>
            <a:custGeom>
              <a:avLst/>
              <a:gdLst/>
              <a:ahLst/>
              <a:cxnLst/>
              <a:rect l="l" t="t" r="r" b="b"/>
              <a:pathLst>
                <a:path w="1412875" h="708660">
                  <a:moveTo>
                    <a:pt x="0" y="0"/>
                  </a:moveTo>
                  <a:lnTo>
                    <a:pt x="1294638" y="0"/>
                  </a:lnTo>
                  <a:lnTo>
                    <a:pt x="1412748" y="118110"/>
                  </a:lnTo>
                  <a:lnTo>
                    <a:pt x="1412748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7851775" y="2810510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7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</a:t>
            </a:r>
            <a:endParaRPr sz="1200">
              <a:latin typeface="Georgia"/>
              <a:cs typeface="Georgia"/>
            </a:endParaRPr>
          </a:p>
          <a:p>
            <a:pPr marL="1270" algn="ctr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Atividades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860" y="63500"/>
            <a:ext cx="850011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596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Notação </a:t>
            </a:r>
            <a:r>
              <a:rPr sz="4400" spc="-5" dirty="0"/>
              <a:t>UML  Diagrama de</a:t>
            </a:r>
            <a:r>
              <a:rPr sz="4400" spc="-100" dirty="0"/>
              <a:t> </a:t>
            </a:r>
            <a:r>
              <a:rPr sz="4400" spc="-5" dirty="0"/>
              <a:t>Classe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30492" y="2356485"/>
            <a:ext cx="2162174" cy="25050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17647" y="2698242"/>
            <a:ext cx="2129790" cy="345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latin typeface="Arial"/>
                <a:cs typeface="Arial"/>
              </a:rPr>
              <a:t>Nome </a:t>
            </a:r>
            <a:r>
              <a:rPr sz="1600" b="1" spc="55" dirty="0">
                <a:latin typeface="Arial"/>
                <a:cs typeface="Arial"/>
              </a:rPr>
              <a:t>da</a:t>
            </a:r>
            <a:r>
              <a:rPr sz="1600" b="1" spc="31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  <a:p>
            <a:pPr marL="12700" marR="5080" indent="578485">
              <a:lnSpc>
                <a:spcPct val="323000"/>
              </a:lnSpc>
              <a:spcBef>
                <a:spcPts val="65"/>
              </a:spcBef>
            </a:pPr>
            <a:r>
              <a:rPr sz="1600" b="1" spc="30" dirty="0">
                <a:latin typeface="Arial"/>
                <a:cs typeface="Arial"/>
              </a:rPr>
              <a:t>Atributos  </a:t>
            </a:r>
            <a:r>
              <a:rPr sz="1600" b="1" spc="-25" dirty="0">
                <a:latin typeface="Arial"/>
                <a:cs typeface="Arial"/>
              </a:rPr>
              <a:t>Operações</a:t>
            </a:r>
            <a:r>
              <a:rPr sz="1600" b="1" spc="155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  <a:sym typeface="+mn-ea"/>
              </a:rPr>
              <a:t>(Métodos)</a:t>
            </a:r>
            <a:endParaRPr sz="1600">
              <a:latin typeface="Arial"/>
              <a:cs typeface="Arial"/>
            </a:endParaRPr>
          </a:p>
          <a:p>
            <a:pPr marL="12700" marR="5080" indent="578485">
              <a:lnSpc>
                <a:spcPct val="323000"/>
              </a:lnSpc>
              <a:spcBef>
                <a:spcPts val="65"/>
              </a:spcBef>
            </a:pP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83479" y="2671572"/>
            <a:ext cx="1559560" cy="1914525"/>
            <a:chOff x="3459479" y="2671572"/>
            <a:chExt cx="1559560" cy="1914525"/>
          </a:xfrm>
        </p:grpSpPr>
        <p:sp>
          <p:nvSpPr>
            <p:cNvPr id="6" name="object 6"/>
            <p:cNvSpPr/>
            <p:nvPr/>
          </p:nvSpPr>
          <p:spPr>
            <a:xfrm>
              <a:off x="3784091" y="2671572"/>
              <a:ext cx="1234439" cy="315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7525" y="2749423"/>
              <a:ext cx="1033144" cy="120650"/>
            </a:xfrm>
            <a:custGeom>
              <a:avLst/>
              <a:gdLst/>
              <a:ahLst/>
              <a:cxnLst/>
              <a:rect l="l" t="t" r="r" b="b"/>
              <a:pathLst>
                <a:path w="1033145" h="120650">
                  <a:moveTo>
                    <a:pt x="981220" y="60071"/>
                  </a:moveTo>
                  <a:lnTo>
                    <a:pt x="916559" y="97789"/>
                  </a:lnTo>
                  <a:lnTo>
                    <a:pt x="914400" y="105790"/>
                  </a:lnTo>
                  <a:lnTo>
                    <a:pt x="918083" y="111887"/>
                  </a:lnTo>
                  <a:lnTo>
                    <a:pt x="921638" y="118110"/>
                  </a:lnTo>
                  <a:lnTo>
                    <a:pt x="929513" y="120141"/>
                  </a:lnTo>
                  <a:lnTo>
                    <a:pt x="935736" y="116586"/>
                  </a:lnTo>
                  <a:lnTo>
                    <a:pt x="1010425" y="73025"/>
                  </a:lnTo>
                  <a:lnTo>
                    <a:pt x="1006983" y="73025"/>
                  </a:lnTo>
                  <a:lnTo>
                    <a:pt x="1006983" y="71247"/>
                  </a:lnTo>
                  <a:lnTo>
                    <a:pt x="1000378" y="71247"/>
                  </a:lnTo>
                  <a:lnTo>
                    <a:pt x="981220" y="60071"/>
                  </a:lnTo>
                  <a:close/>
                </a:path>
                <a:path w="1033145" h="120650">
                  <a:moveTo>
                    <a:pt x="959013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959013" y="73025"/>
                  </a:lnTo>
                  <a:lnTo>
                    <a:pt x="981220" y="60071"/>
                  </a:lnTo>
                  <a:lnTo>
                    <a:pt x="959013" y="47116"/>
                  </a:lnTo>
                  <a:close/>
                </a:path>
                <a:path w="1033145" h="120650">
                  <a:moveTo>
                    <a:pt x="1010425" y="47116"/>
                  </a:moveTo>
                  <a:lnTo>
                    <a:pt x="1006983" y="47116"/>
                  </a:lnTo>
                  <a:lnTo>
                    <a:pt x="1006983" y="73025"/>
                  </a:lnTo>
                  <a:lnTo>
                    <a:pt x="1010425" y="73025"/>
                  </a:lnTo>
                  <a:lnTo>
                    <a:pt x="1032637" y="60071"/>
                  </a:lnTo>
                  <a:lnTo>
                    <a:pt x="1010425" y="47116"/>
                  </a:lnTo>
                  <a:close/>
                </a:path>
                <a:path w="1033145" h="120650">
                  <a:moveTo>
                    <a:pt x="1000378" y="48894"/>
                  </a:moveTo>
                  <a:lnTo>
                    <a:pt x="981220" y="60071"/>
                  </a:lnTo>
                  <a:lnTo>
                    <a:pt x="1000378" y="71247"/>
                  </a:lnTo>
                  <a:lnTo>
                    <a:pt x="1000378" y="48894"/>
                  </a:lnTo>
                  <a:close/>
                </a:path>
                <a:path w="1033145" h="120650">
                  <a:moveTo>
                    <a:pt x="1006983" y="48894"/>
                  </a:moveTo>
                  <a:lnTo>
                    <a:pt x="1000378" y="48894"/>
                  </a:lnTo>
                  <a:lnTo>
                    <a:pt x="1000378" y="71247"/>
                  </a:lnTo>
                  <a:lnTo>
                    <a:pt x="1006983" y="71247"/>
                  </a:lnTo>
                  <a:lnTo>
                    <a:pt x="1006983" y="48894"/>
                  </a:lnTo>
                  <a:close/>
                </a:path>
                <a:path w="1033145" h="120650">
                  <a:moveTo>
                    <a:pt x="929513" y="0"/>
                  </a:moveTo>
                  <a:lnTo>
                    <a:pt x="921638" y="2031"/>
                  </a:lnTo>
                  <a:lnTo>
                    <a:pt x="918083" y="8254"/>
                  </a:lnTo>
                  <a:lnTo>
                    <a:pt x="914400" y="14350"/>
                  </a:lnTo>
                  <a:lnTo>
                    <a:pt x="916559" y="22351"/>
                  </a:lnTo>
                  <a:lnTo>
                    <a:pt x="981220" y="60071"/>
                  </a:lnTo>
                  <a:lnTo>
                    <a:pt x="1000378" y="48894"/>
                  </a:lnTo>
                  <a:lnTo>
                    <a:pt x="1006983" y="48894"/>
                  </a:lnTo>
                  <a:lnTo>
                    <a:pt x="1006983" y="47116"/>
                  </a:lnTo>
                  <a:lnTo>
                    <a:pt x="1010425" y="47116"/>
                  </a:lnTo>
                  <a:lnTo>
                    <a:pt x="935736" y="3555"/>
                  </a:lnTo>
                  <a:lnTo>
                    <a:pt x="929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59479" y="3467100"/>
              <a:ext cx="1559052" cy="31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02913" y="3544950"/>
              <a:ext cx="1357630" cy="120650"/>
            </a:xfrm>
            <a:custGeom>
              <a:avLst/>
              <a:gdLst/>
              <a:ahLst/>
              <a:cxnLst/>
              <a:rect l="l" t="t" r="r" b="b"/>
              <a:pathLst>
                <a:path w="1357629" h="120650">
                  <a:moveTo>
                    <a:pt x="1305832" y="60071"/>
                  </a:moveTo>
                  <a:lnTo>
                    <a:pt x="1241171" y="97790"/>
                  </a:lnTo>
                  <a:lnTo>
                    <a:pt x="1239012" y="105791"/>
                  </a:lnTo>
                  <a:lnTo>
                    <a:pt x="1242695" y="111887"/>
                  </a:lnTo>
                  <a:lnTo>
                    <a:pt x="1246251" y="118110"/>
                  </a:lnTo>
                  <a:lnTo>
                    <a:pt x="1254125" y="120142"/>
                  </a:lnTo>
                  <a:lnTo>
                    <a:pt x="1260348" y="116586"/>
                  </a:lnTo>
                  <a:lnTo>
                    <a:pt x="1335037" y="73025"/>
                  </a:lnTo>
                  <a:lnTo>
                    <a:pt x="1331595" y="73025"/>
                  </a:lnTo>
                  <a:lnTo>
                    <a:pt x="1331595" y="71247"/>
                  </a:lnTo>
                  <a:lnTo>
                    <a:pt x="1324990" y="71247"/>
                  </a:lnTo>
                  <a:lnTo>
                    <a:pt x="1305832" y="60071"/>
                  </a:lnTo>
                  <a:close/>
                </a:path>
                <a:path w="1357629" h="120650">
                  <a:moveTo>
                    <a:pt x="1283625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1283625" y="73025"/>
                  </a:lnTo>
                  <a:lnTo>
                    <a:pt x="1305832" y="60071"/>
                  </a:lnTo>
                  <a:lnTo>
                    <a:pt x="1283625" y="47116"/>
                  </a:lnTo>
                  <a:close/>
                </a:path>
                <a:path w="1357629" h="120650">
                  <a:moveTo>
                    <a:pt x="1335037" y="47116"/>
                  </a:moveTo>
                  <a:lnTo>
                    <a:pt x="1331595" y="47116"/>
                  </a:lnTo>
                  <a:lnTo>
                    <a:pt x="1331595" y="73025"/>
                  </a:lnTo>
                  <a:lnTo>
                    <a:pt x="1335037" y="73025"/>
                  </a:lnTo>
                  <a:lnTo>
                    <a:pt x="1357249" y="60071"/>
                  </a:lnTo>
                  <a:lnTo>
                    <a:pt x="1335037" y="47116"/>
                  </a:lnTo>
                  <a:close/>
                </a:path>
                <a:path w="1357629" h="120650">
                  <a:moveTo>
                    <a:pt x="1324990" y="48895"/>
                  </a:moveTo>
                  <a:lnTo>
                    <a:pt x="1305832" y="60071"/>
                  </a:lnTo>
                  <a:lnTo>
                    <a:pt x="1324990" y="71247"/>
                  </a:lnTo>
                  <a:lnTo>
                    <a:pt x="1324990" y="48895"/>
                  </a:lnTo>
                  <a:close/>
                </a:path>
                <a:path w="1357629" h="120650">
                  <a:moveTo>
                    <a:pt x="1331595" y="48895"/>
                  </a:moveTo>
                  <a:lnTo>
                    <a:pt x="1324990" y="48895"/>
                  </a:lnTo>
                  <a:lnTo>
                    <a:pt x="1324990" y="71247"/>
                  </a:lnTo>
                  <a:lnTo>
                    <a:pt x="1331595" y="71247"/>
                  </a:lnTo>
                  <a:lnTo>
                    <a:pt x="1331595" y="48895"/>
                  </a:lnTo>
                  <a:close/>
                </a:path>
                <a:path w="1357629" h="120650">
                  <a:moveTo>
                    <a:pt x="1254125" y="0"/>
                  </a:moveTo>
                  <a:lnTo>
                    <a:pt x="1246251" y="2032"/>
                  </a:lnTo>
                  <a:lnTo>
                    <a:pt x="1242695" y="8254"/>
                  </a:lnTo>
                  <a:lnTo>
                    <a:pt x="1239012" y="14350"/>
                  </a:lnTo>
                  <a:lnTo>
                    <a:pt x="1241171" y="22351"/>
                  </a:lnTo>
                  <a:lnTo>
                    <a:pt x="1305832" y="60071"/>
                  </a:lnTo>
                  <a:lnTo>
                    <a:pt x="1324990" y="48895"/>
                  </a:lnTo>
                  <a:lnTo>
                    <a:pt x="1331595" y="48895"/>
                  </a:lnTo>
                  <a:lnTo>
                    <a:pt x="1331595" y="47116"/>
                  </a:lnTo>
                  <a:lnTo>
                    <a:pt x="1335037" y="47116"/>
                  </a:lnTo>
                  <a:lnTo>
                    <a:pt x="1260348" y="3556"/>
                  </a:lnTo>
                  <a:lnTo>
                    <a:pt x="12541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43171" y="4270247"/>
              <a:ext cx="975360" cy="3154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86605" y="4348098"/>
              <a:ext cx="774700" cy="120650"/>
            </a:xfrm>
            <a:custGeom>
              <a:avLst/>
              <a:gdLst/>
              <a:ahLst/>
              <a:cxnLst/>
              <a:rect l="l" t="t" r="r" b="b"/>
              <a:pathLst>
                <a:path w="774700" h="120650">
                  <a:moveTo>
                    <a:pt x="723156" y="60070"/>
                  </a:moveTo>
                  <a:lnTo>
                    <a:pt x="658495" y="97789"/>
                  </a:lnTo>
                  <a:lnTo>
                    <a:pt x="656336" y="105790"/>
                  </a:lnTo>
                  <a:lnTo>
                    <a:pt x="659892" y="111887"/>
                  </a:lnTo>
                  <a:lnTo>
                    <a:pt x="663575" y="118109"/>
                  </a:lnTo>
                  <a:lnTo>
                    <a:pt x="671449" y="120142"/>
                  </a:lnTo>
                  <a:lnTo>
                    <a:pt x="677672" y="116586"/>
                  </a:lnTo>
                  <a:lnTo>
                    <a:pt x="752361" y="73025"/>
                  </a:lnTo>
                  <a:lnTo>
                    <a:pt x="748919" y="73025"/>
                  </a:lnTo>
                  <a:lnTo>
                    <a:pt x="748919" y="71246"/>
                  </a:lnTo>
                  <a:lnTo>
                    <a:pt x="742315" y="71246"/>
                  </a:lnTo>
                  <a:lnTo>
                    <a:pt x="723156" y="60070"/>
                  </a:lnTo>
                  <a:close/>
                </a:path>
                <a:path w="774700" h="120650">
                  <a:moveTo>
                    <a:pt x="70094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700949" y="73025"/>
                  </a:lnTo>
                  <a:lnTo>
                    <a:pt x="723156" y="60070"/>
                  </a:lnTo>
                  <a:lnTo>
                    <a:pt x="700949" y="47117"/>
                  </a:lnTo>
                  <a:close/>
                </a:path>
                <a:path w="774700" h="120650">
                  <a:moveTo>
                    <a:pt x="752361" y="47117"/>
                  </a:moveTo>
                  <a:lnTo>
                    <a:pt x="748919" y="47117"/>
                  </a:lnTo>
                  <a:lnTo>
                    <a:pt x="748919" y="73025"/>
                  </a:lnTo>
                  <a:lnTo>
                    <a:pt x="752361" y="73025"/>
                  </a:lnTo>
                  <a:lnTo>
                    <a:pt x="774573" y="60070"/>
                  </a:lnTo>
                  <a:lnTo>
                    <a:pt x="752361" y="47117"/>
                  </a:lnTo>
                  <a:close/>
                </a:path>
                <a:path w="774700" h="120650">
                  <a:moveTo>
                    <a:pt x="742315" y="48894"/>
                  </a:moveTo>
                  <a:lnTo>
                    <a:pt x="723156" y="60070"/>
                  </a:lnTo>
                  <a:lnTo>
                    <a:pt x="742315" y="71246"/>
                  </a:lnTo>
                  <a:lnTo>
                    <a:pt x="742315" y="48894"/>
                  </a:lnTo>
                  <a:close/>
                </a:path>
                <a:path w="774700" h="120650">
                  <a:moveTo>
                    <a:pt x="748919" y="48894"/>
                  </a:moveTo>
                  <a:lnTo>
                    <a:pt x="742315" y="48894"/>
                  </a:lnTo>
                  <a:lnTo>
                    <a:pt x="742315" y="71246"/>
                  </a:lnTo>
                  <a:lnTo>
                    <a:pt x="748919" y="71246"/>
                  </a:lnTo>
                  <a:lnTo>
                    <a:pt x="748919" y="48894"/>
                  </a:lnTo>
                  <a:close/>
                </a:path>
                <a:path w="774700" h="120650">
                  <a:moveTo>
                    <a:pt x="671449" y="0"/>
                  </a:moveTo>
                  <a:lnTo>
                    <a:pt x="663575" y="2031"/>
                  </a:lnTo>
                  <a:lnTo>
                    <a:pt x="659892" y="8255"/>
                  </a:lnTo>
                  <a:lnTo>
                    <a:pt x="656336" y="14350"/>
                  </a:lnTo>
                  <a:lnTo>
                    <a:pt x="658495" y="22351"/>
                  </a:lnTo>
                  <a:lnTo>
                    <a:pt x="723156" y="60070"/>
                  </a:lnTo>
                  <a:lnTo>
                    <a:pt x="742315" y="48894"/>
                  </a:lnTo>
                  <a:lnTo>
                    <a:pt x="748919" y="48894"/>
                  </a:lnTo>
                  <a:lnTo>
                    <a:pt x="748919" y="47117"/>
                  </a:lnTo>
                  <a:lnTo>
                    <a:pt x="752361" y="47117"/>
                  </a:lnTo>
                  <a:lnTo>
                    <a:pt x="677672" y="3556"/>
                  </a:lnTo>
                  <a:lnTo>
                    <a:pt x="67144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772411"/>
            <a:ext cx="9144000" cy="5085715"/>
            <a:chOff x="0" y="1772411"/>
            <a:chExt cx="9144000" cy="5085715"/>
          </a:xfrm>
        </p:grpSpPr>
        <p:sp>
          <p:nvSpPr>
            <p:cNvPr id="3" name="object 3"/>
            <p:cNvSpPr/>
            <p:nvPr/>
          </p:nvSpPr>
          <p:spPr>
            <a:xfrm>
              <a:off x="1339596" y="1772411"/>
              <a:ext cx="6134100" cy="43525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89603" y="3366515"/>
              <a:ext cx="1642872" cy="10957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1725" y="63500"/>
            <a:ext cx="738886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064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Notação </a:t>
            </a:r>
            <a:r>
              <a:rPr sz="4400" spc="-5" dirty="0"/>
              <a:t>UML  </a:t>
            </a:r>
            <a:r>
              <a:rPr sz="4400" dirty="0"/>
              <a:t>Relaci</a:t>
            </a:r>
            <a:r>
              <a:rPr sz="4400" spc="10" dirty="0"/>
              <a:t>o</a:t>
            </a:r>
            <a:r>
              <a:rPr sz="4400" dirty="0"/>
              <a:t>namentos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5706069"/>
            <a:ext cx="9144000" cy="1152525"/>
            <a:chOff x="0" y="5706069"/>
            <a:chExt cx="9144000" cy="1152525"/>
          </a:xfrm>
        </p:grpSpPr>
        <p:sp>
          <p:nvSpPr>
            <p:cNvPr id="3" name="object 3"/>
            <p:cNvSpPr/>
            <p:nvPr/>
          </p:nvSpPr>
          <p:spPr>
            <a:xfrm>
              <a:off x="2007107" y="5715000"/>
              <a:ext cx="1185671" cy="4495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96083" y="5715000"/>
              <a:ext cx="806195" cy="5120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54351" y="5742432"/>
              <a:ext cx="1091184" cy="355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5670" y="401955"/>
            <a:ext cx="33324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Herança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2293619" y="2078663"/>
            <a:ext cx="4055745" cy="2797175"/>
            <a:chOff x="769619" y="2078663"/>
            <a:chExt cx="4055745" cy="2797175"/>
          </a:xfrm>
        </p:grpSpPr>
        <p:sp>
          <p:nvSpPr>
            <p:cNvPr id="8" name="object 8"/>
            <p:cNvSpPr/>
            <p:nvPr/>
          </p:nvSpPr>
          <p:spPr>
            <a:xfrm>
              <a:off x="2034516" y="2078663"/>
              <a:ext cx="1167430" cy="5533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60447" y="2130552"/>
              <a:ext cx="1115568" cy="512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72639" y="2093976"/>
              <a:ext cx="1091184" cy="477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72639" y="2093976"/>
              <a:ext cx="1091565" cy="477520"/>
            </a:xfrm>
            <a:custGeom>
              <a:avLst/>
              <a:gdLst/>
              <a:ahLst/>
              <a:cxnLst/>
              <a:rect l="l" t="t" r="r" b="b"/>
              <a:pathLst>
                <a:path w="1091564" h="477519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2" y="0"/>
                  </a:lnTo>
                  <a:lnTo>
                    <a:pt x="1011682" y="0"/>
                  </a:lnTo>
                  <a:lnTo>
                    <a:pt x="1042642" y="6242"/>
                  </a:lnTo>
                  <a:lnTo>
                    <a:pt x="1067911" y="23272"/>
                  </a:lnTo>
                  <a:lnTo>
                    <a:pt x="1084941" y="48541"/>
                  </a:lnTo>
                  <a:lnTo>
                    <a:pt x="1091184" y="79501"/>
                  </a:lnTo>
                  <a:lnTo>
                    <a:pt x="1091184" y="397510"/>
                  </a:lnTo>
                  <a:lnTo>
                    <a:pt x="1084941" y="428470"/>
                  </a:lnTo>
                  <a:lnTo>
                    <a:pt x="1067911" y="453739"/>
                  </a:lnTo>
                  <a:lnTo>
                    <a:pt x="1042642" y="470769"/>
                  </a:lnTo>
                  <a:lnTo>
                    <a:pt x="1011682" y="477012"/>
                  </a:lnTo>
                  <a:lnTo>
                    <a:pt x="79502" y="477012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10"/>
                  </a:lnTo>
                  <a:lnTo>
                    <a:pt x="0" y="79501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9619" y="2298192"/>
              <a:ext cx="1345692" cy="11917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7219" y="2321052"/>
              <a:ext cx="1206500" cy="991235"/>
            </a:xfrm>
            <a:custGeom>
              <a:avLst/>
              <a:gdLst/>
              <a:ahLst/>
              <a:cxnLst/>
              <a:rect l="l" t="t" r="r" b="b"/>
              <a:pathLst>
                <a:path w="1206500" h="991235">
                  <a:moveTo>
                    <a:pt x="14452" y="872489"/>
                  </a:moveTo>
                  <a:lnTo>
                    <a:pt x="8267" y="876173"/>
                  </a:lnTo>
                  <a:lnTo>
                    <a:pt x="2082" y="879728"/>
                  </a:lnTo>
                  <a:lnTo>
                    <a:pt x="0" y="887730"/>
                  </a:lnTo>
                  <a:lnTo>
                    <a:pt x="3606" y="893826"/>
                  </a:lnTo>
                  <a:lnTo>
                    <a:pt x="60134" y="990726"/>
                  </a:lnTo>
                  <a:lnTo>
                    <a:pt x="75099" y="965073"/>
                  </a:lnTo>
                  <a:lnTo>
                    <a:pt x="47180" y="965073"/>
                  </a:lnTo>
                  <a:lnTo>
                    <a:pt x="47180" y="917081"/>
                  </a:lnTo>
                  <a:lnTo>
                    <a:pt x="25984" y="880745"/>
                  </a:lnTo>
                  <a:lnTo>
                    <a:pt x="22377" y="874649"/>
                  </a:lnTo>
                  <a:lnTo>
                    <a:pt x="14452" y="872489"/>
                  </a:lnTo>
                  <a:close/>
                </a:path>
                <a:path w="1206500" h="991235">
                  <a:moveTo>
                    <a:pt x="47180" y="917081"/>
                  </a:moveTo>
                  <a:lnTo>
                    <a:pt x="47180" y="965073"/>
                  </a:lnTo>
                  <a:lnTo>
                    <a:pt x="73088" y="965073"/>
                  </a:lnTo>
                  <a:lnTo>
                    <a:pt x="73088" y="958469"/>
                  </a:lnTo>
                  <a:lnTo>
                    <a:pt x="48945" y="958469"/>
                  </a:lnTo>
                  <a:lnTo>
                    <a:pt x="60134" y="939288"/>
                  </a:lnTo>
                  <a:lnTo>
                    <a:pt x="47180" y="917081"/>
                  </a:lnTo>
                  <a:close/>
                </a:path>
                <a:path w="1206500" h="991235">
                  <a:moveTo>
                    <a:pt x="105816" y="872489"/>
                  </a:moveTo>
                  <a:lnTo>
                    <a:pt x="97891" y="874649"/>
                  </a:lnTo>
                  <a:lnTo>
                    <a:pt x="94284" y="880745"/>
                  </a:lnTo>
                  <a:lnTo>
                    <a:pt x="73088" y="917081"/>
                  </a:lnTo>
                  <a:lnTo>
                    <a:pt x="73088" y="965073"/>
                  </a:lnTo>
                  <a:lnTo>
                    <a:pt x="75099" y="965073"/>
                  </a:lnTo>
                  <a:lnTo>
                    <a:pt x="116662" y="893826"/>
                  </a:lnTo>
                  <a:lnTo>
                    <a:pt x="120268" y="887730"/>
                  </a:lnTo>
                  <a:lnTo>
                    <a:pt x="118186" y="879728"/>
                  </a:lnTo>
                  <a:lnTo>
                    <a:pt x="112001" y="876173"/>
                  </a:lnTo>
                  <a:lnTo>
                    <a:pt x="105816" y="872489"/>
                  </a:lnTo>
                  <a:close/>
                </a:path>
                <a:path w="1206500" h="991235">
                  <a:moveTo>
                    <a:pt x="60134" y="939288"/>
                  </a:moveTo>
                  <a:lnTo>
                    <a:pt x="48945" y="958469"/>
                  </a:lnTo>
                  <a:lnTo>
                    <a:pt x="71323" y="958469"/>
                  </a:lnTo>
                  <a:lnTo>
                    <a:pt x="60134" y="939288"/>
                  </a:lnTo>
                  <a:close/>
                </a:path>
                <a:path w="1206500" h="991235">
                  <a:moveTo>
                    <a:pt x="73088" y="917081"/>
                  </a:moveTo>
                  <a:lnTo>
                    <a:pt x="60134" y="939288"/>
                  </a:lnTo>
                  <a:lnTo>
                    <a:pt x="71323" y="958469"/>
                  </a:lnTo>
                  <a:lnTo>
                    <a:pt x="73088" y="958469"/>
                  </a:lnTo>
                  <a:lnTo>
                    <a:pt x="73088" y="917081"/>
                  </a:lnTo>
                  <a:close/>
                </a:path>
                <a:path w="1206500" h="991235">
                  <a:moveTo>
                    <a:pt x="1206055" y="0"/>
                  </a:moveTo>
                  <a:lnTo>
                    <a:pt x="52984" y="0"/>
                  </a:lnTo>
                  <a:lnTo>
                    <a:pt x="47180" y="5842"/>
                  </a:lnTo>
                  <a:lnTo>
                    <a:pt x="47180" y="917081"/>
                  </a:lnTo>
                  <a:lnTo>
                    <a:pt x="60134" y="939288"/>
                  </a:lnTo>
                  <a:lnTo>
                    <a:pt x="73088" y="917081"/>
                  </a:lnTo>
                  <a:lnTo>
                    <a:pt x="73088" y="25908"/>
                  </a:lnTo>
                  <a:lnTo>
                    <a:pt x="60134" y="25908"/>
                  </a:lnTo>
                  <a:lnTo>
                    <a:pt x="73088" y="12953"/>
                  </a:lnTo>
                  <a:lnTo>
                    <a:pt x="1206055" y="12953"/>
                  </a:lnTo>
                  <a:lnTo>
                    <a:pt x="1206055" y="0"/>
                  </a:lnTo>
                  <a:close/>
                </a:path>
                <a:path w="1206500" h="991235">
                  <a:moveTo>
                    <a:pt x="73088" y="12953"/>
                  </a:moveTo>
                  <a:lnTo>
                    <a:pt x="60134" y="25908"/>
                  </a:lnTo>
                  <a:lnTo>
                    <a:pt x="73088" y="25908"/>
                  </a:lnTo>
                  <a:lnTo>
                    <a:pt x="73088" y="12953"/>
                  </a:lnTo>
                  <a:close/>
                </a:path>
                <a:path w="1206500" h="991235">
                  <a:moveTo>
                    <a:pt x="1206055" y="12953"/>
                  </a:moveTo>
                  <a:lnTo>
                    <a:pt x="73088" y="12953"/>
                  </a:lnTo>
                  <a:lnTo>
                    <a:pt x="73088" y="25908"/>
                  </a:lnTo>
                  <a:lnTo>
                    <a:pt x="1206055" y="25908"/>
                  </a:lnTo>
                  <a:lnTo>
                    <a:pt x="1206055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22675" y="2298192"/>
              <a:ext cx="1207008" cy="11551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64586" y="2321052"/>
              <a:ext cx="1067435" cy="954405"/>
            </a:xfrm>
            <a:custGeom>
              <a:avLst/>
              <a:gdLst/>
              <a:ahLst/>
              <a:cxnLst/>
              <a:rect l="l" t="t" r="r" b="b"/>
              <a:pathLst>
                <a:path w="1067435" h="954404">
                  <a:moveTo>
                    <a:pt x="961516" y="835787"/>
                  </a:moveTo>
                  <a:lnTo>
                    <a:pt x="949071" y="842899"/>
                  </a:lnTo>
                  <a:lnTo>
                    <a:pt x="947038" y="850900"/>
                  </a:lnTo>
                  <a:lnTo>
                    <a:pt x="950594" y="857123"/>
                  </a:lnTo>
                  <a:lnTo>
                    <a:pt x="1007110" y="954024"/>
                  </a:lnTo>
                  <a:lnTo>
                    <a:pt x="1022146" y="928243"/>
                  </a:lnTo>
                  <a:lnTo>
                    <a:pt x="994155" y="928243"/>
                  </a:lnTo>
                  <a:lnTo>
                    <a:pt x="994155" y="880400"/>
                  </a:lnTo>
                  <a:lnTo>
                    <a:pt x="972947" y="844042"/>
                  </a:lnTo>
                  <a:lnTo>
                    <a:pt x="969390" y="837819"/>
                  </a:lnTo>
                  <a:lnTo>
                    <a:pt x="961516" y="835787"/>
                  </a:lnTo>
                  <a:close/>
                </a:path>
                <a:path w="1067435" h="954404">
                  <a:moveTo>
                    <a:pt x="994156" y="880400"/>
                  </a:moveTo>
                  <a:lnTo>
                    <a:pt x="994155" y="928243"/>
                  </a:lnTo>
                  <a:lnTo>
                    <a:pt x="1020063" y="928243"/>
                  </a:lnTo>
                  <a:lnTo>
                    <a:pt x="1020063" y="921765"/>
                  </a:lnTo>
                  <a:lnTo>
                    <a:pt x="995934" y="921765"/>
                  </a:lnTo>
                  <a:lnTo>
                    <a:pt x="1007110" y="902607"/>
                  </a:lnTo>
                  <a:lnTo>
                    <a:pt x="994156" y="880400"/>
                  </a:lnTo>
                  <a:close/>
                </a:path>
                <a:path w="1067435" h="954404">
                  <a:moveTo>
                    <a:pt x="1052829" y="835787"/>
                  </a:moveTo>
                  <a:lnTo>
                    <a:pt x="1044955" y="837819"/>
                  </a:lnTo>
                  <a:lnTo>
                    <a:pt x="1041273" y="844042"/>
                  </a:lnTo>
                  <a:lnTo>
                    <a:pt x="1020063" y="880400"/>
                  </a:lnTo>
                  <a:lnTo>
                    <a:pt x="1020063" y="928243"/>
                  </a:lnTo>
                  <a:lnTo>
                    <a:pt x="1022146" y="928243"/>
                  </a:lnTo>
                  <a:lnTo>
                    <a:pt x="1063625" y="857123"/>
                  </a:lnTo>
                  <a:lnTo>
                    <a:pt x="1067308" y="850900"/>
                  </a:lnTo>
                  <a:lnTo>
                    <a:pt x="1065149" y="842899"/>
                  </a:lnTo>
                  <a:lnTo>
                    <a:pt x="1059052" y="839343"/>
                  </a:lnTo>
                  <a:lnTo>
                    <a:pt x="1052829" y="835787"/>
                  </a:lnTo>
                  <a:close/>
                </a:path>
                <a:path w="1067435" h="954404">
                  <a:moveTo>
                    <a:pt x="1007110" y="902607"/>
                  </a:moveTo>
                  <a:lnTo>
                    <a:pt x="995934" y="921765"/>
                  </a:lnTo>
                  <a:lnTo>
                    <a:pt x="1018286" y="921765"/>
                  </a:lnTo>
                  <a:lnTo>
                    <a:pt x="1007110" y="902607"/>
                  </a:lnTo>
                  <a:close/>
                </a:path>
                <a:path w="1067435" h="954404">
                  <a:moveTo>
                    <a:pt x="1020063" y="880400"/>
                  </a:moveTo>
                  <a:lnTo>
                    <a:pt x="1007110" y="902607"/>
                  </a:lnTo>
                  <a:lnTo>
                    <a:pt x="1018286" y="921765"/>
                  </a:lnTo>
                  <a:lnTo>
                    <a:pt x="1020063" y="921765"/>
                  </a:lnTo>
                  <a:lnTo>
                    <a:pt x="1020063" y="880400"/>
                  </a:lnTo>
                  <a:close/>
                </a:path>
                <a:path w="1067435" h="954404">
                  <a:moveTo>
                    <a:pt x="994155" y="12953"/>
                  </a:moveTo>
                  <a:lnTo>
                    <a:pt x="994156" y="880400"/>
                  </a:lnTo>
                  <a:lnTo>
                    <a:pt x="1007110" y="902607"/>
                  </a:lnTo>
                  <a:lnTo>
                    <a:pt x="1020063" y="880400"/>
                  </a:lnTo>
                  <a:lnTo>
                    <a:pt x="1020063" y="25908"/>
                  </a:lnTo>
                  <a:lnTo>
                    <a:pt x="1007110" y="25908"/>
                  </a:lnTo>
                  <a:lnTo>
                    <a:pt x="994155" y="12953"/>
                  </a:lnTo>
                  <a:close/>
                </a:path>
                <a:path w="1067435" h="954404">
                  <a:moveTo>
                    <a:pt x="101434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994155" y="25908"/>
                  </a:lnTo>
                  <a:lnTo>
                    <a:pt x="994155" y="12953"/>
                  </a:lnTo>
                  <a:lnTo>
                    <a:pt x="1020063" y="12953"/>
                  </a:lnTo>
                  <a:lnTo>
                    <a:pt x="1020063" y="5842"/>
                  </a:lnTo>
                  <a:lnTo>
                    <a:pt x="1014349" y="0"/>
                  </a:lnTo>
                  <a:close/>
                </a:path>
                <a:path w="1067435" h="954404">
                  <a:moveTo>
                    <a:pt x="1020063" y="12953"/>
                  </a:moveTo>
                  <a:lnTo>
                    <a:pt x="994155" y="12953"/>
                  </a:lnTo>
                  <a:lnTo>
                    <a:pt x="1007110" y="25908"/>
                  </a:lnTo>
                  <a:lnTo>
                    <a:pt x="1020063" y="25908"/>
                  </a:lnTo>
                  <a:lnTo>
                    <a:pt x="1020063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2971" y="2549651"/>
              <a:ext cx="315468" cy="22905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41524" y="2571623"/>
              <a:ext cx="120650" cy="2091055"/>
            </a:xfrm>
            <a:custGeom>
              <a:avLst/>
              <a:gdLst/>
              <a:ahLst/>
              <a:cxnLst/>
              <a:rect l="l" t="t" r="r" b="b"/>
              <a:pathLst>
                <a:path w="120650" h="2091054">
                  <a:moveTo>
                    <a:pt x="14477" y="1972437"/>
                  </a:moveTo>
                  <a:lnTo>
                    <a:pt x="8255" y="1975993"/>
                  </a:lnTo>
                  <a:lnTo>
                    <a:pt x="2158" y="1979549"/>
                  </a:lnTo>
                  <a:lnTo>
                    <a:pt x="0" y="1987422"/>
                  </a:lnTo>
                  <a:lnTo>
                    <a:pt x="59181" y="2091054"/>
                  </a:lnTo>
                  <a:lnTo>
                    <a:pt x="74383" y="2065527"/>
                  </a:lnTo>
                  <a:lnTo>
                    <a:pt x="72389" y="2065527"/>
                  </a:lnTo>
                  <a:lnTo>
                    <a:pt x="46481" y="2065274"/>
                  </a:lnTo>
                  <a:lnTo>
                    <a:pt x="46895" y="2017373"/>
                  </a:lnTo>
                  <a:lnTo>
                    <a:pt x="22478" y="1974595"/>
                  </a:lnTo>
                  <a:lnTo>
                    <a:pt x="14477" y="1972437"/>
                  </a:lnTo>
                  <a:close/>
                </a:path>
                <a:path w="120650" h="2091054">
                  <a:moveTo>
                    <a:pt x="46897" y="2017376"/>
                  </a:moveTo>
                  <a:lnTo>
                    <a:pt x="46481" y="2065274"/>
                  </a:lnTo>
                  <a:lnTo>
                    <a:pt x="72389" y="2065527"/>
                  </a:lnTo>
                  <a:lnTo>
                    <a:pt x="72447" y="2058924"/>
                  </a:lnTo>
                  <a:lnTo>
                    <a:pt x="70612" y="2058924"/>
                  </a:lnTo>
                  <a:lnTo>
                    <a:pt x="48259" y="2058670"/>
                  </a:lnTo>
                  <a:lnTo>
                    <a:pt x="59588" y="2039611"/>
                  </a:lnTo>
                  <a:lnTo>
                    <a:pt x="46897" y="2017376"/>
                  </a:lnTo>
                  <a:close/>
                </a:path>
                <a:path w="120650" h="2091054">
                  <a:moveTo>
                    <a:pt x="105918" y="1973199"/>
                  </a:moveTo>
                  <a:lnTo>
                    <a:pt x="97917" y="1975231"/>
                  </a:lnTo>
                  <a:lnTo>
                    <a:pt x="94233" y="1981327"/>
                  </a:lnTo>
                  <a:lnTo>
                    <a:pt x="72807" y="2017376"/>
                  </a:lnTo>
                  <a:lnTo>
                    <a:pt x="72389" y="2065527"/>
                  </a:lnTo>
                  <a:lnTo>
                    <a:pt x="74383" y="2065527"/>
                  </a:lnTo>
                  <a:lnTo>
                    <a:pt x="116586" y="1994662"/>
                  </a:lnTo>
                  <a:lnTo>
                    <a:pt x="120268" y="1988439"/>
                  </a:lnTo>
                  <a:lnTo>
                    <a:pt x="118237" y="1980564"/>
                  </a:lnTo>
                  <a:lnTo>
                    <a:pt x="112013" y="1976882"/>
                  </a:lnTo>
                  <a:lnTo>
                    <a:pt x="105918" y="1973199"/>
                  </a:lnTo>
                  <a:close/>
                </a:path>
                <a:path w="120650" h="2091054">
                  <a:moveTo>
                    <a:pt x="59588" y="2039611"/>
                  </a:moveTo>
                  <a:lnTo>
                    <a:pt x="48259" y="2058670"/>
                  </a:lnTo>
                  <a:lnTo>
                    <a:pt x="70612" y="2058924"/>
                  </a:lnTo>
                  <a:lnTo>
                    <a:pt x="59588" y="2039611"/>
                  </a:lnTo>
                  <a:close/>
                </a:path>
                <a:path w="120650" h="2091054">
                  <a:moveTo>
                    <a:pt x="72807" y="2017373"/>
                  </a:moveTo>
                  <a:lnTo>
                    <a:pt x="59588" y="2039611"/>
                  </a:lnTo>
                  <a:lnTo>
                    <a:pt x="70612" y="2058924"/>
                  </a:lnTo>
                  <a:lnTo>
                    <a:pt x="72447" y="2058924"/>
                  </a:lnTo>
                  <a:lnTo>
                    <a:pt x="72807" y="2017373"/>
                  </a:lnTo>
                  <a:close/>
                </a:path>
                <a:path w="120650" h="2091054">
                  <a:moveTo>
                    <a:pt x="64388" y="0"/>
                  </a:moveTo>
                  <a:lnTo>
                    <a:pt x="46897" y="2017376"/>
                  </a:lnTo>
                  <a:lnTo>
                    <a:pt x="59588" y="2039611"/>
                  </a:lnTo>
                  <a:lnTo>
                    <a:pt x="72807" y="2017373"/>
                  </a:lnTo>
                  <a:lnTo>
                    <a:pt x="90296" y="253"/>
                  </a:lnTo>
                  <a:lnTo>
                    <a:pt x="64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17391" y="4372387"/>
              <a:ext cx="1307591" cy="4312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46347" y="4363211"/>
              <a:ext cx="1248155" cy="512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55491" y="4390644"/>
              <a:ext cx="1231391" cy="3550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079491" y="4390644"/>
            <a:ext cx="1231900" cy="295910"/>
          </a:xfrm>
          <a:prstGeom prst="rect">
            <a:avLst/>
          </a:prstGeom>
          <a:ln w="9144">
            <a:solidFill>
              <a:srgbClr val="7C5F9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Georgia"/>
                <a:cs typeface="Georgia"/>
              </a:rPr>
              <a:t>Caminhão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65364" y="4363211"/>
            <a:ext cx="1169035" cy="512445"/>
            <a:chOff x="341364" y="4363211"/>
            <a:chExt cx="1169035" cy="512445"/>
          </a:xfrm>
        </p:grpSpPr>
        <p:sp>
          <p:nvSpPr>
            <p:cNvPr id="23" name="object 23"/>
            <p:cNvSpPr/>
            <p:nvPr/>
          </p:nvSpPr>
          <p:spPr>
            <a:xfrm>
              <a:off x="341364" y="4372387"/>
              <a:ext cx="1168931" cy="4312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9015" y="4363211"/>
              <a:ext cx="835152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9475" y="4390643"/>
              <a:ext cx="1092708" cy="3550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903475" y="4390644"/>
            <a:ext cx="1092835" cy="295910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Georgia"/>
                <a:cs typeface="Georgia"/>
              </a:rPr>
              <a:t>Carro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4435" y="1379855"/>
            <a:ext cx="571309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047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85858"/>
                </a:solidFill>
                <a:latin typeface="Arial"/>
                <a:cs typeface="Arial"/>
              </a:rPr>
              <a:t>Relacionamentos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tipo </a:t>
            </a:r>
            <a:r>
              <a:rPr sz="1800" b="1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é</a:t>
            </a:r>
            <a:r>
              <a:rPr sz="1800" b="1" u="sng" spc="-2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9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um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endParaRPr sz="16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78351" y="5742432"/>
            <a:ext cx="1091565" cy="29591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Georgia"/>
                <a:cs typeface="Georgia"/>
              </a:rPr>
              <a:t>Moto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63063" y="3374622"/>
            <a:ext cx="2839530" cy="1197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34187" y="2499298"/>
            <a:ext cx="1113088" cy="7942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198487" y="4745862"/>
            <a:ext cx="31692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Notação </a:t>
            </a:r>
            <a:r>
              <a:rPr sz="1400" b="1" spc="80" dirty="0">
                <a:solidFill>
                  <a:srgbClr val="585858"/>
                </a:solidFill>
                <a:latin typeface="Arial"/>
                <a:cs typeface="Arial"/>
              </a:rPr>
              <a:t>UML </a:t>
            </a:r>
            <a:r>
              <a:rPr sz="1400" b="1" spc="70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1400" b="1" spc="-25" dirty="0">
                <a:solidFill>
                  <a:srgbClr val="585858"/>
                </a:solidFill>
                <a:latin typeface="Arial"/>
                <a:cs typeface="Arial"/>
              </a:rPr>
              <a:t>especialização</a:t>
            </a:r>
            <a:r>
              <a:rPr sz="1400" b="1" spc="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99525" y="4916170"/>
            <a:ext cx="153352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generalização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24000" y="3273552"/>
            <a:ext cx="5000625" cy="2308860"/>
            <a:chOff x="0" y="3273552"/>
            <a:chExt cx="5000625" cy="2308860"/>
          </a:xfrm>
        </p:grpSpPr>
        <p:sp>
          <p:nvSpPr>
            <p:cNvPr id="34" name="object 34"/>
            <p:cNvSpPr/>
            <p:nvPr/>
          </p:nvSpPr>
          <p:spPr>
            <a:xfrm>
              <a:off x="0" y="3310128"/>
              <a:ext cx="1866900" cy="9326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48027" y="4661916"/>
              <a:ext cx="1703831" cy="920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340608" y="3273552"/>
              <a:ext cx="1659636" cy="11049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Caixa de Texto 36"/>
          <p:cNvSpPr txBox="1"/>
          <p:nvPr/>
        </p:nvSpPr>
        <p:spPr>
          <a:xfrm>
            <a:off x="3566160" y="2131060"/>
            <a:ext cx="1121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b="1" spc="-5" dirty="0">
                <a:solidFill>
                  <a:srgbClr val="FFFFFF"/>
                </a:solidFill>
                <a:latin typeface="Georgia"/>
                <a:cs typeface="Georgia"/>
                <a:sym typeface="+mn-ea"/>
              </a:rPr>
              <a:t>Veículo</a:t>
            </a: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622731"/>
            <a:ext cx="9144000" cy="4235450"/>
            <a:chOff x="0" y="2622731"/>
            <a:chExt cx="9144000" cy="4235450"/>
          </a:xfrm>
        </p:grpSpPr>
        <p:sp>
          <p:nvSpPr>
            <p:cNvPr id="3" name="object 3"/>
            <p:cNvSpPr/>
            <p:nvPr/>
          </p:nvSpPr>
          <p:spPr>
            <a:xfrm>
              <a:off x="1810488" y="2622731"/>
              <a:ext cx="1167430" cy="55335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6420" y="2674619"/>
              <a:ext cx="1115568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48611" y="2638043"/>
              <a:ext cx="1091183" cy="477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48611" y="2638043"/>
              <a:ext cx="1091565" cy="477520"/>
            </a:xfrm>
            <a:custGeom>
              <a:avLst/>
              <a:gdLst/>
              <a:ahLst/>
              <a:cxnLst/>
              <a:rect l="l" t="t" r="r" b="b"/>
              <a:pathLst>
                <a:path w="1091564" h="477519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1011682" y="0"/>
                  </a:lnTo>
                  <a:lnTo>
                    <a:pt x="1042642" y="6242"/>
                  </a:lnTo>
                  <a:lnTo>
                    <a:pt x="1067911" y="23272"/>
                  </a:lnTo>
                  <a:lnTo>
                    <a:pt x="1084941" y="48541"/>
                  </a:lnTo>
                  <a:lnTo>
                    <a:pt x="1091183" y="79501"/>
                  </a:lnTo>
                  <a:lnTo>
                    <a:pt x="1091183" y="397509"/>
                  </a:lnTo>
                  <a:lnTo>
                    <a:pt x="1084941" y="428470"/>
                  </a:lnTo>
                  <a:lnTo>
                    <a:pt x="1067911" y="453739"/>
                  </a:lnTo>
                  <a:lnTo>
                    <a:pt x="1042642" y="470769"/>
                  </a:lnTo>
                  <a:lnTo>
                    <a:pt x="1011682" y="477011"/>
                  </a:lnTo>
                  <a:lnTo>
                    <a:pt x="79501" y="477011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09"/>
                  </a:lnTo>
                  <a:lnTo>
                    <a:pt x="0" y="79501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01615" y="63500"/>
            <a:ext cx="258953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Agregação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3997198" y="1849882"/>
            <a:ext cx="38512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85858"/>
                </a:solidFill>
                <a:latin typeface="Arial"/>
                <a:cs typeface="Arial"/>
              </a:rPr>
              <a:t>Relacionamentos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tipo </a:t>
            </a:r>
            <a:r>
              <a:rPr sz="1800" b="1" u="sng" spc="1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tem</a:t>
            </a:r>
            <a:r>
              <a:rPr sz="1800" b="1" u="sng" spc="-26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9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um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06133" y="3097910"/>
            <a:ext cx="2929890" cy="981710"/>
            <a:chOff x="4954523" y="3069335"/>
            <a:chExt cx="2929890" cy="981710"/>
          </a:xfrm>
        </p:grpSpPr>
        <p:sp>
          <p:nvSpPr>
            <p:cNvPr id="10" name="object 10"/>
            <p:cNvSpPr/>
            <p:nvPr/>
          </p:nvSpPr>
          <p:spPr>
            <a:xfrm>
              <a:off x="6153166" y="3300027"/>
              <a:ext cx="1731166" cy="6227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54523" y="3069335"/>
              <a:ext cx="1472184" cy="981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649720" y="4244340"/>
            <a:ext cx="29019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Notação </a:t>
            </a:r>
            <a:r>
              <a:rPr sz="1400" b="1" spc="80" dirty="0">
                <a:solidFill>
                  <a:srgbClr val="585858"/>
                </a:solidFill>
                <a:latin typeface="Arial"/>
                <a:cs typeface="Arial"/>
              </a:rPr>
              <a:t>UML </a:t>
            </a:r>
            <a:r>
              <a:rPr sz="1400" b="1" spc="70" dirty="0">
                <a:solidFill>
                  <a:srgbClr val="585858"/>
                </a:solidFill>
                <a:latin typeface="Arial"/>
                <a:cs typeface="Arial"/>
              </a:rPr>
              <a:t>para</a:t>
            </a:r>
            <a:r>
              <a:rPr sz="1400" b="1" spc="3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agregação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5520" y="2736850"/>
            <a:ext cx="112839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eículo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84575" y="3102864"/>
            <a:ext cx="1667510" cy="2668905"/>
            <a:chOff x="1560575" y="3102864"/>
            <a:chExt cx="1667510" cy="2668905"/>
          </a:xfrm>
        </p:grpSpPr>
        <p:sp>
          <p:nvSpPr>
            <p:cNvPr id="15" name="object 15"/>
            <p:cNvSpPr/>
            <p:nvPr/>
          </p:nvSpPr>
          <p:spPr>
            <a:xfrm>
              <a:off x="2332481" y="3115818"/>
              <a:ext cx="123825" cy="234950"/>
            </a:xfrm>
            <a:custGeom>
              <a:avLst/>
              <a:gdLst/>
              <a:ahLst/>
              <a:cxnLst/>
              <a:rect l="l" t="t" r="r" b="b"/>
              <a:pathLst>
                <a:path w="123825" h="234950">
                  <a:moveTo>
                    <a:pt x="61722" y="0"/>
                  </a:moveTo>
                  <a:lnTo>
                    <a:pt x="0" y="117348"/>
                  </a:lnTo>
                  <a:lnTo>
                    <a:pt x="61722" y="234696"/>
                  </a:lnTo>
                  <a:lnTo>
                    <a:pt x="123443" y="117348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32481" y="3115818"/>
              <a:ext cx="123825" cy="234950"/>
            </a:xfrm>
            <a:custGeom>
              <a:avLst/>
              <a:gdLst/>
              <a:ahLst/>
              <a:cxnLst/>
              <a:rect l="l" t="t" r="r" b="b"/>
              <a:pathLst>
                <a:path w="123825" h="234950">
                  <a:moveTo>
                    <a:pt x="0" y="117348"/>
                  </a:moveTo>
                  <a:lnTo>
                    <a:pt x="61722" y="0"/>
                  </a:lnTo>
                  <a:lnTo>
                    <a:pt x="123443" y="117348"/>
                  </a:lnTo>
                  <a:lnTo>
                    <a:pt x="61722" y="234696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39339" y="3328416"/>
              <a:ext cx="111251" cy="101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94965" y="3350514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h="921385">
                  <a:moveTo>
                    <a:pt x="0" y="0"/>
                  </a:moveTo>
                  <a:lnTo>
                    <a:pt x="0" y="92087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60575" y="4271772"/>
              <a:ext cx="1667256" cy="14996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670" y="6236"/>
            <a:ext cx="796226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068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 </a:t>
            </a:r>
            <a:r>
              <a:rPr sz="3200" spc="-5" dirty="0"/>
              <a:t>Objetos  Métodos, Construtores </a:t>
            </a:r>
            <a:r>
              <a:rPr sz="3200" dirty="0"/>
              <a:t>e </a:t>
            </a:r>
            <a:r>
              <a:rPr sz="3200" spc="-5" dirty="0"/>
              <a:t>Membros</a:t>
            </a:r>
            <a:r>
              <a:rPr sz="3200" spc="-55" dirty="0"/>
              <a:t> </a:t>
            </a:r>
            <a:r>
              <a:rPr sz="3200" spc="-5" dirty="0"/>
              <a:t>Estáticos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401567" y="2214372"/>
            <a:ext cx="5668010" cy="3009900"/>
            <a:chOff x="1877567" y="2214372"/>
            <a:chExt cx="5668010" cy="3009900"/>
          </a:xfrm>
        </p:grpSpPr>
        <p:sp>
          <p:nvSpPr>
            <p:cNvPr id="4" name="object 4"/>
            <p:cNvSpPr/>
            <p:nvPr/>
          </p:nvSpPr>
          <p:spPr>
            <a:xfrm>
              <a:off x="1877567" y="2433828"/>
              <a:ext cx="1427987" cy="25725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55035" y="2214372"/>
              <a:ext cx="4590288" cy="300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421891"/>
            <a:ext cx="9144000" cy="5436235"/>
            <a:chOff x="0" y="1421891"/>
            <a:chExt cx="9144000" cy="5436235"/>
          </a:xfrm>
        </p:grpSpPr>
        <p:sp>
          <p:nvSpPr>
            <p:cNvPr id="3" name="object 3"/>
            <p:cNvSpPr/>
            <p:nvPr/>
          </p:nvSpPr>
          <p:spPr>
            <a:xfrm>
              <a:off x="539495" y="1421891"/>
              <a:ext cx="5390388" cy="49682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29528" y="2292100"/>
              <a:ext cx="2596895" cy="28727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67628" y="2310383"/>
              <a:ext cx="2520696" cy="27965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13170" y="3103625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2193035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193035" y="377951"/>
                  </a:lnTo>
                  <a:lnTo>
                    <a:pt x="2193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13170" y="3103625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0" y="377951"/>
                  </a:moveTo>
                  <a:lnTo>
                    <a:pt x="2193035" y="377951"/>
                  </a:lnTo>
                  <a:lnTo>
                    <a:pt x="2193035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77940" y="2860547"/>
              <a:ext cx="1623060" cy="5318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13170" y="3784853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2193035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2193035" y="377952"/>
                  </a:lnTo>
                  <a:lnTo>
                    <a:pt x="2193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13170" y="3784853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0" y="377952"/>
                  </a:moveTo>
                  <a:lnTo>
                    <a:pt x="2193035" y="377952"/>
                  </a:lnTo>
                  <a:lnTo>
                    <a:pt x="2193035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77940" y="3541775"/>
              <a:ext cx="1623060" cy="530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13170" y="4464558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2193035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193035" y="377951"/>
                  </a:lnTo>
                  <a:lnTo>
                    <a:pt x="2193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13170" y="4464558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0" y="377951"/>
                  </a:moveTo>
                  <a:lnTo>
                    <a:pt x="2193035" y="377951"/>
                  </a:lnTo>
                  <a:lnTo>
                    <a:pt x="2193035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77940" y="4221480"/>
              <a:ext cx="1623060" cy="531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8200" y="344964"/>
            <a:ext cx="1051560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8365" marR="5080" indent="-2514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Declarando </a:t>
            </a:r>
            <a:r>
              <a:rPr spc="-10" dirty="0"/>
              <a:t>Membros:  </a:t>
            </a:r>
            <a:r>
              <a:rPr spc="-5" dirty="0"/>
              <a:t>Variáveis e</a:t>
            </a:r>
            <a:r>
              <a:rPr spc="-35" dirty="0"/>
              <a:t> </a:t>
            </a:r>
            <a:r>
              <a:rPr spc="-10" dirty="0"/>
              <a:t>Métodos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7691628" y="2310383"/>
            <a:ext cx="2520950" cy="23221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295"/>
              </a:spcBef>
            </a:pPr>
            <a:r>
              <a:rPr sz="2000" b="1" spc="-5" dirty="0">
                <a:solidFill>
                  <a:srgbClr val="585858"/>
                </a:solidFill>
                <a:latin typeface="Georgia"/>
                <a:cs typeface="Georgia"/>
              </a:rPr>
              <a:t>Classe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Georgia"/>
              <a:cs typeface="Georgia"/>
            </a:endParaRPr>
          </a:p>
          <a:p>
            <a:pPr marL="60007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Atributos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marL="532765">
              <a:lnSpc>
                <a:spcPct val="100000"/>
              </a:lnSpc>
              <a:spcBef>
                <a:spcPts val="1390"/>
              </a:spcBef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Construtor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marL="633095">
              <a:lnSpc>
                <a:spcPct val="100000"/>
              </a:lnSpc>
              <a:spcBef>
                <a:spcPts val="1395"/>
              </a:spcBef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Métodos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2695" y="3748913"/>
            <a:ext cx="3599688" cy="2756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1090" y="370205"/>
            <a:ext cx="44710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Construtores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3730751" y="2545079"/>
            <a:ext cx="4767580" cy="935990"/>
            <a:chOff x="2206751" y="2545079"/>
            <a:chExt cx="4767580" cy="935990"/>
          </a:xfrm>
        </p:grpSpPr>
        <p:sp>
          <p:nvSpPr>
            <p:cNvPr id="5" name="object 5"/>
            <p:cNvSpPr/>
            <p:nvPr/>
          </p:nvSpPr>
          <p:spPr>
            <a:xfrm>
              <a:off x="2226566" y="2549621"/>
              <a:ext cx="4747254" cy="893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06751" y="2545079"/>
              <a:ext cx="4756404" cy="935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64663" y="2567939"/>
              <a:ext cx="4671060" cy="816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64663" y="2567939"/>
              <a:ext cx="4671060" cy="817244"/>
            </a:xfrm>
            <a:custGeom>
              <a:avLst/>
              <a:gdLst/>
              <a:ahLst/>
              <a:cxnLst/>
              <a:rect l="l" t="t" r="r" b="b"/>
              <a:pathLst>
                <a:path w="4671059" h="817245">
                  <a:moveTo>
                    <a:pt x="0" y="816863"/>
                  </a:moveTo>
                  <a:lnTo>
                    <a:pt x="4671060" y="816863"/>
                  </a:lnTo>
                  <a:lnTo>
                    <a:pt x="4671060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868039" y="2579090"/>
            <a:ext cx="4487545" cy="21780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latin typeface="Georgia"/>
                <a:cs typeface="Georgia"/>
              </a:rPr>
              <a:t>[modificador] </a:t>
            </a:r>
            <a:r>
              <a:rPr sz="1400" b="1" dirty="0">
                <a:latin typeface="Georgia"/>
                <a:cs typeface="Georgia"/>
              </a:rPr>
              <a:t>&lt;nomeClasse&gt; (&lt;argumentos&gt;*)</a:t>
            </a:r>
            <a:r>
              <a:rPr sz="1400" b="1" spc="-7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{</a:t>
            </a:r>
            <a:endParaRPr sz="14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latin typeface="Georgia"/>
                <a:cs typeface="Georgia"/>
              </a:rPr>
              <a:t>&lt;instrução&gt;*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5"/>
              </a:spcBef>
            </a:pPr>
            <a:r>
              <a:rPr sz="1400" b="1" dirty="0">
                <a:latin typeface="Georgia"/>
                <a:cs typeface="Georgia"/>
              </a:rPr>
              <a:t>}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1555750" marR="1337310" indent="1270" algn="ctr">
              <a:lnSpc>
                <a:spcPct val="100000"/>
              </a:lnSpc>
              <a:spcBef>
                <a:spcPts val="1180"/>
              </a:spcBef>
            </a:pPr>
            <a:r>
              <a:rPr sz="900" b="1" dirty="0">
                <a:latin typeface="Georgia"/>
                <a:cs typeface="Georgia"/>
              </a:rPr>
              <a:t>Quando não for  definido construtor  para a classe, </a:t>
            </a:r>
            <a:r>
              <a:rPr sz="900" b="1" spc="-5" dirty="0">
                <a:latin typeface="Georgia"/>
                <a:cs typeface="Georgia"/>
              </a:rPr>
              <a:t>então, </a:t>
            </a:r>
            <a:r>
              <a:rPr sz="900" b="1" dirty="0">
                <a:latin typeface="Georgia"/>
                <a:cs typeface="Georgia"/>
              </a:rPr>
              <a:t>o  compilador Java  definirá </a:t>
            </a:r>
            <a:r>
              <a:rPr sz="900" b="1" spc="5" dirty="0">
                <a:latin typeface="Georgia"/>
                <a:cs typeface="Georgia"/>
              </a:rPr>
              <a:t>um</a:t>
            </a:r>
            <a:r>
              <a:rPr sz="900" b="1" spc="-100" dirty="0">
                <a:latin typeface="Georgia"/>
                <a:cs typeface="Georgia"/>
              </a:rPr>
              <a:t> </a:t>
            </a:r>
            <a:r>
              <a:rPr sz="900" b="1" dirty="0">
                <a:latin typeface="Georgia"/>
                <a:cs typeface="Georgia"/>
              </a:rPr>
              <a:t>construtor  padrão </a:t>
            </a:r>
            <a:r>
              <a:rPr sz="900" b="1" spc="5" dirty="0">
                <a:latin typeface="Georgia"/>
                <a:cs typeface="Georgia"/>
              </a:rPr>
              <a:t>para a</a:t>
            </a:r>
            <a:r>
              <a:rPr sz="900" b="1" spc="-90" dirty="0">
                <a:latin typeface="Georgia"/>
                <a:cs typeface="Georgia"/>
              </a:rPr>
              <a:t> </a:t>
            </a:r>
            <a:r>
              <a:rPr sz="900" b="1" dirty="0">
                <a:latin typeface="Georgia"/>
                <a:cs typeface="Georgia"/>
              </a:rPr>
              <a:t>classe.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3395" y="1506220"/>
            <a:ext cx="21037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Modificadores</a:t>
            </a:r>
            <a:r>
              <a:rPr sz="1600" b="1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2335" y="1749425"/>
            <a:ext cx="100457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600" b="1" spc="-170" dirty="0">
                <a:solidFill>
                  <a:srgbClr val="585858"/>
                </a:solidFill>
                <a:latin typeface="Arial"/>
                <a:cs typeface="Arial"/>
              </a:rPr>
              <a:t>ess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40835" y="1655064"/>
            <a:ext cx="885825" cy="820419"/>
            <a:chOff x="2116835" y="1655064"/>
            <a:chExt cx="885825" cy="820419"/>
          </a:xfrm>
        </p:grpSpPr>
        <p:sp>
          <p:nvSpPr>
            <p:cNvPr id="13" name="object 13"/>
            <p:cNvSpPr/>
            <p:nvPr/>
          </p:nvSpPr>
          <p:spPr>
            <a:xfrm>
              <a:off x="2116835" y="1655064"/>
              <a:ext cx="885444" cy="8199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4569" y="1792986"/>
              <a:ext cx="685800" cy="619125"/>
            </a:xfrm>
            <a:custGeom>
              <a:avLst/>
              <a:gdLst/>
              <a:ahLst/>
              <a:cxnLst/>
              <a:rect l="l" t="t" r="r" b="b"/>
              <a:pathLst>
                <a:path w="685800" h="619125">
                  <a:moveTo>
                    <a:pt x="628015" y="547369"/>
                  </a:moveTo>
                  <a:lnTo>
                    <a:pt x="610616" y="566674"/>
                  </a:lnTo>
                  <a:lnTo>
                    <a:pt x="668401" y="618616"/>
                  </a:lnTo>
                  <a:lnTo>
                    <a:pt x="685800" y="599439"/>
                  </a:lnTo>
                  <a:lnTo>
                    <a:pt x="628015" y="547369"/>
                  </a:lnTo>
                  <a:close/>
                </a:path>
                <a:path w="685800" h="619125">
                  <a:moveTo>
                    <a:pt x="550926" y="478154"/>
                  </a:moveTo>
                  <a:lnTo>
                    <a:pt x="533654" y="497331"/>
                  </a:lnTo>
                  <a:lnTo>
                    <a:pt x="591438" y="549401"/>
                  </a:lnTo>
                  <a:lnTo>
                    <a:pt x="608711" y="530098"/>
                  </a:lnTo>
                  <a:lnTo>
                    <a:pt x="550926" y="478154"/>
                  </a:lnTo>
                  <a:close/>
                </a:path>
                <a:path w="685800" h="619125">
                  <a:moveTo>
                    <a:pt x="473837" y="408813"/>
                  </a:moveTo>
                  <a:lnTo>
                    <a:pt x="456565" y="428116"/>
                  </a:lnTo>
                  <a:lnTo>
                    <a:pt x="514350" y="480060"/>
                  </a:lnTo>
                  <a:lnTo>
                    <a:pt x="531622" y="460755"/>
                  </a:lnTo>
                  <a:lnTo>
                    <a:pt x="473837" y="408813"/>
                  </a:lnTo>
                  <a:close/>
                </a:path>
                <a:path w="685800" h="619125">
                  <a:moveTo>
                    <a:pt x="396875" y="339471"/>
                  </a:moveTo>
                  <a:lnTo>
                    <a:pt x="379475" y="358775"/>
                  </a:lnTo>
                  <a:lnTo>
                    <a:pt x="437261" y="410717"/>
                  </a:lnTo>
                  <a:lnTo>
                    <a:pt x="454660" y="391413"/>
                  </a:lnTo>
                  <a:lnTo>
                    <a:pt x="396875" y="339471"/>
                  </a:lnTo>
                  <a:close/>
                </a:path>
                <a:path w="685800" h="619125">
                  <a:moveTo>
                    <a:pt x="319786" y="270255"/>
                  </a:moveTo>
                  <a:lnTo>
                    <a:pt x="302387" y="289433"/>
                  </a:lnTo>
                  <a:lnTo>
                    <a:pt x="360299" y="341375"/>
                  </a:lnTo>
                  <a:lnTo>
                    <a:pt x="377571" y="322199"/>
                  </a:lnTo>
                  <a:lnTo>
                    <a:pt x="319786" y="270255"/>
                  </a:lnTo>
                  <a:close/>
                </a:path>
                <a:path w="685800" h="619125">
                  <a:moveTo>
                    <a:pt x="242697" y="200913"/>
                  </a:moveTo>
                  <a:lnTo>
                    <a:pt x="225425" y="220217"/>
                  </a:lnTo>
                  <a:lnTo>
                    <a:pt x="283210" y="272161"/>
                  </a:lnTo>
                  <a:lnTo>
                    <a:pt x="300481" y="252856"/>
                  </a:lnTo>
                  <a:lnTo>
                    <a:pt x="242697" y="200913"/>
                  </a:lnTo>
                  <a:close/>
                </a:path>
                <a:path w="685800" h="619125">
                  <a:moveTo>
                    <a:pt x="165735" y="131572"/>
                  </a:moveTo>
                  <a:lnTo>
                    <a:pt x="148336" y="150875"/>
                  </a:lnTo>
                  <a:lnTo>
                    <a:pt x="206121" y="202818"/>
                  </a:lnTo>
                  <a:lnTo>
                    <a:pt x="223519" y="183514"/>
                  </a:lnTo>
                  <a:lnTo>
                    <a:pt x="165735" y="131572"/>
                  </a:lnTo>
                  <a:close/>
                </a:path>
                <a:path w="685800" h="619125">
                  <a:moveTo>
                    <a:pt x="88646" y="62229"/>
                  </a:moveTo>
                  <a:lnTo>
                    <a:pt x="71247" y="81534"/>
                  </a:lnTo>
                  <a:lnTo>
                    <a:pt x="129031" y="133476"/>
                  </a:lnTo>
                  <a:lnTo>
                    <a:pt x="146431" y="114300"/>
                  </a:lnTo>
                  <a:lnTo>
                    <a:pt x="88646" y="62229"/>
                  </a:lnTo>
                  <a:close/>
                </a:path>
                <a:path w="685800" h="619125">
                  <a:moveTo>
                    <a:pt x="0" y="0"/>
                  </a:moveTo>
                  <a:lnTo>
                    <a:pt x="34162" y="106806"/>
                  </a:lnTo>
                  <a:lnTo>
                    <a:pt x="36449" y="113664"/>
                  </a:lnTo>
                  <a:lnTo>
                    <a:pt x="43687" y="117348"/>
                  </a:lnTo>
                  <a:lnTo>
                    <a:pt x="57277" y="113029"/>
                  </a:lnTo>
                  <a:lnTo>
                    <a:pt x="61087" y="105663"/>
                  </a:lnTo>
                  <a:lnTo>
                    <a:pt x="46034" y="58833"/>
                  </a:lnTo>
                  <a:lnTo>
                    <a:pt x="10413" y="26797"/>
                  </a:lnTo>
                  <a:lnTo>
                    <a:pt x="27686" y="7492"/>
                  </a:lnTo>
                  <a:lnTo>
                    <a:pt x="36209" y="7492"/>
                  </a:lnTo>
                  <a:lnTo>
                    <a:pt x="0" y="0"/>
                  </a:lnTo>
                  <a:close/>
                </a:path>
                <a:path w="685800" h="619125">
                  <a:moveTo>
                    <a:pt x="38169" y="34365"/>
                  </a:moveTo>
                  <a:lnTo>
                    <a:pt x="46034" y="58833"/>
                  </a:lnTo>
                  <a:lnTo>
                    <a:pt x="52069" y="64262"/>
                  </a:lnTo>
                  <a:lnTo>
                    <a:pt x="69342" y="44958"/>
                  </a:lnTo>
                  <a:lnTo>
                    <a:pt x="63381" y="39596"/>
                  </a:lnTo>
                  <a:lnTo>
                    <a:pt x="38169" y="34365"/>
                  </a:lnTo>
                  <a:close/>
                </a:path>
                <a:path w="685800" h="619125">
                  <a:moveTo>
                    <a:pt x="27686" y="7492"/>
                  </a:moveTo>
                  <a:lnTo>
                    <a:pt x="10413" y="26797"/>
                  </a:lnTo>
                  <a:lnTo>
                    <a:pt x="46034" y="58833"/>
                  </a:lnTo>
                  <a:lnTo>
                    <a:pt x="38169" y="34365"/>
                  </a:lnTo>
                  <a:lnTo>
                    <a:pt x="16382" y="29844"/>
                  </a:lnTo>
                  <a:lnTo>
                    <a:pt x="31368" y="13208"/>
                  </a:lnTo>
                  <a:lnTo>
                    <a:pt x="34040" y="13208"/>
                  </a:lnTo>
                  <a:lnTo>
                    <a:pt x="27686" y="7492"/>
                  </a:lnTo>
                  <a:close/>
                </a:path>
                <a:path w="685800" h="619125">
                  <a:moveTo>
                    <a:pt x="36209" y="7492"/>
                  </a:moveTo>
                  <a:lnTo>
                    <a:pt x="27686" y="7492"/>
                  </a:lnTo>
                  <a:lnTo>
                    <a:pt x="63381" y="39596"/>
                  </a:lnTo>
                  <a:lnTo>
                    <a:pt x="111506" y="49529"/>
                  </a:lnTo>
                  <a:lnTo>
                    <a:pt x="118363" y="45085"/>
                  </a:lnTo>
                  <a:lnTo>
                    <a:pt x="119887" y="38100"/>
                  </a:lnTo>
                  <a:lnTo>
                    <a:pt x="121285" y="30987"/>
                  </a:lnTo>
                  <a:lnTo>
                    <a:pt x="116840" y="24129"/>
                  </a:lnTo>
                  <a:lnTo>
                    <a:pt x="36209" y="7492"/>
                  </a:lnTo>
                  <a:close/>
                </a:path>
                <a:path w="685800" h="619125">
                  <a:moveTo>
                    <a:pt x="34040" y="13208"/>
                  </a:moveTo>
                  <a:lnTo>
                    <a:pt x="31368" y="13208"/>
                  </a:lnTo>
                  <a:lnTo>
                    <a:pt x="38169" y="34365"/>
                  </a:lnTo>
                  <a:lnTo>
                    <a:pt x="63381" y="39596"/>
                  </a:lnTo>
                  <a:lnTo>
                    <a:pt x="34040" y="13208"/>
                  </a:lnTo>
                  <a:close/>
                </a:path>
                <a:path w="685800" h="619125">
                  <a:moveTo>
                    <a:pt x="31368" y="13208"/>
                  </a:moveTo>
                  <a:lnTo>
                    <a:pt x="16382" y="29844"/>
                  </a:lnTo>
                  <a:lnTo>
                    <a:pt x="38169" y="34365"/>
                  </a:lnTo>
                  <a:lnTo>
                    <a:pt x="31368" y="1320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382135" y="1242060"/>
            <a:ext cx="22002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Nome </a:t>
            </a:r>
            <a:r>
              <a:rPr sz="1600" b="1" spc="55" dirty="0">
                <a:solidFill>
                  <a:srgbClr val="585858"/>
                </a:solidFill>
                <a:latin typeface="Arial"/>
                <a:cs typeface="Arial"/>
              </a:rPr>
              <a:t>da</a:t>
            </a:r>
            <a:r>
              <a:rPr sz="1600" b="1" spc="2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2866" y="1486027"/>
            <a:ext cx="23425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onde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está 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b="1" spc="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construtor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55564" y="1684020"/>
            <a:ext cx="315595" cy="948055"/>
            <a:chOff x="4131564" y="1684020"/>
            <a:chExt cx="315595" cy="948055"/>
          </a:xfrm>
        </p:grpSpPr>
        <p:sp>
          <p:nvSpPr>
            <p:cNvPr id="18" name="object 18"/>
            <p:cNvSpPr/>
            <p:nvPr/>
          </p:nvSpPr>
          <p:spPr>
            <a:xfrm>
              <a:off x="4131564" y="1684020"/>
              <a:ext cx="315467" cy="947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29227" y="1821942"/>
              <a:ext cx="120650" cy="747395"/>
            </a:xfrm>
            <a:custGeom>
              <a:avLst/>
              <a:gdLst/>
              <a:ahLst/>
              <a:cxnLst/>
              <a:rect l="l" t="t" r="r" b="b"/>
              <a:pathLst>
                <a:path w="120650" h="747394">
                  <a:moveTo>
                    <a:pt x="73025" y="669417"/>
                  </a:moveTo>
                  <a:lnTo>
                    <a:pt x="47117" y="669417"/>
                  </a:lnTo>
                  <a:lnTo>
                    <a:pt x="47117" y="747141"/>
                  </a:lnTo>
                  <a:lnTo>
                    <a:pt x="73025" y="747141"/>
                  </a:lnTo>
                  <a:lnTo>
                    <a:pt x="73025" y="669417"/>
                  </a:lnTo>
                  <a:close/>
                </a:path>
                <a:path w="120650" h="747394">
                  <a:moveTo>
                    <a:pt x="73025" y="565785"/>
                  </a:moveTo>
                  <a:lnTo>
                    <a:pt x="47117" y="565785"/>
                  </a:lnTo>
                  <a:lnTo>
                    <a:pt x="47117" y="643509"/>
                  </a:lnTo>
                  <a:lnTo>
                    <a:pt x="73025" y="643509"/>
                  </a:lnTo>
                  <a:lnTo>
                    <a:pt x="73025" y="565785"/>
                  </a:lnTo>
                  <a:close/>
                </a:path>
                <a:path w="120650" h="747394">
                  <a:moveTo>
                    <a:pt x="73025" y="462153"/>
                  </a:moveTo>
                  <a:lnTo>
                    <a:pt x="47117" y="462153"/>
                  </a:lnTo>
                  <a:lnTo>
                    <a:pt x="47117" y="539877"/>
                  </a:lnTo>
                  <a:lnTo>
                    <a:pt x="73025" y="539877"/>
                  </a:lnTo>
                  <a:lnTo>
                    <a:pt x="73025" y="462153"/>
                  </a:lnTo>
                  <a:close/>
                </a:path>
                <a:path w="120650" h="747394">
                  <a:moveTo>
                    <a:pt x="73025" y="358521"/>
                  </a:moveTo>
                  <a:lnTo>
                    <a:pt x="47117" y="358521"/>
                  </a:lnTo>
                  <a:lnTo>
                    <a:pt x="47117" y="436245"/>
                  </a:lnTo>
                  <a:lnTo>
                    <a:pt x="73025" y="436245"/>
                  </a:lnTo>
                  <a:lnTo>
                    <a:pt x="73025" y="358521"/>
                  </a:lnTo>
                  <a:close/>
                </a:path>
                <a:path w="120650" h="747394">
                  <a:moveTo>
                    <a:pt x="73025" y="254888"/>
                  </a:moveTo>
                  <a:lnTo>
                    <a:pt x="47117" y="254888"/>
                  </a:lnTo>
                  <a:lnTo>
                    <a:pt x="47117" y="332613"/>
                  </a:lnTo>
                  <a:lnTo>
                    <a:pt x="73025" y="332613"/>
                  </a:lnTo>
                  <a:lnTo>
                    <a:pt x="73025" y="254888"/>
                  </a:lnTo>
                  <a:close/>
                </a:path>
                <a:path w="120650" h="747394">
                  <a:moveTo>
                    <a:pt x="73025" y="151257"/>
                  </a:moveTo>
                  <a:lnTo>
                    <a:pt x="47117" y="151257"/>
                  </a:lnTo>
                  <a:lnTo>
                    <a:pt x="47117" y="228981"/>
                  </a:lnTo>
                  <a:lnTo>
                    <a:pt x="73025" y="228981"/>
                  </a:lnTo>
                  <a:lnTo>
                    <a:pt x="73025" y="151257"/>
                  </a:lnTo>
                  <a:close/>
                </a:path>
                <a:path w="120650" h="747394">
                  <a:moveTo>
                    <a:pt x="60071" y="51289"/>
                  </a:moveTo>
                  <a:lnTo>
                    <a:pt x="47117" y="73496"/>
                  </a:lnTo>
                  <a:lnTo>
                    <a:pt x="47117" y="125349"/>
                  </a:lnTo>
                  <a:lnTo>
                    <a:pt x="73025" y="125349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747394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8" y="109855"/>
                  </a:lnTo>
                  <a:lnTo>
                    <a:pt x="47117" y="73496"/>
                  </a:lnTo>
                  <a:lnTo>
                    <a:pt x="47117" y="47625"/>
                  </a:lnTo>
                  <a:lnTo>
                    <a:pt x="57933" y="47625"/>
                  </a:lnTo>
                  <a:lnTo>
                    <a:pt x="48895" y="32131"/>
                  </a:lnTo>
                  <a:lnTo>
                    <a:pt x="78810" y="32131"/>
                  </a:lnTo>
                  <a:lnTo>
                    <a:pt x="60071" y="0"/>
                  </a:lnTo>
                  <a:close/>
                </a:path>
                <a:path w="120650" h="747394">
                  <a:moveTo>
                    <a:pt x="87847" y="47625"/>
                  </a:moveTo>
                  <a:lnTo>
                    <a:pt x="73025" y="47625"/>
                  </a:lnTo>
                  <a:lnTo>
                    <a:pt x="73025" y="73496"/>
                  </a:lnTo>
                  <a:lnTo>
                    <a:pt x="94234" y="109855"/>
                  </a:lnTo>
                  <a:lnTo>
                    <a:pt x="97789" y="116078"/>
                  </a:lnTo>
                  <a:lnTo>
                    <a:pt x="105790" y="118110"/>
                  </a:lnTo>
                  <a:lnTo>
                    <a:pt x="111887" y="114554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87847" y="47625"/>
                  </a:lnTo>
                  <a:close/>
                </a:path>
                <a:path w="120650" h="747394">
                  <a:moveTo>
                    <a:pt x="57933" y="47625"/>
                  </a:moveTo>
                  <a:lnTo>
                    <a:pt x="47117" y="47625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57933" y="47625"/>
                  </a:lnTo>
                  <a:close/>
                </a:path>
                <a:path w="120650" h="747394">
                  <a:moveTo>
                    <a:pt x="78810" y="32131"/>
                  </a:moveTo>
                  <a:lnTo>
                    <a:pt x="71247" y="32131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47625"/>
                  </a:lnTo>
                  <a:lnTo>
                    <a:pt x="87847" y="47625"/>
                  </a:lnTo>
                  <a:lnTo>
                    <a:pt x="78810" y="32131"/>
                  </a:lnTo>
                  <a:close/>
                </a:path>
                <a:path w="120650" h="747394">
                  <a:moveTo>
                    <a:pt x="71247" y="32131"/>
                  </a:moveTo>
                  <a:lnTo>
                    <a:pt x="48895" y="32131"/>
                  </a:lnTo>
                  <a:lnTo>
                    <a:pt x="60071" y="51289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277100" y="1129665"/>
            <a:ext cx="257810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5" dirty="0">
                <a:solidFill>
                  <a:srgbClr val="585858"/>
                </a:solidFill>
                <a:latin typeface="Arial"/>
                <a:cs typeface="Arial"/>
              </a:rPr>
              <a:t>Argumentos</a:t>
            </a:r>
            <a:r>
              <a:rPr sz="1600" b="1" spc="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585858"/>
                </a:solidFill>
                <a:latin typeface="Arial"/>
                <a:cs typeface="Arial"/>
              </a:rPr>
              <a:t>passados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37753" y="1373504"/>
            <a:ext cx="161480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por</a:t>
            </a:r>
            <a:r>
              <a:rPr sz="1600" b="1" spc="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585858"/>
                </a:solidFill>
                <a:latin typeface="Arial"/>
                <a:cs typeface="Arial"/>
              </a:rPr>
              <a:t>parâmetro,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9330" y="1910080"/>
            <a:ext cx="26708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criação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objeto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39584" y="1772411"/>
            <a:ext cx="931544" cy="957580"/>
            <a:chOff x="5815584" y="1772411"/>
            <a:chExt cx="931544" cy="957580"/>
          </a:xfrm>
        </p:grpSpPr>
        <p:sp>
          <p:nvSpPr>
            <p:cNvPr id="24" name="object 24"/>
            <p:cNvSpPr/>
            <p:nvPr/>
          </p:nvSpPr>
          <p:spPr>
            <a:xfrm>
              <a:off x="5815584" y="1772411"/>
              <a:ext cx="931163" cy="957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58891" y="1910333"/>
              <a:ext cx="729615" cy="756285"/>
            </a:xfrm>
            <a:custGeom>
              <a:avLst/>
              <a:gdLst/>
              <a:ahLst/>
              <a:cxnLst/>
              <a:rect l="l" t="t" r="r" b="b"/>
              <a:pathLst>
                <a:path w="729615" h="756285">
                  <a:moveTo>
                    <a:pt x="53848" y="682116"/>
                  </a:moveTo>
                  <a:lnTo>
                    <a:pt x="0" y="738124"/>
                  </a:lnTo>
                  <a:lnTo>
                    <a:pt x="18542" y="756030"/>
                  </a:lnTo>
                  <a:lnTo>
                    <a:pt x="72517" y="700151"/>
                  </a:lnTo>
                  <a:lnTo>
                    <a:pt x="53848" y="682116"/>
                  </a:lnTo>
                  <a:close/>
                </a:path>
                <a:path w="729615" h="756285">
                  <a:moveTo>
                    <a:pt x="125857" y="607567"/>
                  </a:moveTo>
                  <a:lnTo>
                    <a:pt x="71882" y="663448"/>
                  </a:lnTo>
                  <a:lnTo>
                    <a:pt x="90550" y="681481"/>
                  </a:lnTo>
                  <a:lnTo>
                    <a:pt x="144399" y="625475"/>
                  </a:lnTo>
                  <a:lnTo>
                    <a:pt x="125857" y="607567"/>
                  </a:lnTo>
                  <a:close/>
                </a:path>
                <a:path w="729615" h="756285">
                  <a:moveTo>
                    <a:pt x="197738" y="532891"/>
                  </a:moveTo>
                  <a:lnTo>
                    <a:pt x="143763" y="588899"/>
                  </a:lnTo>
                  <a:lnTo>
                    <a:pt x="162433" y="606805"/>
                  </a:lnTo>
                  <a:lnTo>
                    <a:pt x="216408" y="550926"/>
                  </a:lnTo>
                  <a:lnTo>
                    <a:pt x="197738" y="532891"/>
                  </a:lnTo>
                  <a:close/>
                </a:path>
                <a:path w="729615" h="756285">
                  <a:moveTo>
                    <a:pt x="269621" y="458342"/>
                  </a:moveTo>
                  <a:lnTo>
                    <a:pt x="215646" y="514223"/>
                  </a:lnTo>
                  <a:lnTo>
                    <a:pt x="234314" y="532256"/>
                  </a:lnTo>
                  <a:lnTo>
                    <a:pt x="288289" y="476250"/>
                  </a:lnTo>
                  <a:lnTo>
                    <a:pt x="269621" y="458342"/>
                  </a:lnTo>
                  <a:close/>
                </a:path>
                <a:path w="729615" h="756285">
                  <a:moveTo>
                    <a:pt x="341503" y="383666"/>
                  </a:moveTo>
                  <a:lnTo>
                    <a:pt x="287655" y="439674"/>
                  </a:lnTo>
                  <a:lnTo>
                    <a:pt x="306324" y="457580"/>
                  </a:lnTo>
                  <a:lnTo>
                    <a:pt x="360172" y="401700"/>
                  </a:lnTo>
                  <a:lnTo>
                    <a:pt x="341503" y="383666"/>
                  </a:lnTo>
                  <a:close/>
                </a:path>
                <a:path w="729615" h="756285">
                  <a:moveTo>
                    <a:pt x="413512" y="309117"/>
                  </a:moveTo>
                  <a:lnTo>
                    <a:pt x="359537" y="364998"/>
                  </a:lnTo>
                  <a:lnTo>
                    <a:pt x="378206" y="383031"/>
                  </a:lnTo>
                  <a:lnTo>
                    <a:pt x="432181" y="327025"/>
                  </a:lnTo>
                  <a:lnTo>
                    <a:pt x="413512" y="309117"/>
                  </a:lnTo>
                  <a:close/>
                </a:path>
                <a:path w="729615" h="756285">
                  <a:moveTo>
                    <a:pt x="485394" y="234441"/>
                  </a:moveTo>
                  <a:lnTo>
                    <a:pt x="431419" y="290449"/>
                  </a:lnTo>
                  <a:lnTo>
                    <a:pt x="450088" y="308355"/>
                  </a:lnTo>
                  <a:lnTo>
                    <a:pt x="504063" y="252475"/>
                  </a:lnTo>
                  <a:lnTo>
                    <a:pt x="485394" y="234441"/>
                  </a:lnTo>
                  <a:close/>
                </a:path>
                <a:path w="729615" h="756285">
                  <a:moveTo>
                    <a:pt x="557276" y="159765"/>
                  </a:moveTo>
                  <a:lnTo>
                    <a:pt x="503428" y="215773"/>
                  </a:lnTo>
                  <a:lnTo>
                    <a:pt x="521970" y="233806"/>
                  </a:lnTo>
                  <a:lnTo>
                    <a:pt x="575945" y="177800"/>
                  </a:lnTo>
                  <a:lnTo>
                    <a:pt x="557276" y="159765"/>
                  </a:lnTo>
                  <a:close/>
                </a:path>
                <a:path w="729615" h="756285">
                  <a:moveTo>
                    <a:pt x="629285" y="85216"/>
                  </a:moveTo>
                  <a:lnTo>
                    <a:pt x="575310" y="141224"/>
                  </a:lnTo>
                  <a:lnTo>
                    <a:pt x="593979" y="159130"/>
                  </a:lnTo>
                  <a:lnTo>
                    <a:pt x="647827" y="103250"/>
                  </a:lnTo>
                  <a:lnTo>
                    <a:pt x="629285" y="85216"/>
                  </a:lnTo>
                  <a:close/>
                </a:path>
                <a:path w="729615" h="756285">
                  <a:moveTo>
                    <a:pt x="726793" y="10540"/>
                  </a:moveTo>
                  <a:lnTo>
                    <a:pt x="701166" y="10540"/>
                  </a:lnTo>
                  <a:lnTo>
                    <a:pt x="719836" y="28575"/>
                  </a:lnTo>
                  <a:lnTo>
                    <a:pt x="687642" y="61980"/>
                  </a:lnTo>
                  <a:lnTo>
                    <a:pt x="677580" y="103250"/>
                  </a:lnTo>
                  <a:lnTo>
                    <a:pt x="676020" y="109727"/>
                  </a:lnTo>
                  <a:lnTo>
                    <a:pt x="680212" y="116839"/>
                  </a:lnTo>
                  <a:lnTo>
                    <a:pt x="694182" y="120141"/>
                  </a:lnTo>
                  <a:lnTo>
                    <a:pt x="701166" y="115950"/>
                  </a:lnTo>
                  <a:lnTo>
                    <a:pt x="702817" y="108965"/>
                  </a:lnTo>
                  <a:lnTo>
                    <a:pt x="726793" y="10540"/>
                  </a:lnTo>
                  <a:close/>
                </a:path>
                <a:path w="729615" h="756285">
                  <a:moveTo>
                    <a:pt x="693729" y="37014"/>
                  </a:moveTo>
                  <a:lnTo>
                    <a:pt x="668923" y="43998"/>
                  </a:lnTo>
                  <a:lnTo>
                    <a:pt x="647191" y="66548"/>
                  </a:lnTo>
                  <a:lnTo>
                    <a:pt x="665861" y="84581"/>
                  </a:lnTo>
                  <a:lnTo>
                    <a:pt x="687642" y="61980"/>
                  </a:lnTo>
                  <a:lnTo>
                    <a:pt x="693729" y="37014"/>
                  </a:lnTo>
                  <a:close/>
                </a:path>
                <a:path w="729615" h="756285">
                  <a:moveTo>
                    <a:pt x="706162" y="15366"/>
                  </a:moveTo>
                  <a:lnTo>
                    <a:pt x="699008" y="15366"/>
                  </a:lnTo>
                  <a:lnTo>
                    <a:pt x="715137" y="30987"/>
                  </a:lnTo>
                  <a:lnTo>
                    <a:pt x="693729" y="37014"/>
                  </a:lnTo>
                  <a:lnTo>
                    <a:pt x="687642" y="61980"/>
                  </a:lnTo>
                  <a:lnTo>
                    <a:pt x="719836" y="28575"/>
                  </a:lnTo>
                  <a:lnTo>
                    <a:pt x="706162" y="15366"/>
                  </a:lnTo>
                  <a:close/>
                </a:path>
                <a:path w="729615" h="756285">
                  <a:moveTo>
                    <a:pt x="729361" y="0"/>
                  </a:moveTo>
                  <a:lnTo>
                    <a:pt x="614553" y="32385"/>
                  </a:lnTo>
                  <a:lnTo>
                    <a:pt x="610616" y="39624"/>
                  </a:lnTo>
                  <a:lnTo>
                    <a:pt x="614426" y="53339"/>
                  </a:lnTo>
                  <a:lnTo>
                    <a:pt x="621664" y="57403"/>
                  </a:lnTo>
                  <a:lnTo>
                    <a:pt x="628523" y="55371"/>
                  </a:lnTo>
                  <a:lnTo>
                    <a:pt x="668923" y="43998"/>
                  </a:lnTo>
                  <a:lnTo>
                    <a:pt x="701166" y="10540"/>
                  </a:lnTo>
                  <a:lnTo>
                    <a:pt x="726793" y="10540"/>
                  </a:lnTo>
                  <a:lnTo>
                    <a:pt x="729361" y="0"/>
                  </a:lnTo>
                  <a:close/>
                </a:path>
                <a:path w="729615" h="756285">
                  <a:moveTo>
                    <a:pt x="701166" y="10540"/>
                  </a:moveTo>
                  <a:lnTo>
                    <a:pt x="668923" y="43998"/>
                  </a:lnTo>
                  <a:lnTo>
                    <a:pt x="693729" y="37014"/>
                  </a:lnTo>
                  <a:lnTo>
                    <a:pt x="699008" y="15366"/>
                  </a:lnTo>
                  <a:lnTo>
                    <a:pt x="706162" y="15366"/>
                  </a:lnTo>
                  <a:lnTo>
                    <a:pt x="701166" y="10540"/>
                  </a:lnTo>
                  <a:close/>
                </a:path>
                <a:path w="729615" h="756285">
                  <a:moveTo>
                    <a:pt x="699008" y="15366"/>
                  </a:moveTo>
                  <a:lnTo>
                    <a:pt x="693729" y="37014"/>
                  </a:lnTo>
                  <a:lnTo>
                    <a:pt x="715137" y="30987"/>
                  </a:lnTo>
                  <a:lnTo>
                    <a:pt x="699008" y="1536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2095500" y="1935479"/>
            <a:ext cx="1642872" cy="4637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4480" y="1490598"/>
            <a:ext cx="9144000" cy="5500370"/>
            <a:chOff x="0" y="1357883"/>
            <a:chExt cx="9144000" cy="5500370"/>
          </a:xfrm>
        </p:grpSpPr>
        <p:sp>
          <p:nvSpPr>
            <p:cNvPr id="3" name="object 3"/>
            <p:cNvSpPr/>
            <p:nvPr/>
          </p:nvSpPr>
          <p:spPr>
            <a:xfrm>
              <a:off x="566927" y="1485899"/>
              <a:ext cx="6525768" cy="448360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14743" y="4439411"/>
              <a:ext cx="2272283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86628" y="1357883"/>
              <a:ext cx="3061716" cy="3070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56435" y="635"/>
            <a:ext cx="818388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Overloading de</a:t>
            </a:r>
            <a:r>
              <a:rPr sz="4800" spc="-20" dirty="0"/>
              <a:t> </a:t>
            </a:r>
            <a:r>
              <a:rPr sz="4800" spc="-5" dirty="0"/>
              <a:t>Construtores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7451598" y="1891792"/>
            <a:ext cx="2841625" cy="875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2385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Construtores</a:t>
            </a:r>
            <a:r>
              <a:rPr sz="1400" b="1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Georgia"/>
                <a:cs typeface="Georgia"/>
              </a:rPr>
              <a:t>com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585858"/>
                </a:solidFill>
                <a:latin typeface="Georgia"/>
                <a:cs typeface="Georgia"/>
              </a:rPr>
              <a:t>diferentes </a:t>
            </a: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tipos de</a:t>
            </a:r>
            <a:r>
              <a:rPr sz="1400" b="1" spc="-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parâmetros</a:t>
            </a:r>
            <a:endParaRPr sz="1400">
              <a:latin typeface="Georgia"/>
              <a:cs typeface="Georgia"/>
            </a:endParaRPr>
          </a:p>
          <a:p>
            <a:pPr marL="635" algn="ctr">
              <a:lnSpc>
                <a:spcPct val="100000"/>
              </a:lnSpc>
            </a:pP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(Overloading -</a:t>
            </a:r>
            <a:r>
              <a:rPr sz="1400" b="1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Sobrecarga)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286255"/>
            <a:ext cx="9144000" cy="5572125"/>
            <a:chOff x="0" y="1286255"/>
            <a:chExt cx="9144000" cy="5572125"/>
          </a:xfrm>
        </p:grpSpPr>
        <p:sp>
          <p:nvSpPr>
            <p:cNvPr id="3" name="object 3"/>
            <p:cNvSpPr/>
            <p:nvPr/>
          </p:nvSpPr>
          <p:spPr>
            <a:xfrm>
              <a:off x="1286255" y="1286255"/>
              <a:ext cx="6092952" cy="475335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33259" y="1699259"/>
              <a:ext cx="720851" cy="598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422" y="63500"/>
            <a:ext cx="736345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Utilizando o </a:t>
            </a:r>
            <a:r>
              <a:rPr sz="4400" spc="-5" dirty="0"/>
              <a:t>Construtor</a:t>
            </a:r>
            <a:r>
              <a:rPr sz="4400" spc="-70" dirty="0"/>
              <a:t> </a:t>
            </a:r>
            <a:r>
              <a:rPr sz="4400" dirty="0"/>
              <a:t>this()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7596378" y="1572005"/>
            <a:ext cx="2714625" cy="2091055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07315" marR="167640" indent="-3175" algn="ctr">
              <a:lnSpc>
                <a:spcPct val="113000"/>
              </a:lnSpc>
              <a:spcBef>
                <a:spcPts val="1075"/>
              </a:spcBef>
            </a:pPr>
            <a:r>
              <a:rPr sz="1400" b="1" dirty="0">
                <a:latin typeface="Georgia"/>
                <a:cs typeface="Georgia"/>
              </a:rPr>
              <a:t>As chamadas ao  construtor DEVE</a:t>
            </a:r>
            <a:r>
              <a:rPr sz="1400" b="1" spc="-1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SEMPRE  OCORRER NA </a:t>
            </a:r>
            <a:r>
              <a:rPr sz="1400" b="1" spc="-5" dirty="0">
                <a:latin typeface="Georgia"/>
                <a:cs typeface="Georgia"/>
              </a:rPr>
              <a:t>PRIMEIRA  LINHA </a:t>
            </a:r>
            <a:r>
              <a:rPr sz="1400" b="1" dirty="0">
                <a:latin typeface="Georgia"/>
                <a:cs typeface="Georgia"/>
              </a:rPr>
              <a:t>DE</a:t>
            </a:r>
            <a:r>
              <a:rPr sz="1400" b="1" spc="-5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INSTRUÇÃO.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94687" y="1315196"/>
            <a:ext cx="858519" cy="1490980"/>
            <a:chOff x="170687" y="1315196"/>
            <a:chExt cx="858519" cy="1490980"/>
          </a:xfrm>
        </p:grpSpPr>
        <p:sp>
          <p:nvSpPr>
            <p:cNvPr id="8" name="object 8"/>
            <p:cNvSpPr/>
            <p:nvPr/>
          </p:nvSpPr>
          <p:spPr>
            <a:xfrm>
              <a:off x="359809" y="1315196"/>
              <a:ext cx="359446" cy="885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001" y="1341881"/>
              <a:ext cx="288290" cy="792480"/>
            </a:xfrm>
            <a:custGeom>
              <a:avLst/>
              <a:gdLst/>
              <a:ahLst/>
              <a:cxnLst/>
              <a:rect l="l" t="t" r="r" b="b"/>
              <a:pathLst>
                <a:path w="288290" h="792480">
                  <a:moveTo>
                    <a:pt x="288035" y="792479"/>
                  </a:moveTo>
                  <a:lnTo>
                    <a:pt x="231977" y="790586"/>
                  </a:lnTo>
                  <a:lnTo>
                    <a:pt x="186199" y="785431"/>
                  </a:lnTo>
                  <a:lnTo>
                    <a:pt x="155335" y="777799"/>
                  </a:lnTo>
                  <a:lnTo>
                    <a:pt x="144018" y="768476"/>
                  </a:lnTo>
                  <a:lnTo>
                    <a:pt x="144018" y="420242"/>
                  </a:lnTo>
                  <a:lnTo>
                    <a:pt x="132700" y="410920"/>
                  </a:lnTo>
                  <a:lnTo>
                    <a:pt x="101836" y="403288"/>
                  </a:lnTo>
                  <a:lnTo>
                    <a:pt x="56058" y="398133"/>
                  </a:lnTo>
                  <a:lnTo>
                    <a:pt x="0" y="396239"/>
                  </a:lnTo>
                  <a:lnTo>
                    <a:pt x="56058" y="394346"/>
                  </a:lnTo>
                  <a:lnTo>
                    <a:pt x="101836" y="389191"/>
                  </a:lnTo>
                  <a:lnTo>
                    <a:pt x="132700" y="381559"/>
                  </a:lnTo>
                  <a:lnTo>
                    <a:pt x="144018" y="372237"/>
                  </a:lnTo>
                  <a:lnTo>
                    <a:pt x="144018" y="24002"/>
                  </a:lnTo>
                  <a:lnTo>
                    <a:pt x="155335" y="14680"/>
                  </a:lnTo>
                  <a:lnTo>
                    <a:pt x="186199" y="7048"/>
                  </a:lnTo>
                  <a:lnTo>
                    <a:pt x="231977" y="1893"/>
                  </a:lnTo>
                  <a:lnTo>
                    <a:pt x="28803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687" y="1600199"/>
              <a:ext cx="858012" cy="1205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2597" y="1678050"/>
              <a:ext cx="773430" cy="1066165"/>
            </a:xfrm>
            <a:custGeom>
              <a:avLst/>
              <a:gdLst/>
              <a:ahLst/>
              <a:cxnLst/>
              <a:rect l="l" t="t" r="r" b="b"/>
              <a:pathLst>
                <a:path w="773430" h="1066164">
                  <a:moveTo>
                    <a:pt x="110856" y="47116"/>
                  </a:moveTo>
                  <a:lnTo>
                    <a:pt x="5803" y="47116"/>
                  </a:lnTo>
                  <a:lnTo>
                    <a:pt x="0" y="52959"/>
                  </a:lnTo>
                  <a:lnTo>
                    <a:pt x="0" y="1059814"/>
                  </a:lnTo>
                  <a:lnTo>
                    <a:pt x="5803" y="1065657"/>
                  </a:lnTo>
                  <a:lnTo>
                    <a:pt x="760463" y="1065657"/>
                  </a:lnTo>
                  <a:lnTo>
                    <a:pt x="753478" y="1058672"/>
                  </a:lnTo>
                  <a:lnTo>
                    <a:pt x="747509" y="1058672"/>
                  </a:lnTo>
                  <a:lnTo>
                    <a:pt x="747509" y="1052702"/>
                  </a:lnTo>
                  <a:lnTo>
                    <a:pt x="25908" y="1052702"/>
                  </a:lnTo>
                  <a:lnTo>
                    <a:pt x="12954" y="1039749"/>
                  </a:lnTo>
                  <a:lnTo>
                    <a:pt x="25908" y="1039749"/>
                  </a:lnTo>
                  <a:lnTo>
                    <a:pt x="25908" y="73025"/>
                  </a:lnTo>
                  <a:lnTo>
                    <a:pt x="12954" y="73025"/>
                  </a:lnTo>
                  <a:lnTo>
                    <a:pt x="25908" y="60071"/>
                  </a:lnTo>
                  <a:lnTo>
                    <a:pt x="133063" y="60071"/>
                  </a:lnTo>
                  <a:lnTo>
                    <a:pt x="110856" y="47116"/>
                  </a:lnTo>
                  <a:close/>
                </a:path>
                <a:path w="773430" h="1066164">
                  <a:moveTo>
                    <a:pt x="747509" y="1052702"/>
                  </a:moveTo>
                  <a:lnTo>
                    <a:pt x="747509" y="1058672"/>
                  </a:lnTo>
                  <a:lnTo>
                    <a:pt x="753478" y="1058672"/>
                  </a:lnTo>
                  <a:lnTo>
                    <a:pt x="747509" y="1052702"/>
                  </a:lnTo>
                  <a:close/>
                </a:path>
                <a:path w="773430" h="1066164">
                  <a:moveTo>
                    <a:pt x="767626" y="1039749"/>
                  </a:moveTo>
                  <a:lnTo>
                    <a:pt x="25908" y="1039749"/>
                  </a:lnTo>
                  <a:lnTo>
                    <a:pt x="25908" y="1052702"/>
                  </a:lnTo>
                  <a:lnTo>
                    <a:pt x="747509" y="1052702"/>
                  </a:lnTo>
                  <a:lnTo>
                    <a:pt x="753478" y="1058672"/>
                  </a:lnTo>
                  <a:lnTo>
                    <a:pt x="773417" y="1058672"/>
                  </a:lnTo>
                  <a:lnTo>
                    <a:pt x="773417" y="1045590"/>
                  </a:lnTo>
                  <a:lnTo>
                    <a:pt x="767626" y="1039749"/>
                  </a:lnTo>
                  <a:close/>
                </a:path>
                <a:path w="773430" h="1066164">
                  <a:moveTo>
                    <a:pt x="25908" y="1039749"/>
                  </a:moveTo>
                  <a:lnTo>
                    <a:pt x="12954" y="1039749"/>
                  </a:lnTo>
                  <a:lnTo>
                    <a:pt x="25908" y="1052702"/>
                  </a:lnTo>
                  <a:lnTo>
                    <a:pt x="25908" y="1039749"/>
                  </a:lnTo>
                  <a:close/>
                </a:path>
                <a:path w="773430" h="1066164">
                  <a:moveTo>
                    <a:pt x="133063" y="60071"/>
                  </a:moveTo>
                  <a:lnTo>
                    <a:pt x="68326" y="97789"/>
                  </a:lnTo>
                  <a:lnTo>
                    <a:pt x="66230" y="105790"/>
                  </a:lnTo>
                  <a:lnTo>
                    <a:pt x="69837" y="111887"/>
                  </a:lnTo>
                  <a:lnTo>
                    <a:pt x="73444" y="118110"/>
                  </a:lnTo>
                  <a:lnTo>
                    <a:pt x="81381" y="120141"/>
                  </a:lnTo>
                  <a:lnTo>
                    <a:pt x="162253" y="73025"/>
                  </a:lnTo>
                  <a:lnTo>
                    <a:pt x="158750" y="73025"/>
                  </a:lnTo>
                  <a:lnTo>
                    <a:pt x="158750" y="71247"/>
                  </a:lnTo>
                  <a:lnTo>
                    <a:pt x="152222" y="71247"/>
                  </a:lnTo>
                  <a:lnTo>
                    <a:pt x="133063" y="60071"/>
                  </a:lnTo>
                  <a:close/>
                </a:path>
                <a:path w="773430" h="1066164">
                  <a:moveTo>
                    <a:pt x="25908" y="60071"/>
                  </a:moveTo>
                  <a:lnTo>
                    <a:pt x="12954" y="73025"/>
                  </a:lnTo>
                  <a:lnTo>
                    <a:pt x="25908" y="73025"/>
                  </a:lnTo>
                  <a:lnTo>
                    <a:pt x="25908" y="60071"/>
                  </a:lnTo>
                  <a:close/>
                </a:path>
                <a:path w="773430" h="1066164">
                  <a:moveTo>
                    <a:pt x="133063" y="60071"/>
                  </a:moveTo>
                  <a:lnTo>
                    <a:pt x="25908" y="60071"/>
                  </a:lnTo>
                  <a:lnTo>
                    <a:pt x="25908" y="73025"/>
                  </a:lnTo>
                  <a:lnTo>
                    <a:pt x="110856" y="73025"/>
                  </a:lnTo>
                  <a:lnTo>
                    <a:pt x="133063" y="60071"/>
                  </a:lnTo>
                  <a:close/>
                </a:path>
                <a:path w="773430" h="1066164">
                  <a:moveTo>
                    <a:pt x="162253" y="47116"/>
                  </a:moveTo>
                  <a:lnTo>
                    <a:pt x="158750" y="47116"/>
                  </a:lnTo>
                  <a:lnTo>
                    <a:pt x="158750" y="73025"/>
                  </a:lnTo>
                  <a:lnTo>
                    <a:pt x="162253" y="73025"/>
                  </a:lnTo>
                  <a:lnTo>
                    <a:pt x="184467" y="60071"/>
                  </a:lnTo>
                  <a:lnTo>
                    <a:pt x="162253" y="47116"/>
                  </a:lnTo>
                  <a:close/>
                </a:path>
                <a:path w="773430" h="1066164">
                  <a:moveTo>
                    <a:pt x="152222" y="48895"/>
                  </a:moveTo>
                  <a:lnTo>
                    <a:pt x="133063" y="60071"/>
                  </a:lnTo>
                  <a:lnTo>
                    <a:pt x="152222" y="71247"/>
                  </a:lnTo>
                  <a:lnTo>
                    <a:pt x="152222" y="48895"/>
                  </a:lnTo>
                  <a:close/>
                </a:path>
                <a:path w="773430" h="1066164">
                  <a:moveTo>
                    <a:pt x="158750" y="48895"/>
                  </a:moveTo>
                  <a:lnTo>
                    <a:pt x="152222" y="48895"/>
                  </a:lnTo>
                  <a:lnTo>
                    <a:pt x="152222" y="71247"/>
                  </a:lnTo>
                  <a:lnTo>
                    <a:pt x="158750" y="71247"/>
                  </a:lnTo>
                  <a:lnTo>
                    <a:pt x="158750" y="48895"/>
                  </a:lnTo>
                  <a:close/>
                </a:path>
                <a:path w="773430" h="1066164">
                  <a:moveTo>
                    <a:pt x="81381" y="0"/>
                  </a:moveTo>
                  <a:lnTo>
                    <a:pt x="73444" y="2032"/>
                  </a:lnTo>
                  <a:lnTo>
                    <a:pt x="69837" y="8254"/>
                  </a:lnTo>
                  <a:lnTo>
                    <a:pt x="66230" y="14350"/>
                  </a:lnTo>
                  <a:lnTo>
                    <a:pt x="68326" y="22351"/>
                  </a:lnTo>
                  <a:lnTo>
                    <a:pt x="133063" y="60071"/>
                  </a:lnTo>
                  <a:lnTo>
                    <a:pt x="152222" y="48895"/>
                  </a:lnTo>
                  <a:lnTo>
                    <a:pt x="158750" y="48895"/>
                  </a:lnTo>
                  <a:lnTo>
                    <a:pt x="158750" y="47116"/>
                  </a:lnTo>
                  <a:lnTo>
                    <a:pt x="162253" y="47116"/>
                  </a:lnTo>
                  <a:lnTo>
                    <a:pt x="81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1645" y="370205"/>
            <a:ext cx="297688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Pacotes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5100955" y="1554480"/>
            <a:ext cx="4995545" cy="1140460"/>
            <a:chOff x="3866388" y="1629155"/>
            <a:chExt cx="4200525" cy="1140460"/>
          </a:xfrm>
        </p:grpSpPr>
        <p:sp>
          <p:nvSpPr>
            <p:cNvPr id="4" name="object 4"/>
            <p:cNvSpPr/>
            <p:nvPr/>
          </p:nvSpPr>
          <p:spPr>
            <a:xfrm>
              <a:off x="3886203" y="1633727"/>
              <a:ext cx="4180325" cy="109727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66388" y="1629155"/>
              <a:ext cx="4194048" cy="1139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24300" y="1652015"/>
              <a:ext cx="4104132" cy="1021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76850" y="1688465"/>
            <a:ext cx="4713605" cy="9505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5"/>
              </a:spcBef>
            </a:pPr>
            <a:r>
              <a:rPr sz="1400" b="1" dirty="0">
                <a:latin typeface="Georgia"/>
                <a:cs typeface="Georgia"/>
              </a:rPr>
              <a:t>package</a:t>
            </a:r>
            <a:r>
              <a:rPr sz="1400" b="1" spc="-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&lt;nomePacote&gt;;</a:t>
            </a:r>
            <a:endParaRPr sz="14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  <a:spcBef>
                <a:spcPts val="995"/>
              </a:spcBef>
            </a:pPr>
            <a:r>
              <a:rPr sz="1400" b="1" dirty="0">
                <a:latin typeface="Georgia"/>
                <a:cs typeface="Georgia"/>
              </a:rPr>
              <a:t>import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&lt;nomePacote.elementoAcessado&gt;;</a:t>
            </a:r>
            <a:endParaRPr sz="1400">
              <a:latin typeface="Georgia"/>
              <a:cs typeface="Georgia"/>
            </a:endParaRPr>
          </a:p>
          <a:p>
            <a:pPr marL="1006475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Georgia"/>
                <a:cs typeface="Georgia"/>
              </a:rPr>
              <a:t>&lt;declaraçãoClasse&gt;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79499" y="1692437"/>
            <a:ext cx="2187575" cy="3827145"/>
            <a:chOff x="755499" y="1692437"/>
            <a:chExt cx="2187575" cy="3827145"/>
          </a:xfrm>
        </p:grpSpPr>
        <p:sp>
          <p:nvSpPr>
            <p:cNvPr id="9" name="object 9"/>
            <p:cNvSpPr/>
            <p:nvPr/>
          </p:nvSpPr>
          <p:spPr>
            <a:xfrm>
              <a:off x="755499" y="1692437"/>
              <a:ext cx="704492" cy="681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94710" y="2431661"/>
              <a:ext cx="705945" cy="682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4795" y="2369820"/>
              <a:ext cx="583691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7468" y="2391918"/>
              <a:ext cx="383540" cy="430530"/>
            </a:xfrm>
            <a:custGeom>
              <a:avLst/>
              <a:gdLst/>
              <a:ahLst/>
              <a:cxnLst/>
              <a:rect l="l" t="t" r="r" b="b"/>
              <a:pathLst>
                <a:path w="383540" h="430530">
                  <a:moveTo>
                    <a:pt x="331615" y="369951"/>
                  </a:moveTo>
                  <a:lnTo>
                    <a:pt x="266826" y="407797"/>
                  </a:lnTo>
                  <a:lnTo>
                    <a:pt x="264794" y="415671"/>
                  </a:lnTo>
                  <a:lnTo>
                    <a:pt x="268350" y="421894"/>
                  </a:lnTo>
                  <a:lnTo>
                    <a:pt x="272034" y="427990"/>
                  </a:lnTo>
                  <a:lnTo>
                    <a:pt x="279907" y="430149"/>
                  </a:lnTo>
                  <a:lnTo>
                    <a:pt x="360820" y="382905"/>
                  </a:lnTo>
                  <a:lnTo>
                    <a:pt x="357250" y="382905"/>
                  </a:lnTo>
                  <a:lnTo>
                    <a:pt x="357250" y="381127"/>
                  </a:lnTo>
                  <a:lnTo>
                    <a:pt x="350773" y="381127"/>
                  </a:lnTo>
                  <a:lnTo>
                    <a:pt x="331615" y="369951"/>
                  </a:lnTo>
                  <a:close/>
                </a:path>
                <a:path w="383540" h="430530">
                  <a:moveTo>
                    <a:pt x="25907" y="0"/>
                  </a:moveTo>
                  <a:lnTo>
                    <a:pt x="0" y="0"/>
                  </a:lnTo>
                  <a:lnTo>
                    <a:pt x="0" y="377190"/>
                  </a:lnTo>
                  <a:lnTo>
                    <a:pt x="5803" y="382905"/>
                  </a:lnTo>
                  <a:lnTo>
                    <a:pt x="309408" y="382905"/>
                  </a:lnTo>
                  <a:lnTo>
                    <a:pt x="331615" y="369951"/>
                  </a:lnTo>
                  <a:lnTo>
                    <a:pt x="25907" y="369951"/>
                  </a:lnTo>
                  <a:lnTo>
                    <a:pt x="12953" y="356997"/>
                  </a:lnTo>
                  <a:lnTo>
                    <a:pt x="25907" y="356997"/>
                  </a:lnTo>
                  <a:lnTo>
                    <a:pt x="25907" y="0"/>
                  </a:lnTo>
                  <a:close/>
                </a:path>
                <a:path w="383540" h="430530">
                  <a:moveTo>
                    <a:pt x="360820" y="356997"/>
                  </a:moveTo>
                  <a:lnTo>
                    <a:pt x="357250" y="356997"/>
                  </a:lnTo>
                  <a:lnTo>
                    <a:pt x="357250" y="382905"/>
                  </a:lnTo>
                  <a:lnTo>
                    <a:pt x="360820" y="382905"/>
                  </a:lnTo>
                  <a:lnTo>
                    <a:pt x="383031" y="369951"/>
                  </a:lnTo>
                  <a:lnTo>
                    <a:pt x="360820" y="356997"/>
                  </a:lnTo>
                  <a:close/>
                </a:path>
                <a:path w="383540" h="430530">
                  <a:moveTo>
                    <a:pt x="350773" y="358775"/>
                  </a:moveTo>
                  <a:lnTo>
                    <a:pt x="331615" y="369951"/>
                  </a:lnTo>
                  <a:lnTo>
                    <a:pt x="350773" y="381127"/>
                  </a:lnTo>
                  <a:lnTo>
                    <a:pt x="350773" y="358775"/>
                  </a:lnTo>
                  <a:close/>
                </a:path>
                <a:path w="383540" h="430530">
                  <a:moveTo>
                    <a:pt x="357250" y="358775"/>
                  </a:moveTo>
                  <a:lnTo>
                    <a:pt x="350773" y="358775"/>
                  </a:lnTo>
                  <a:lnTo>
                    <a:pt x="350773" y="381127"/>
                  </a:lnTo>
                  <a:lnTo>
                    <a:pt x="357250" y="381127"/>
                  </a:lnTo>
                  <a:lnTo>
                    <a:pt x="357250" y="358775"/>
                  </a:lnTo>
                  <a:close/>
                </a:path>
                <a:path w="383540" h="430530">
                  <a:moveTo>
                    <a:pt x="25907" y="356997"/>
                  </a:moveTo>
                  <a:lnTo>
                    <a:pt x="12953" y="356997"/>
                  </a:lnTo>
                  <a:lnTo>
                    <a:pt x="25907" y="369951"/>
                  </a:lnTo>
                  <a:lnTo>
                    <a:pt x="25907" y="356997"/>
                  </a:lnTo>
                  <a:close/>
                </a:path>
                <a:path w="383540" h="430530">
                  <a:moveTo>
                    <a:pt x="309408" y="356997"/>
                  </a:moveTo>
                  <a:lnTo>
                    <a:pt x="25907" y="356997"/>
                  </a:lnTo>
                  <a:lnTo>
                    <a:pt x="25907" y="369951"/>
                  </a:lnTo>
                  <a:lnTo>
                    <a:pt x="331615" y="369951"/>
                  </a:lnTo>
                  <a:lnTo>
                    <a:pt x="309408" y="356997"/>
                  </a:lnTo>
                  <a:close/>
                </a:path>
                <a:path w="383540" h="430530">
                  <a:moveTo>
                    <a:pt x="279907" y="309880"/>
                  </a:moveTo>
                  <a:lnTo>
                    <a:pt x="272034" y="311912"/>
                  </a:lnTo>
                  <a:lnTo>
                    <a:pt x="268350" y="318135"/>
                  </a:lnTo>
                  <a:lnTo>
                    <a:pt x="264794" y="324358"/>
                  </a:lnTo>
                  <a:lnTo>
                    <a:pt x="266826" y="332232"/>
                  </a:lnTo>
                  <a:lnTo>
                    <a:pt x="273050" y="335788"/>
                  </a:lnTo>
                  <a:lnTo>
                    <a:pt x="331615" y="369951"/>
                  </a:lnTo>
                  <a:lnTo>
                    <a:pt x="350773" y="358775"/>
                  </a:lnTo>
                  <a:lnTo>
                    <a:pt x="357250" y="358775"/>
                  </a:lnTo>
                  <a:lnTo>
                    <a:pt x="357250" y="356997"/>
                  </a:lnTo>
                  <a:lnTo>
                    <a:pt x="360820" y="356997"/>
                  </a:lnTo>
                  <a:lnTo>
                    <a:pt x="286131" y="313436"/>
                  </a:lnTo>
                  <a:lnTo>
                    <a:pt x="279907" y="309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35303" y="3172241"/>
              <a:ext cx="704492" cy="681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75459" y="3110484"/>
              <a:ext cx="583692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18131" y="3132582"/>
              <a:ext cx="383540" cy="430530"/>
            </a:xfrm>
            <a:custGeom>
              <a:avLst/>
              <a:gdLst/>
              <a:ahLst/>
              <a:cxnLst/>
              <a:rect l="l" t="t" r="r" b="b"/>
              <a:pathLst>
                <a:path w="383539" h="430529">
                  <a:moveTo>
                    <a:pt x="331615" y="369950"/>
                  </a:moveTo>
                  <a:lnTo>
                    <a:pt x="266826" y="407796"/>
                  </a:lnTo>
                  <a:lnTo>
                    <a:pt x="264794" y="415670"/>
                  </a:lnTo>
                  <a:lnTo>
                    <a:pt x="268350" y="421893"/>
                  </a:lnTo>
                  <a:lnTo>
                    <a:pt x="272034" y="427989"/>
                  </a:lnTo>
                  <a:lnTo>
                    <a:pt x="279907" y="430148"/>
                  </a:lnTo>
                  <a:lnTo>
                    <a:pt x="360820" y="382904"/>
                  </a:lnTo>
                  <a:lnTo>
                    <a:pt x="357250" y="382904"/>
                  </a:lnTo>
                  <a:lnTo>
                    <a:pt x="357250" y="381126"/>
                  </a:lnTo>
                  <a:lnTo>
                    <a:pt x="350774" y="381126"/>
                  </a:lnTo>
                  <a:lnTo>
                    <a:pt x="331615" y="369950"/>
                  </a:lnTo>
                  <a:close/>
                </a:path>
                <a:path w="383539" h="430529">
                  <a:moveTo>
                    <a:pt x="25907" y="0"/>
                  </a:moveTo>
                  <a:lnTo>
                    <a:pt x="0" y="0"/>
                  </a:lnTo>
                  <a:lnTo>
                    <a:pt x="0" y="377189"/>
                  </a:lnTo>
                  <a:lnTo>
                    <a:pt x="5842" y="382904"/>
                  </a:lnTo>
                  <a:lnTo>
                    <a:pt x="309408" y="382904"/>
                  </a:lnTo>
                  <a:lnTo>
                    <a:pt x="331615" y="369950"/>
                  </a:lnTo>
                  <a:lnTo>
                    <a:pt x="25907" y="369950"/>
                  </a:lnTo>
                  <a:lnTo>
                    <a:pt x="12954" y="356996"/>
                  </a:lnTo>
                  <a:lnTo>
                    <a:pt x="25907" y="356996"/>
                  </a:lnTo>
                  <a:lnTo>
                    <a:pt x="25907" y="0"/>
                  </a:lnTo>
                  <a:close/>
                </a:path>
                <a:path w="383539" h="430529">
                  <a:moveTo>
                    <a:pt x="360820" y="356996"/>
                  </a:moveTo>
                  <a:lnTo>
                    <a:pt x="357250" y="356996"/>
                  </a:lnTo>
                  <a:lnTo>
                    <a:pt x="357250" y="382904"/>
                  </a:lnTo>
                  <a:lnTo>
                    <a:pt x="360820" y="382904"/>
                  </a:lnTo>
                  <a:lnTo>
                    <a:pt x="383031" y="369950"/>
                  </a:lnTo>
                  <a:lnTo>
                    <a:pt x="360820" y="356996"/>
                  </a:lnTo>
                  <a:close/>
                </a:path>
                <a:path w="383539" h="430529">
                  <a:moveTo>
                    <a:pt x="350774" y="358775"/>
                  </a:moveTo>
                  <a:lnTo>
                    <a:pt x="331615" y="369950"/>
                  </a:lnTo>
                  <a:lnTo>
                    <a:pt x="350774" y="381126"/>
                  </a:lnTo>
                  <a:lnTo>
                    <a:pt x="350774" y="358775"/>
                  </a:lnTo>
                  <a:close/>
                </a:path>
                <a:path w="383539" h="430529">
                  <a:moveTo>
                    <a:pt x="357250" y="358775"/>
                  </a:moveTo>
                  <a:lnTo>
                    <a:pt x="350774" y="358775"/>
                  </a:lnTo>
                  <a:lnTo>
                    <a:pt x="350774" y="381126"/>
                  </a:lnTo>
                  <a:lnTo>
                    <a:pt x="357250" y="381126"/>
                  </a:lnTo>
                  <a:lnTo>
                    <a:pt x="357250" y="358775"/>
                  </a:lnTo>
                  <a:close/>
                </a:path>
                <a:path w="383539" h="430529">
                  <a:moveTo>
                    <a:pt x="25907" y="356996"/>
                  </a:moveTo>
                  <a:lnTo>
                    <a:pt x="12954" y="356996"/>
                  </a:lnTo>
                  <a:lnTo>
                    <a:pt x="25907" y="369950"/>
                  </a:lnTo>
                  <a:lnTo>
                    <a:pt x="25907" y="356996"/>
                  </a:lnTo>
                  <a:close/>
                </a:path>
                <a:path w="383539" h="430529">
                  <a:moveTo>
                    <a:pt x="309408" y="356996"/>
                  </a:moveTo>
                  <a:lnTo>
                    <a:pt x="25907" y="356996"/>
                  </a:lnTo>
                  <a:lnTo>
                    <a:pt x="25907" y="369950"/>
                  </a:lnTo>
                  <a:lnTo>
                    <a:pt x="331615" y="369950"/>
                  </a:lnTo>
                  <a:lnTo>
                    <a:pt x="309408" y="356996"/>
                  </a:lnTo>
                  <a:close/>
                </a:path>
                <a:path w="383539" h="430529">
                  <a:moveTo>
                    <a:pt x="279907" y="309879"/>
                  </a:moveTo>
                  <a:lnTo>
                    <a:pt x="272034" y="311912"/>
                  </a:lnTo>
                  <a:lnTo>
                    <a:pt x="268350" y="318134"/>
                  </a:lnTo>
                  <a:lnTo>
                    <a:pt x="264794" y="324357"/>
                  </a:lnTo>
                  <a:lnTo>
                    <a:pt x="266826" y="332231"/>
                  </a:lnTo>
                  <a:lnTo>
                    <a:pt x="273050" y="335788"/>
                  </a:lnTo>
                  <a:lnTo>
                    <a:pt x="331615" y="369950"/>
                  </a:lnTo>
                  <a:lnTo>
                    <a:pt x="350774" y="358775"/>
                  </a:lnTo>
                  <a:lnTo>
                    <a:pt x="357250" y="358775"/>
                  </a:lnTo>
                  <a:lnTo>
                    <a:pt x="357250" y="356996"/>
                  </a:lnTo>
                  <a:lnTo>
                    <a:pt x="360820" y="356996"/>
                  </a:lnTo>
                  <a:lnTo>
                    <a:pt x="286131" y="313435"/>
                  </a:lnTo>
                  <a:lnTo>
                    <a:pt x="279907" y="309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88543" y="4836533"/>
              <a:ext cx="704492" cy="682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67840" y="4404360"/>
              <a:ext cx="118872" cy="469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23465" y="4427982"/>
              <a:ext cx="7620" cy="370205"/>
            </a:xfrm>
            <a:custGeom>
              <a:avLst/>
              <a:gdLst/>
              <a:ahLst/>
              <a:cxnLst/>
              <a:rect l="l" t="t" r="r" b="b"/>
              <a:pathLst>
                <a:path w="7619" h="370204">
                  <a:moveTo>
                    <a:pt x="7111" y="0"/>
                  </a:moveTo>
                  <a:lnTo>
                    <a:pt x="0" y="369951"/>
                  </a:lnTo>
                </a:path>
              </a:pathLst>
            </a:custGeom>
            <a:ln w="2590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36898" y="4097309"/>
              <a:ext cx="705945" cy="681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75459" y="3110484"/>
              <a:ext cx="586739" cy="149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18131" y="3132582"/>
              <a:ext cx="385445" cy="1355090"/>
            </a:xfrm>
            <a:custGeom>
              <a:avLst/>
              <a:gdLst/>
              <a:ahLst/>
              <a:cxnLst/>
              <a:rect l="l" t="t" r="r" b="b"/>
              <a:pathLst>
                <a:path w="385444" h="1355089">
                  <a:moveTo>
                    <a:pt x="333919" y="1294955"/>
                  </a:moveTo>
                  <a:lnTo>
                    <a:pt x="275463" y="1329054"/>
                  </a:lnTo>
                  <a:lnTo>
                    <a:pt x="269367" y="1332737"/>
                  </a:lnTo>
                  <a:lnTo>
                    <a:pt x="267207" y="1340611"/>
                  </a:lnTo>
                  <a:lnTo>
                    <a:pt x="270891" y="1346834"/>
                  </a:lnTo>
                  <a:lnTo>
                    <a:pt x="274447" y="1353057"/>
                  </a:lnTo>
                  <a:lnTo>
                    <a:pt x="282320" y="1355089"/>
                  </a:lnTo>
                  <a:lnTo>
                    <a:pt x="288544" y="1351533"/>
                  </a:lnTo>
                  <a:lnTo>
                    <a:pt x="363233" y="1307972"/>
                  </a:lnTo>
                  <a:lnTo>
                    <a:pt x="359791" y="1307972"/>
                  </a:lnTo>
                  <a:lnTo>
                    <a:pt x="359791" y="1306194"/>
                  </a:lnTo>
                  <a:lnTo>
                    <a:pt x="353187" y="1306194"/>
                  </a:lnTo>
                  <a:lnTo>
                    <a:pt x="333919" y="1294955"/>
                  </a:lnTo>
                  <a:close/>
                </a:path>
                <a:path w="385444" h="1355089">
                  <a:moveTo>
                    <a:pt x="25907" y="0"/>
                  </a:moveTo>
                  <a:lnTo>
                    <a:pt x="0" y="0"/>
                  </a:lnTo>
                  <a:lnTo>
                    <a:pt x="0" y="1302130"/>
                  </a:lnTo>
                  <a:lnTo>
                    <a:pt x="5842" y="1307972"/>
                  </a:lnTo>
                  <a:lnTo>
                    <a:pt x="311603" y="1307972"/>
                  </a:lnTo>
                  <a:lnTo>
                    <a:pt x="333810" y="1295018"/>
                  </a:lnTo>
                  <a:lnTo>
                    <a:pt x="25907" y="1295018"/>
                  </a:lnTo>
                  <a:lnTo>
                    <a:pt x="12954" y="1282064"/>
                  </a:lnTo>
                  <a:lnTo>
                    <a:pt x="25907" y="1282064"/>
                  </a:lnTo>
                  <a:lnTo>
                    <a:pt x="25907" y="0"/>
                  </a:lnTo>
                  <a:close/>
                </a:path>
                <a:path w="385444" h="1355089">
                  <a:moveTo>
                    <a:pt x="363283" y="1282064"/>
                  </a:moveTo>
                  <a:lnTo>
                    <a:pt x="359791" y="1282064"/>
                  </a:lnTo>
                  <a:lnTo>
                    <a:pt x="359791" y="1307972"/>
                  </a:lnTo>
                  <a:lnTo>
                    <a:pt x="363233" y="1307972"/>
                  </a:lnTo>
                  <a:lnTo>
                    <a:pt x="385444" y="1295018"/>
                  </a:lnTo>
                  <a:lnTo>
                    <a:pt x="363283" y="1282064"/>
                  </a:lnTo>
                  <a:close/>
                </a:path>
                <a:path w="385444" h="1355089">
                  <a:moveTo>
                    <a:pt x="353187" y="1283715"/>
                  </a:moveTo>
                  <a:lnTo>
                    <a:pt x="333919" y="1294955"/>
                  </a:lnTo>
                  <a:lnTo>
                    <a:pt x="353187" y="1306194"/>
                  </a:lnTo>
                  <a:lnTo>
                    <a:pt x="353187" y="1283715"/>
                  </a:lnTo>
                  <a:close/>
                </a:path>
                <a:path w="385444" h="1355089">
                  <a:moveTo>
                    <a:pt x="359791" y="1283715"/>
                  </a:moveTo>
                  <a:lnTo>
                    <a:pt x="353187" y="1283715"/>
                  </a:lnTo>
                  <a:lnTo>
                    <a:pt x="353187" y="1306194"/>
                  </a:lnTo>
                  <a:lnTo>
                    <a:pt x="359791" y="1306194"/>
                  </a:lnTo>
                  <a:lnTo>
                    <a:pt x="359791" y="1283715"/>
                  </a:lnTo>
                  <a:close/>
                </a:path>
                <a:path w="385444" h="1355089">
                  <a:moveTo>
                    <a:pt x="25907" y="1282064"/>
                  </a:moveTo>
                  <a:lnTo>
                    <a:pt x="12954" y="1282064"/>
                  </a:lnTo>
                  <a:lnTo>
                    <a:pt x="25907" y="1295018"/>
                  </a:lnTo>
                  <a:lnTo>
                    <a:pt x="25907" y="1282064"/>
                  </a:lnTo>
                  <a:close/>
                </a:path>
                <a:path w="385444" h="1355089">
                  <a:moveTo>
                    <a:pt x="311821" y="1282064"/>
                  </a:moveTo>
                  <a:lnTo>
                    <a:pt x="25907" y="1282064"/>
                  </a:lnTo>
                  <a:lnTo>
                    <a:pt x="25907" y="1295018"/>
                  </a:lnTo>
                  <a:lnTo>
                    <a:pt x="333810" y="1295018"/>
                  </a:lnTo>
                  <a:lnTo>
                    <a:pt x="311821" y="1282064"/>
                  </a:lnTo>
                  <a:close/>
                </a:path>
                <a:path w="385444" h="1355089">
                  <a:moveTo>
                    <a:pt x="282320" y="1234820"/>
                  </a:moveTo>
                  <a:lnTo>
                    <a:pt x="274447" y="1236979"/>
                  </a:lnTo>
                  <a:lnTo>
                    <a:pt x="270891" y="1243075"/>
                  </a:lnTo>
                  <a:lnTo>
                    <a:pt x="267207" y="1249298"/>
                  </a:lnTo>
                  <a:lnTo>
                    <a:pt x="269367" y="1257172"/>
                  </a:lnTo>
                  <a:lnTo>
                    <a:pt x="275463" y="1260855"/>
                  </a:lnTo>
                  <a:lnTo>
                    <a:pt x="333919" y="1294955"/>
                  </a:lnTo>
                  <a:lnTo>
                    <a:pt x="353187" y="1283715"/>
                  </a:lnTo>
                  <a:lnTo>
                    <a:pt x="359791" y="1283715"/>
                  </a:lnTo>
                  <a:lnTo>
                    <a:pt x="359791" y="1282064"/>
                  </a:lnTo>
                  <a:lnTo>
                    <a:pt x="363283" y="1282064"/>
                  </a:lnTo>
                  <a:lnTo>
                    <a:pt x="288544" y="1238376"/>
                  </a:lnTo>
                  <a:lnTo>
                    <a:pt x="282320" y="1234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112388" y="1858518"/>
            <a:ext cx="74993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threeWay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3395" y="2598166"/>
            <a:ext cx="1230630" cy="96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Java</a:t>
            </a: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rlito" panose="020F0502020204030204"/>
              <a:cs typeface="Carlito" panose="020F0502020204030204"/>
            </a:endParaRPr>
          </a:p>
          <a:p>
            <a:pPr marL="75247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rlito" panose="020F0502020204030204"/>
                <a:cs typeface="Carlito" panose="020F0502020204030204"/>
              </a:rPr>
              <a:t>Aula</a:t>
            </a:r>
            <a:r>
              <a:rPr sz="1400" b="1" spc="-8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1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7967" y="4263897"/>
            <a:ext cx="1292860" cy="96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70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 panose="020F0502020204030204"/>
                <a:cs typeface="Carlito" panose="020F0502020204030204"/>
              </a:rPr>
              <a:t>Aula</a:t>
            </a:r>
            <a:r>
              <a:rPr sz="1400" b="1" spc="-8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2</a:t>
            </a: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</a:pPr>
            <a:endParaRPr sz="2000">
              <a:latin typeface="Carlito" panose="020F0502020204030204"/>
              <a:cs typeface="Carlito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rlito" panose="020F0502020204030204"/>
                <a:cs typeface="Carlito" panose="020F0502020204030204"/>
              </a:rPr>
              <a:t>PHP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08420" y="3194304"/>
            <a:ext cx="3096375" cy="1181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070" y="63500"/>
            <a:ext cx="497649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Instância </a:t>
            </a:r>
            <a:r>
              <a:rPr sz="4400" spc="-5" dirty="0"/>
              <a:t>de</a:t>
            </a:r>
            <a:r>
              <a:rPr sz="4400" spc="-90" dirty="0"/>
              <a:t> </a:t>
            </a:r>
            <a:r>
              <a:rPr sz="4400" spc="-5" dirty="0"/>
              <a:t>Classes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434844" y="5195925"/>
            <a:ext cx="4836795" cy="996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151255">
              <a:lnSpc>
                <a:spcPct val="100000"/>
              </a:lnSpc>
              <a:spcBef>
                <a:spcPts val="1060"/>
              </a:spcBef>
            </a:pP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Chamada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600" b="1" spc="3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construtor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sempre </a:t>
            </a:r>
            <a:r>
              <a:rPr sz="1600" b="1" spc="25" dirty="0">
                <a:solidFill>
                  <a:srgbClr val="585858"/>
                </a:solidFill>
                <a:latin typeface="Arial"/>
                <a:cs typeface="Arial"/>
              </a:rPr>
              <a:t>vem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acompanhada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600" b="1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operador </a:t>
            </a: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“new”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5240" y="1920957"/>
            <a:ext cx="6038215" cy="3479165"/>
            <a:chOff x="1751240" y="1920957"/>
            <a:chExt cx="6038215" cy="3479165"/>
          </a:xfrm>
        </p:grpSpPr>
        <p:sp>
          <p:nvSpPr>
            <p:cNvPr id="5" name="object 5"/>
            <p:cNvSpPr/>
            <p:nvPr/>
          </p:nvSpPr>
          <p:spPr>
            <a:xfrm>
              <a:off x="1751240" y="2573731"/>
              <a:ext cx="2886744" cy="144764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12008" y="4059935"/>
              <a:ext cx="371856" cy="13395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54807" y="4083304"/>
              <a:ext cx="216535" cy="1137920"/>
            </a:xfrm>
            <a:custGeom>
              <a:avLst/>
              <a:gdLst/>
              <a:ahLst/>
              <a:cxnLst/>
              <a:rect l="l" t="t" r="r" b="b"/>
              <a:pathLst>
                <a:path w="216535" h="1137920">
                  <a:moveTo>
                    <a:pt x="109473" y="1026795"/>
                  </a:moveTo>
                  <a:lnTo>
                    <a:pt x="98297" y="1035685"/>
                  </a:lnTo>
                  <a:lnTo>
                    <a:pt x="97281" y="1043813"/>
                  </a:lnTo>
                  <a:lnTo>
                    <a:pt x="101727" y="1049401"/>
                  </a:lnTo>
                  <a:lnTo>
                    <a:pt x="171069" y="1137666"/>
                  </a:lnTo>
                  <a:lnTo>
                    <a:pt x="180824" y="1113917"/>
                  </a:lnTo>
                  <a:lnTo>
                    <a:pt x="154685" y="1113917"/>
                  </a:lnTo>
                  <a:lnTo>
                    <a:pt x="148081" y="1066506"/>
                  </a:lnTo>
                  <a:lnTo>
                    <a:pt x="122046" y="1033399"/>
                  </a:lnTo>
                  <a:lnTo>
                    <a:pt x="117602" y="1027811"/>
                  </a:lnTo>
                  <a:lnTo>
                    <a:pt x="109473" y="1026795"/>
                  </a:lnTo>
                  <a:close/>
                </a:path>
                <a:path w="216535" h="1137920">
                  <a:moveTo>
                    <a:pt x="148081" y="1066506"/>
                  </a:moveTo>
                  <a:lnTo>
                    <a:pt x="154685" y="1113917"/>
                  </a:lnTo>
                  <a:lnTo>
                    <a:pt x="180340" y="1110361"/>
                  </a:lnTo>
                  <a:lnTo>
                    <a:pt x="179897" y="1107186"/>
                  </a:lnTo>
                  <a:lnTo>
                    <a:pt x="155575" y="1107186"/>
                  </a:lnTo>
                  <a:lnTo>
                    <a:pt x="163978" y="1086723"/>
                  </a:lnTo>
                  <a:lnTo>
                    <a:pt x="148081" y="1066506"/>
                  </a:lnTo>
                  <a:close/>
                </a:path>
                <a:path w="216535" h="1137920">
                  <a:moveTo>
                    <a:pt x="200025" y="1014222"/>
                  </a:moveTo>
                  <a:lnTo>
                    <a:pt x="192405" y="1017397"/>
                  </a:lnTo>
                  <a:lnTo>
                    <a:pt x="189738" y="1024001"/>
                  </a:lnTo>
                  <a:lnTo>
                    <a:pt x="173736" y="1062962"/>
                  </a:lnTo>
                  <a:lnTo>
                    <a:pt x="180340" y="1110361"/>
                  </a:lnTo>
                  <a:lnTo>
                    <a:pt x="154685" y="1113917"/>
                  </a:lnTo>
                  <a:lnTo>
                    <a:pt x="180824" y="1113917"/>
                  </a:lnTo>
                  <a:lnTo>
                    <a:pt x="213741" y="1033780"/>
                  </a:lnTo>
                  <a:lnTo>
                    <a:pt x="216407" y="1027176"/>
                  </a:lnTo>
                  <a:lnTo>
                    <a:pt x="213232" y="1019683"/>
                  </a:lnTo>
                  <a:lnTo>
                    <a:pt x="206629" y="1016889"/>
                  </a:lnTo>
                  <a:lnTo>
                    <a:pt x="200025" y="1014222"/>
                  </a:lnTo>
                  <a:close/>
                </a:path>
                <a:path w="216535" h="1137920">
                  <a:moveTo>
                    <a:pt x="163978" y="1086723"/>
                  </a:moveTo>
                  <a:lnTo>
                    <a:pt x="155575" y="1107186"/>
                  </a:lnTo>
                  <a:lnTo>
                    <a:pt x="177672" y="1104138"/>
                  </a:lnTo>
                  <a:lnTo>
                    <a:pt x="163978" y="1086723"/>
                  </a:lnTo>
                  <a:close/>
                </a:path>
                <a:path w="216535" h="1137920">
                  <a:moveTo>
                    <a:pt x="173736" y="1062962"/>
                  </a:moveTo>
                  <a:lnTo>
                    <a:pt x="163978" y="1086723"/>
                  </a:lnTo>
                  <a:lnTo>
                    <a:pt x="177672" y="1104138"/>
                  </a:lnTo>
                  <a:lnTo>
                    <a:pt x="155575" y="1107186"/>
                  </a:lnTo>
                  <a:lnTo>
                    <a:pt x="179897" y="1107186"/>
                  </a:lnTo>
                  <a:lnTo>
                    <a:pt x="173736" y="1062962"/>
                  </a:lnTo>
                  <a:close/>
                </a:path>
                <a:path w="216535" h="1137920">
                  <a:moveTo>
                    <a:pt x="25654" y="0"/>
                  </a:moveTo>
                  <a:lnTo>
                    <a:pt x="0" y="3556"/>
                  </a:lnTo>
                  <a:lnTo>
                    <a:pt x="148081" y="1066506"/>
                  </a:lnTo>
                  <a:lnTo>
                    <a:pt x="163978" y="1086723"/>
                  </a:lnTo>
                  <a:lnTo>
                    <a:pt x="173736" y="1062962"/>
                  </a:lnTo>
                  <a:lnTo>
                    <a:pt x="25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2790" y="1920957"/>
              <a:ext cx="2116269" cy="1054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17720" y="2484119"/>
              <a:ext cx="1263396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61026" y="2603372"/>
              <a:ext cx="1061720" cy="441959"/>
            </a:xfrm>
            <a:custGeom>
              <a:avLst/>
              <a:gdLst/>
              <a:ahLst/>
              <a:cxnLst/>
              <a:rect l="l" t="t" r="r" b="b"/>
              <a:pathLst>
                <a:path w="1061720" h="441960">
                  <a:moveTo>
                    <a:pt x="988228" y="33244"/>
                  </a:moveTo>
                  <a:lnTo>
                    <a:pt x="0" y="417575"/>
                  </a:lnTo>
                  <a:lnTo>
                    <a:pt x="9398" y="441705"/>
                  </a:lnTo>
                  <a:lnTo>
                    <a:pt x="997634" y="57371"/>
                  </a:lnTo>
                  <a:lnTo>
                    <a:pt x="1013625" y="37281"/>
                  </a:lnTo>
                  <a:lnTo>
                    <a:pt x="988228" y="33244"/>
                  </a:lnTo>
                  <a:close/>
                </a:path>
                <a:path w="1061720" h="441960">
                  <a:moveTo>
                    <a:pt x="1043917" y="15875"/>
                  </a:moveTo>
                  <a:lnTo>
                    <a:pt x="1032890" y="15875"/>
                  </a:lnTo>
                  <a:lnTo>
                    <a:pt x="1042288" y="40004"/>
                  </a:lnTo>
                  <a:lnTo>
                    <a:pt x="997634" y="57371"/>
                  </a:lnTo>
                  <a:lnTo>
                    <a:pt x="966977" y="95885"/>
                  </a:lnTo>
                  <a:lnTo>
                    <a:pt x="967994" y="104139"/>
                  </a:lnTo>
                  <a:lnTo>
                    <a:pt x="979170" y="113029"/>
                  </a:lnTo>
                  <a:lnTo>
                    <a:pt x="987298" y="112013"/>
                  </a:lnTo>
                  <a:lnTo>
                    <a:pt x="1061593" y="18668"/>
                  </a:lnTo>
                  <a:lnTo>
                    <a:pt x="1043917" y="15875"/>
                  </a:lnTo>
                  <a:close/>
                </a:path>
                <a:path w="1061720" h="441960">
                  <a:moveTo>
                    <a:pt x="1013625" y="37281"/>
                  </a:moveTo>
                  <a:lnTo>
                    <a:pt x="997634" y="57371"/>
                  </a:lnTo>
                  <a:lnTo>
                    <a:pt x="1040329" y="40766"/>
                  </a:lnTo>
                  <a:lnTo>
                    <a:pt x="1035558" y="40766"/>
                  </a:lnTo>
                  <a:lnTo>
                    <a:pt x="1013625" y="37281"/>
                  </a:lnTo>
                  <a:close/>
                </a:path>
                <a:path w="1061720" h="441960">
                  <a:moveTo>
                    <a:pt x="1027430" y="19938"/>
                  </a:moveTo>
                  <a:lnTo>
                    <a:pt x="1013625" y="37281"/>
                  </a:lnTo>
                  <a:lnTo>
                    <a:pt x="1035558" y="40766"/>
                  </a:lnTo>
                  <a:lnTo>
                    <a:pt x="1027430" y="19938"/>
                  </a:lnTo>
                  <a:close/>
                </a:path>
                <a:path w="1061720" h="441960">
                  <a:moveTo>
                    <a:pt x="1034473" y="19938"/>
                  </a:moveTo>
                  <a:lnTo>
                    <a:pt x="1027430" y="19938"/>
                  </a:lnTo>
                  <a:lnTo>
                    <a:pt x="1035558" y="40766"/>
                  </a:lnTo>
                  <a:lnTo>
                    <a:pt x="1040329" y="40766"/>
                  </a:lnTo>
                  <a:lnTo>
                    <a:pt x="1042288" y="40004"/>
                  </a:lnTo>
                  <a:lnTo>
                    <a:pt x="1034473" y="19938"/>
                  </a:lnTo>
                  <a:close/>
                </a:path>
                <a:path w="1061720" h="441960">
                  <a:moveTo>
                    <a:pt x="1032890" y="15875"/>
                  </a:moveTo>
                  <a:lnTo>
                    <a:pt x="988228" y="33244"/>
                  </a:lnTo>
                  <a:lnTo>
                    <a:pt x="1013625" y="37281"/>
                  </a:lnTo>
                  <a:lnTo>
                    <a:pt x="1027430" y="19938"/>
                  </a:lnTo>
                  <a:lnTo>
                    <a:pt x="1034473" y="19938"/>
                  </a:lnTo>
                  <a:lnTo>
                    <a:pt x="1032890" y="15875"/>
                  </a:lnTo>
                  <a:close/>
                </a:path>
                <a:path w="1061720" h="441960">
                  <a:moveTo>
                    <a:pt x="943737" y="0"/>
                  </a:moveTo>
                  <a:lnTo>
                    <a:pt x="937133" y="4825"/>
                  </a:lnTo>
                  <a:lnTo>
                    <a:pt x="934847" y="18923"/>
                  </a:lnTo>
                  <a:lnTo>
                    <a:pt x="939673" y="25526"/>
                  </a:lnTo>
                  <a:lnTo>
                    <a:pt x="988228" y="33244"/>
                  </a:lnTo>
                  <a:lnTo>
                    <a:pt x="1032890" y="15875"/>
                  </a:lnTo>
                  <a:lnTo>
                    <a:pt x="1043917" y="15875"/>
                  </a:lnTo>
                  <a:lnTo>
                    <a:pt x="943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26324" y="3223011"/>
              <a:ext cx="1877121" cy="7213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79164" y="3360419"/>
              <a:ext cx="1901952" cy="315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22598" y="3438270"/>
              <a:ext cx="1699895" cy="120650"/>
            </a:xfrm>
            <a:custGeom>
              <a:avLst/>
              <a:gdLst/>
              <a:ahLst/>
              <a:cxnLst/>
              <a:rect l="l" t="t" r="r" b="b"/>
              <a:pathLst>
                <a:path w="1699895" h="120650">
                  <a:moveTo>
                    <a:pt x="1648351" y="60070"/>
                  </a:moveTo>
                  <a:lnTo>
                    <a:pt x="1589786" y="94233"/>
                  </a:lnTo>
                  <a:lnTo>
                    <a:pt x="1583563" y="97789"/>
                  </a:lnTo>
                  <a:lnTo>
                    <a:pt x="1581530" y="105790"/>
                  </a:lnTo>
                  <a:lnTo>
                    <a:pt x="1585087" y="111887"/>
                  </a:lnTo>
                  <a:lnTo>
                    <a:pt x="1588769" y="118109"/>
                  </a:lnTo>
                  <a:lnTo>
                    <a:pt x="1596643" y="120141"/>
                  </a:lnTo>
                  <a:lnTo>
                    <a:pt x="1602866" y="116586"/>
                  </a:lnTo>
                  <a:lnTo>
                    <a:pt x="1677556" y="73025"/>
                  </a:lnTo>
                  <a:lnTo>
                    <a:pt x="1674114" y="73025"/>
                  </a:lnTo>
                  <a:lnTo>
                    <a:pt x="1674114" y="71246"/>
                  </a:lnTo>
                  <a:lnTo>
                    <a:pt x="1667510" y="71246"/>
                  </a:lnTo>
                  <a:lnTo>
                    <a:pt x="1648351" y="60070"/>
                  </a:lnTo>
                  <a:close/>
                </a:path>
                <a:path w="1699895" h="120650">
                  <a:moveTo>
                    <a:pt x="1626144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1626144" y="73025"/>
                  </a:lnTo>
                  <a:lnTo>
                    <a:pt x="1648351" y="60070"/>
                  </a:lnTo>
                  <a:lnTo>
                    <a:pt x="1626144" y="47116"/>
                  </a:lnTo>
                  <a:close/>
                </a:path>
                <a:path w="1699895" h="120650">
                  <a:moveTo>
                    <a:pt x="1677556" y="47116"/>
                  </a:moveTo>
                  <a:lnTo>
                    <a:pt x="1674114" y="47116"/>
                  </a:lnTo>
                  <a:lnTo>
                    <a:pt x="1674114" y="73025"/>
                  </a:lnTo>
                  <a:lnTo>
                    <a:pt x="1677556" y="73025"/>
                  </a:lnTo>
                  <a:lnTo>
                    <a:pt x="1699767" y="60070"/>
                  </a:lnTo>
                  <a:lnTo>
                    <a:pt x="1677556" y="47116"/>
                  </a:lnTo>
                  <a:close/>
                </a:path>
                <a:path w="1699895" h="120650">
                  <a:moveTo>
                    <a:pt x="1667510" y="48894"/>
                  </a:moveTo>
                  <a:lnTo>
                    <a:pt x="1648351" y="60070"/>
                  </a:lnTo>
                  <a:lnTo>
                    <a:pt x="1667510" y="71246"/>
                  </a:lnTo>
                  <a:lnTo>
                    <a:pt x="1667510" y="48894"/>
                  </a:lnTo>
                  <a:close/>
                </a:path>
                <a:path w="1699895" h="120650">
                  <a:moveTo>
                    <a:pt x="1674114" y="48894"/>
                  </a:moveTo>
                  <a:lnTo>
                    <a:pt x="1667510" y="48894"/>
                  </a:lnTo>
                  <a:lnTo>
                    <a:pt x="1667510" y="71246"/>
                  </a:lnTo>
                  <a:lnTo>
                    <a:pt x="1674114" y="71246"/>
                  </a:lnTo>
                  <a:lnTo>
                    <a:pt x="1674114" y="48894"/>
                  </a:lnTo>
                  <a:close/>
                </a:path>
                <a:path w="1699895" h="120650">
                  <a:moveTo>
                    <a:pt x="1596643" y="0"/>
                  </a:moveTo>
                  <a:lnTo>
                    <a:pt x="1588769" y="2031"/>
                  </a:lnTo>
                  <a:lnTo>
                    <a:pt x="1585087" y="8254"/>
                  </a:lnTo>
                  <a:lnTo>
                    <a:pt x="1581530" y="14350"/>
                  </a:lnTo>
                  <a:lnTo>
                    <a:pt x="1583563" y="22351"/>
                  </a:lnTo>
                  <a:lnTo>
                    <a:pt x="1589786" y="25907"/>
                  </a:lnTo>
                  <a:lnTo>
                    <a:pt x="1648351" y="60070"/>
                  </a:lnTo>
                  <a:lnTo>
                    <a:pt x="1667510" y="48894"/>
                  </a:lnTo>
                  <a:lnTo>
                    <a:pt x="1674114" y="48894"/>
                  </a:lnTo>
                  <a:lnTo>
                    <a:pt x="1674114" y="47116"/>
                  </a:lnTo>
                  <a:lnTo>
                    <a:pt x="1677556" y="47116"/>
                  </a:lnTo>
                  <a:lnTo>
                    <a:pt x="1602866" y="3555"/>
                  </a:lnTo>
                  <a:lnTo>
                    <a:pt x="1596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64179" y="4166335"/>
              <a:ext cx="1868256" cy="796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76116" y="3931920"/>
              <a:ext cx="1905000" cy="8031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18407" y="3954017"/>
              <a:ext cx="1704339" cy="626110"/>
            </a:xfrm>
            <a:custGeom>
              <a:avLst/>
              <a:gdLst/>
              <a:ahLst/>
              <a:cxnLst/>
              <a:rect l="l" t="t" r="r" b="b"/>
              <a:pathLst>
                <a:path w="1704339" h="626110">
                  <a:moveTo>
                    <a:pt x="1630106" y="591189"/>
                  </a:moveTo>
                  <a:lnTo>
                    <a:pt x="1588896" y="599312"/>
                  </a:lnTo>
                  <a:lnTo>
                    <a:pt x="1581912" y="600582"/>
                  </a:lnTo>
                  <a:lnTo>
                    <a:pt x="1577213" y="607440"/>
                  </a:lnTo>
                  <a:lnTo>
                    <a:pt x="1580006" y="621537"/>
                  </a:lnTo>
                  <a:lnTo>
                    <a:pt x="1586864" y="626109"/>
                  </a:lnTo>
                  <a:lnTo>
                    <a:pt x="1684528" y="606932"/>
                  </a:lnTo>
                  <a:lnTo>
                    <a:pt x="1675383" y="606932"/>
                  </a:lnTo>
                  <a:lnTo>
                    <a:pt x="1630106" y="591189"/>
                  </a:lnTo>
                  <a:close/>
                </a:path>
                <a:path w="1704339" h="626110">
                  <a:moveTo>
                    <a:pt x="1655312" y="586220"/>
                  </a:moveTo>
                  <a:lnTo>
                    <a:pt x="1630106" y="591189"/>
                  </a:lnTo>
                  <a:lnTo>
                    <a:pt x="1675383" y="606932"/>
                  </a:lnTo>
                  <a:lnTo>
                    <a:pt x="1676706" y="603122"/>
                  </a:lnTo>
                  <a:lnTo>
                    <a:pt x="1669795" y="603122"/>
                  </a:lnTo>
                  <a:lnTo>
                    <a:pt x="1655312" y="586220"/>
                  </a:lnTo>
                  <a:close/>
                </a:path>
                <a:path w="1704339" h="626110">
                  <a:moveTo>
                    <a:pt x="1618106" y="511809"/>
                  </a:moveTo>
                  <a:lnTo>
                    <a:pt x="1612772" y="516508"/>
                  </a:lnTo>
                  <a:lnTo>
                    <a:pt x="1607312" y="521207"/>
                  </a:lnTo>
                  <a:lnTo>
                    <a:pt x="1606677" y="529335"/>
                  </a:lnTo>
                  <a:lnTo>
                    <a:pt x="1611248" y="534796"/>
                  </a:lnTo>
                  <a:lnTo>
                    <a:pt x="1638552" y="566661"/>
                  </a:lnTo>
                  <a:lnTo>
                    <a:pt x="1683892" y="582421"/>
                  </a:lnTo>
                  <a:lnTo>
                    <a:pt x="1675383" y="606932"/>
                  </a:lnTo>
                  <a:lnTo>
                    <a:pt x="1684528" y="606932"/>
                  </a:lnTo>
                  <a:lnTo>
                    <a:pt x="1703958" y="603122"/>
                  </a:lnTo>
                  <a:lnTo>
                    <a:pt x="1630933" y="517905"/>
                  </a:lnTo>
                  <a:lnTo>
                    <a:pt x="1626362" y="512444"/>
                  </a:lnTo>
                  <a:lnTo>
                    <a:pt x="1618106" y="511809"/>
                  </a:lnTo>
                  <a:close/>
                </a:path>
                <a:path w="1704339" h="626110">
                  <a:moveTo>
                    <a:pt x="1677162" y="581913"/>
                  </a:moveTo>
                  <a:lnTo>
                    <a:pt x="1655312" y="586220"/>
                  </a:lnTo>
                  <a:lnTo>
                    <a:pt x="1669795" y="603122"/>
                  </a:lnTo>
                  <a:lnTo>
                    <a:pt x="1677162" y="581913"/>
                  </a:lnTo>
                  <a:close/>
                </a:path>
                <a:path w="1704339" h="626110">
                  <a:moveTo>
                    <a:pt x="1682431" y="581913"/>
                  </a:moveTo>
                  <a:lnTo>
                    <a:pt x="1677162" y="581913"/>
                  </a:lnTo>
                  <a:lnTo>
                    <a:pt x="1669795" y="603122"/>
                  </a:lnTo>
                  <a:lnTo>
                    <a:pt x="1676706" y="603122"/>
                  </a:lnTo>
                  <a:lnTo>
                    <a:pt x="1683892" y="582421"/>
                  </a:lnTo>
                  <a:lnTo>
                    <a:pt x="1682431" y="581913"/>
                  </a:lnTo>
                  <a:close/>
                </a:path>
                <a:path w="1704339" h="626110">
                  <a:moveTo>
                    <a:pt x="8381" y="0"/>
                  </a:moveTo>
                  <a:lnTo>
                    <a:pt x="0" y="24383"/>
                  </a:lnTo>
                  <a:lnTo>
                    <a:pt x="1630106" y="591189"/>
                  </a:lnTo>
                  <a:lnTo>
                    <a:pt x="1655312" y="586220"/>
                  </a:lnTo>
                  <a:lnTo>
                    <a:pt x="1638552" y="566661"/>
                  </a:lnTo>
                  <a:lnTo>
                    <a:pt x="8381" y="0"/>
                  </a:lnTo>
                  <a:close/>
                </a:path>
                <a:path w="1704339" h="626110">
                  <a:moveTo>
                    <a:pt x="1638552" y="566661"/>
                  </a:moveTo>
                  <a:lnTo>
                    <a:pt x="1655312" y="586220"/>
                  </a:lnTo>
                  <a:lnTo>
                    <a:pt x="1677162" y="581913"/>
                  </a:lnTo>
                  <a:lnTo>
                    <a:pt x="1682431" y="581913"/>
                  </a:lnTo>
                  <a:lnTo>
                    <a:pt x="1638552" y="566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421626" y="1349121"/>
            <a:ext cx="160718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Objetos</a:t>
            </a:r>
            <a:r>
              <a:rPr sz="1600" b="1" spc="1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Criados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80931" y="1420367"/>
            <a:ext cx="767080" cy="3316604"/>
            <a:chOff x="7456931" y="1420367"/>
            <a:chExt cx="767080" cy="3316604"/>
          </a:xfrm>
        </p:grpSpPr>
        <p:sp>
          <p:nvSpPr>
            <p:cNvPr id="19" name="object 19"/>
            <p:cNvSpPr/>
            <p:nvPr/>
          </p:nvSpPr>
          <p:spPr>
            <a:xfrm>
              <a:off x="7501127" y="1420367"/>
              <a:ext cx="722376" cy="33162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43037" y="1443227"/>
              <a:ext cx="638175" cy="3175000"/>
            </a:xfrm>
            <a:custGeom>
              <a:avLst/>
              <a:gdLst/>
              <a:ahLst/>
              <a:cxnLst/>
              <a:rect l="l" t="t" r="r" b="b"/>
              <a:pathLst>
                <a:path w="638175" h="3175000">
                  <a:moveTo>
                    <a:pt x="240410" y="3054477"/>
                  </a:moveTo>
                  <a:lnTo>
                    <a:pt x="234314" y="3058160"/>
                  </a:lnTo>
                  <a:lnTo>
                    <a:pt x="137413" y="3114675"/>
                  </a:lnTo>
                  <a:lnTo>
                    <a:pt x="240410" y="3174746"/>
                  </a:lnTo>
                  <a:lnTo>
                    <a:pt x="248411" y="3172714"/>
                  </a:lnTo>
                  <a:lnTo>
                    <a:pt x="255523" y="3160268"/>
                  </a:lnTo>
                  <a:lnTo>
                    <a:pt x="253491" y="3152394"/>
                  </a:lnTo>
                  <a:lnTo>
                    <a:pt x="247268" y="3148838"/>
                  </a:lnTo>
                  <a:lnTo>
                    <a:pt x="210910" y="3127629"/>
                  </a:lnTo>
                  <a:lnTo>
                    <a:pt x="163067" y="3127629"/>
                  </a:lnTo>
                  <a:lnTo>
                    <a:pt x="163067" y="3101721"/>
                  </a:lnTo>
                  <a:lnTo>
                    <a:pt x="210910" y="3101721"/>
                  </a:lnTo>
                  <a:lnTo>
                    <a:pt x="253491" y="3076829"/>
                  </a:lnTo>
                  <a:lnTo>
                    <a:pt x="255523" y="3068955"/>
                  </a:lnTo>
                  <a:lnTo>
                    <a:pt x="251967" y="3062732"/>
                  </a:lnTo>
                  <a:lnTo>
                    <a:pt x="248411" y="3056636"/>
                  </a:lnTo>
                  <a:lnTo>
                    <a:pt x="240410" y="3054477"/>
                  </a:lnTo>
                  <a:close/>
                </a:path>
                <a:path w="638175" h="3175000">
                  <a:moveTo>
                    <a:pt x="210910" y="3101721"/>
                  </a:moveTo>
                  <a:lnTo>
                    <a:pt x="163067" y="3101721"/>
                  </a:lnTo>
                  <a:lnTo>
                    <a:pt x="163067" y="3127629"/>
                  </a:lnTo>
                  <a:lnTo>
                    <a:pt x="210910" y="3127629"/>
                  </a:lnTo>
                  <a:lnTo>
                    <a:pt x="207862" y="3125851"/>
                  </a:lnTo>
                  <a:lnTo>
                    <a:pt x="169544" y="3125851"/>
                  </a:lnTo>
                  <a:lnTo>
                    <a:pt x="169544" y="3103499"/>
                  </a:lnTo>
                  <a:lnTo>
                    <a:pt x="207862" y="3103499"/>
                  </a:lnTo>
                  <a:lnTo>
                    <a:pt x="210910" y="3101721"/>
                  </a:lnTo>
                  <a:close/>
                </a:path>
                <a:path w="638175" h="3175000">
                  <a:moveTo>
                    <a:pt x="612266" y="3101721"/>
                  </a:moveTo>
                  <a:lnTo>
                    <a:pt x="210910" y="3101721"/>
                  </a:lnTo>
                  <a:lnTo>
                    <a:pt x="188703" y="3114675"/>
                  </a:lnTo>
                  <a:lnTo>
                    <a:pt x="210910" y="3127629"/>
                  </a:lnTo>
                  <a:lnTo>
                    <a:pt x="632459" y="3127629"/>
                  </a:lnTo>
                  <a:lnTo>
                    <a:pt x="638175" y="3121787"/>
                  </a:lnTo>
                  <a:lnTo>
                    <a:pt x="638175" y="3114675"/>
                  </a:lnTo>
                  <a:lnTo>
                    <a:pt x="612266" y="3114675"/>
                  </a:lnTo>
                  <a:lnTo>
                    <a:pt x="612266" y="3101721"/>
                  </a:lnTo>
                  <a:close/>
                </a:path>
                <a:path w="638175" h="3175000">
                  <a:moveTo>
                    <a:pt x="169544" y="3103499"/>
                  </a:moveTo>
                  <a:lnTo>
                    <a:pt x="169544" y="3125851"/>
                  </a:lnTo>
                  <a:lnTo>
                    <a:pt x="188703" y="3114675"/>
                  </a:lnTo>
                  <a:lnTo>
                    <a:pt x="169544" y="3103499"/>
                  </a:lnTo>
                  <a:close/>
                </a:path>
                <a:path w="638175" h="3175000">
                  <a:moveTo>
                    <a:pt x="188703" y="3114675"/>
                  </a:moveTo>
                  <a:lnTo>
                    <a:pt x="169544" y="3125851"/>
                  </a:lnTo>
                  <a:lnTo>
                    <a:pt x="207862" y="3125851"/>
                  </a:lnTo>
                  <a:lnTo>
                    <a:pt x="188703" y="3114675"/>
                  </a:lnTo>
                  <a:close/>
                </a:path>
                <a:path w="638175" h="3175000">
                  <a:moveTo>
                    <a:pt x="207862" y="3103499"/>
                  </a:moveTo>
                  <a:lnTo>
                    <a:pt x="169544" y="3103499"/>
                  </a:lnTo>
                  <a:lnTo>
                    <a:pt x="188703" y="3114675"/>
                  </a:lnTo>
                  <a:lnTo>
                    <a:pt x="207862" y="3103499"/>
                  </a:lnTo>
                  <a:close/>
                </a:path>
                <a:path w="638175" h="3175000">
                  <a:moveTo>
                    <a:pt x="612266" y="12954"/>
                  </a:moveTo>
                  <a:lnTo>
                    <a:pt x="612266" y="3114675"/>
                  </a:lnTo>
                  <a:lnTo>
                    <a:pt x="625220" y="3101721"/>
                  </a:lnTo>
                  <a:lnTo>
                    <a:pt x="638175" y="3101721"/>
                  </a:lnTo>
                  <a:lnTo>
                    <a:pt x="638175" y="25908"/>
                  </a:lnTo>
                  <a:lnTo>
                    <a:pt x="625220" y="25908"/>
                  </a:lnTo>
                  <a:lnTo>
                    <a:pt x="612266" y="12954"/>
                  </a:lnTo>
                  <a:close/>
                </a:path>
                <a:path w="638175" h="3175000">
                  <a:moveTo>
                    <a:pt x="638175" y="3101721"/>
                  </a:moveTo>
                  <a:lnTo>
                    <a:pt x="625220" y="3101721"/>
                  </a:lnTo>
                  <a:lnTo>
                    <a:pt x="612266" y="3114675"/>
                  </a:lnTo>
                  <a:lnTo>
                    <a:pt x="638175" y="3114675"/>
                  </a:lnTo>
                  <a:lnTo>
                    <a:pt x="638175" y="3101721"/>
                  </a:lnTo>
                  <a:close/>
                </a:path>
                <a:path w="638175" h="3175000">
                  <a:moveTo>
                    <a:pt x="6324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612266" y="25908"/>
                  </a:lnTo>
                  <a:lnTo>
                    <a:pt x="612266" y="12954"/>
                  </a:lnTo>
                  <a:lnTo>
                    <a:pt x="638175" y="12954"/>
                  </a:lnTo>
                  <a:lnTo>
                    <a:pt x="638175" y="5842"/>
                  </a:lnTo>
                  <a:lnTo>
                    <a:pt x="632459" y="0"/>
                  </a:lnTo>
                  <a:close/>
                </a:path>
                <a:path w="638175" h="3175000">
                  <a:moveTo>
                    <a:pt x="638175" y="12954"/>
                  </a:moveTo>
                  <a:lnTo>
                    <a:pt x="612266" y="12954"/>
                  </a:lnTo>
                  <a:lnTo>
                    <a:pt x="625220" y="25908"/>
                  </a:lnTo>
                  <a:lnTo>
                    <a:pt x="638175" y="25908"/>
                  </a:lnTo>
                  <a:lnTo>
                    <a:pt x="638175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56931" y="3360419"/>
              <a:ext cx="754379" cy="3154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14665" y="3438270"/>
              <a:ext cx="554990" cy="120650"/>
            </a:xfrm>
            <a:custGeom>
              <a:avLst/>
              <a:gdLst/>
              <a:ahLst/>
              <a:cxnLst/>
              <a:rect l="l" t="t" r="r" b="b"/>
              <a:pathLst>
                <a:path w="554990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3" y="111887"/>
                  </a:lnTo>
                  <a:lnTo>
                    <a:pt x="118109" y="105790"/>
                  </a:lnTo>
                  <a:lnTo>
                    <a:pt x="116077" y="97789"/>
                  </a:lnTo>
                  <a:lnTo>
                    <a:pt x="109854" y="94233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4" y="25907"/>
                  </a:lnTo>
                  <a:lnTo>
                    <a:pt x="116077" y="22351"/>
                  </a:lnTo>
                  <a:lnTo>
                    <a:pt x="118109" y="14350"/>
                  </a:lnTo>
                  <a:lnTo>
                    <a:pt x="114553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554990" h="12065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0" y="71246"/>
                  </a:lnTo>
                  <a:lnTo>
                    <a:pt x="32130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554990" h="120650">
                  <a:moveTo>
                    <a:pt x="554608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554608" y="73025"/>
                  </a:lnTo>
                  <a:lnTo>
                    <a:pt x="554608" y="47116"/>
                  </a:lnTo>
                  <a:close/>
                </a:path>
                <a:path w="554990" h="120650">
                  <a:moveTo>
                    <a:pt x="32130" y="48894"/>
                  </a:moveTo>
                  <a:lnTo>
                    <a:pt x="32130" y="71246"/>
                  </a:lnTo>
                  <a:lnTo>
                    <a:pt x="51289" y="60070"/>
                  </a:lnTo>
                  <a:lnTo>
                    <a:pt x="32130" y="48894"/>
                  </a:lnTo>
                  <a:close/>
                </a:path>
                <a:path w="554990" h="120650">
                  <a:moveTo>
                    <a:pt x="51289" y="60070"/>
                  </a:moveTo>
                  <a:lnTo>
                    <a:pt x="32130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554990" h="120650">
                  <a:moveTo>
                    <a:pt x="70448" y="48894"/>
                  </a:moveTo>
                  <a:lnTo>
                    <a:pt x="32130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63027" y="2075687"/>
              <a:ext cx="754379" cy="3154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20761" y="2153538"/>
              <a:ext cx="554990" cy="120650"/>
            </a:xfrm>
            <a:custGeom>
              <a:avLst/>
              <a:gdLst/>
              <a:ahLst/>
              <a:cxnLst/>
              <a:rect l="l" t="t" r="r" b="b"/>
              <a:pathLst>
                <a:path w="554990" h="120650">
                  <a:moveTo>
                    <a:pt x="102997" y="0"/>
                  </a:moveTo>
                  <a:lnTo>
                    <a:pt x="0" y="60071"/>
                  </a:lnTo>
                  <a:lnTo>
                    <a:pt x="102997" y="120141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8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554990" h="120650"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6"/>
                  </a:lnTo>
                  <a:close/>
                </a:path>
                <a:path w="554990" h="120650">
                  <a:moveTo>
                    <a:pt x="554609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554609" y="73025"/>
                  </a:lnTo>
                  <a:lnTo>
                    <a:pt x="554609" y="47116"/>
                  </a:lnTo>
                  <a:close/>
                </a:path>
                <a:path w="554990" h="12065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55499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554990" h="12065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Invocação </a:t>
            </a:r>
            <a:r>
              <a:rPr spc="-5" dirty="0"/>
              <a:t>de</a:t>
            </a:r>
            <a:r>
              <a:rPr spc="-80" dirty="0"/>
              <a:t> </a:t>
            </a:r>
            <a:r>
              <a:rPr spc="-5" dirty="0"/>
              <a:t>Métodos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488565" y="2019935"/>
            <a:ext cx="724916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nomeDoObjeto.nomeDoMétodo([argumentos separados </a:t>
            </a:r>
            <a:r>
              <a:rPr sz="1600" b="1" spc="-10" dirty="0">
                <a:latin typeface="Georgia"/>
                <a:cs typeface="Georgia"/>
              </a:rPr>
              <a:t>por</a:t>
            </a:r>
            <a:r>
              <a:rPr sz="1600" b="1" spc="7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',']);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7305" y="3028950"/>
            <a:ext cx="3704590" cy="16141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6311" y="1269491"/>
            <a:ext cx="7028688" cy="45354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0730" y="498158"/>
            <a:ext cx="82245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Passagem de Parâmetro </a:t>
            </a:r>
            <a:r>
              <a:rPr sz="3200" spc="-10" dirty="0"/>
              <a:t>por</a:t>
            </a:r>
            <a:r>
              <a:rPr sz="3200" dirty="0"/>
              <a:t> </a:t>
            </a:r>
            <a:r>
              <a:rPr sz="3200" spc="-5" dirty="0"/>
              <a:t>Valor</a:t>
            </a:r>
            <a:endParaRPr sz="3200"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9567" y="1629155"/>
            <a:ext cx="6352032" cy="48234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624841"/>
            <a:ext cx="82296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6910" marR="5080" indent="-193421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Passagem de Parâmetro </a:t>
            </a:r>
            <a:r>
              <a:rPr sz="2800" spc="-10" dirty="0"/>
              <a:t>por  </a:t>
            </a:r>
            <a:r>
              <a:rPr sz="2800" spc="-5" dirty="0"/>
              <a:t>Referência</a:t>
            </a:r>
            <a:endParaRPr sz="2800"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427731"/>
            <a:ext cx="9144000" cy="4430395"/>
            <a:chOff x="0" y="2427731"/>
            <a:chExt cx="9144000" cy="4430395"/>
          </a:xfrm>
        </p:grpSpPr>
        <p:sp>
          <p:nvSpPr>
            <p:cNvPr id="3" name="object 3"/>
            <p:cNvSpPr/>
            <p:nvPr/>
          </p:nvSpPr>
          <p:spPr>
            <a:xfrm>
              <a:off x="2147316" y="2427731"/>
              <a:ext cx="5173979" cy="336956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5086"/>
              <a:ext cx="1787721" cy="44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72255"/>
              <a:ext cx="1821179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955" y="3613403"/>
              <a:ext cx="1720595" cy="3703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5" y="3613403"/>
              <a:ext cx="1720850" cy="370840"/>
            </a:xfrm>
            <a:custGeom>
              <a:avLst/>
              <a:gdLst/>
              <a:ahLst/>
              <a:cxnLst/>
              <a:rect l="l" t="t" r="r" b="b"/>
              <a:pathLst>
                <a:path w="1720850" h="370839">
                  <a:moveTo>
                    <a:pt x="0" y="370332"/>
                  </a:moveTo>
                  <a:lnTo>
                    <a:pt x="1720595" y="370332"/>
                  </a:lnTo>
                  <a:lnTo>
                    <a:pt x="1720595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1200" y="624841"/>
            <a:ext cx="82296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7975" marR="5080" indent="-104013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Sobrecarga </a:t>
            </a:r>
            <a:r>
              <a:rPr sz="2800" spc="-5" dirty="0"/>
              <a:t>de métodos  (Overloading)</a:t>
            </a:r>
            <a:endParaRPr sz="2800"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631950" y="3620135"/>
            <a:ext cx="184404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mesmo</a:t>
            </a:r>
            <a:r>
              <a:rPr sz="1400" b="1" spc="15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nome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19415" y="1850135"/>
            <a:ext cx="2929255" cy="565785"/>
            <a:chOff x="5995415" y="1850135"/>
            <a:chExt cx="2929255" cy="565785"/>
          </a:xfrm>
        </p:grpSpPr>
        <p:sp>
          <p:nvSpPr>
            <p:cNvPr id="11" name="object 11"/>
            <p:cNvSpPr/>
            <p:nvPr/>
          </p:nvSpPr>
          <p:spPr>
            <a:xfrm>
              <a:off x="6045712" y="1872936"/>
              <a:ext cx="2854442" cy="4451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95415" y="1850135"/>
              <a:ext cx="2929128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83807" y="1891283"/>
              <a:ext cx="2778251" cy="3688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83807" y="1891283"/>
              <a:ext cx="2778760" cy="368935"/>
            </a:xfrm>
            <a:custGeom>
              <a:avLst/>
              <a:gdLst/>
              <a:ahLst/>
              <a:cxnLst/>
              <a:rect l="l" t="t" r="r" b="b"/>
              <a:pathLst>
                <a:path w="2778759" h="368935">
                  <a:moveTo>
                    <a:pt x="0" y="368808"/>
                  </a:moveTo>
                  <a:lnTo>
                    <a:pt x="2778251" y="368808"/>
                  </a:lnTo>
                  <a:lnTo>
                    <a:pt x="2778251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687945" y="1896745"/>
            <a:ext cx="27355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Arial"/>
                <a:cs typeface="Arial"/>
              </a:rPr>
              <a:t>argumentos</a:t>
            </a:r>
            <a:r>
              <a:rPr sz="1800" b="1" spc="17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diferentes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10967" y="3936491"/>
            <a:ext cx="2769235" cy="596265"/>
            <a:chOff x="886967" y="3936491"/>
            <a:chExt cx="2769235" cy="596265"/>
          </a:xfrm>
        </p:grpSpPr>
        <p:sp>
          <p:nvSpPr>
            <p:cNvPr id="17" name="object 17"/>
            <p:cNvSpPr/>
            <p:nvPr/>
          </p:nvSpPr>
          <p:spPr>
            <a:xfrm>
              <a:off x="886967" y="3936491"/>
              <a:ext cx="2769108" cy="5958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4567" y="4074413"/>
              <a:ext cx="2629535" cy="396240"/>
            </a:xfrm>
            <a:custGeom>
              <a:avLst/>
              <a:gdLst/>
              <a:ahLst/>
              <a:cxnLst/>
              <a:rect l="l" t="t" r="r" b="b"/>
              <a:pathLst>
                <a:path w="2629535" h="396239">
                  <a:moveTo>
                    <a:pt x="2629090" y="318262"/>
                  </a:moveTo>
                  <a:lnTo>
                    <a:pt x="2603182" y="318262"/>
                  </a:lnTo>
                  <a:lnTo>
                    <a:pt x="2603182" y="395986"/>
                  </a:lnTo>
                  <a:lnTo>
                    <a:pt x="2629090" y="395986"/>
                  </a:lnTo>
                  <a:lnTo>
                    <a:pt x="2629090" y="318262"/>
                  </a:lnTo>
                  <a:close/>
                </a:path>
                <a:path w="2629535" h="396239">
                  <a:moveTo>
                    <a:pt x="2603182" y="264287"/>
                  </a:moveTo>
                  <a:lnTo>
                    <a:pt x="2603182" y="292354"/>
                  </a:lnTo>
                  <a:lnTo>
                    <a:pt x="2629090" y="292354"/>
                  </a:lnTo>
                  <a:lnTo>
                    <a:pt x="2629090" y="277241"/>
                  </a:lnTo>
                  <a:lnTo>
                    <a:pt x="2616136" y="277241"/>
                  </a:lnTo>
                  <a:lnTo>
                    <a:pt x="2603182" y="264287"/>
                  </a:lnTo>
                  <a:close/>
                </a:path>
                <a:path w="2629535" h="396239">
                  <a:moveTo>
                    <a:pt x="2623248" y="251333"/>
                  </a:moveTo>
                  <a:lnTo>
                    <a:pt x="2566479" y="251333"/>
                  </a:lnTo>
                  <a:lnTo>
                    <a:pt x="2566479" y="277241"/>
                  </a:lnTo>
                  <a:lnTo>
                    <a:pt x="2603182" y="277241"/>
                  </a:lnTo>
                  <a:lnTo>
                    <a:pt x="2603182" y="264287"/>
                  </a:lnTo>
                  <a:lnTo>
                    <a:pt x="2629090" y="264287"/>
                  </a:lnTo>
                  <a:lnTo>
                    <a:pt x="2629090" y="257175"/>
                  </a:lnTo>
                  <a:lnTo>
                    <a:pt x="2623248" y="251333"/>
                  </a:lnTo>
                  <a:close/>
                </a:path>
                <a:path w="2629535" h="396239">
                  <a:moveTo>
                    <a:pt x="2629090" y="264287"/>
                  </a:moveTo>
                  <a:lnTo>
                    <a:pt x="2603182" y="264287"/>
                  </a:lnTo>
                  <a:lnTo>
                    <a:pt x="2616136" y="277241"/>
                  </a:lnTo>
                  <a:lnTo>
                    <a:pt x="2629090" y="277241"/>
                  </a:lnTo>
                  <a:lnTo>
                    <a:pt x="2629090" y="264287"/>
                  </a:lnTo>
                  <a:close/>
                </a:path>
                <a:path w="2629535" h="396239">
                  <a:moveTo>
                    <a:pt x="2540571" y="251333"/>
                  </a:moveTo>
                  <a:lnTo>
                    <a:pt x="2462847" y="251333"/>
                  </a:lnTo>
                  <a:lnTo>
                    <a:pt x="2462847" y="277241"/>
                  </a:lnTo>
                  <a:lnTo>
                    <a:pt x="2540571" y="277241"/>
                  </a:lnTo>
                  <a:lnTo>
                    <a:pt x="2540571" y="251333"/>
                  </a:lnTo>
                  <a:close/>
                </a:path>
                <a:path w="2629535" h="396239">
                  <a:moveTo>
                    <a:pt x="2436939" y="251333"/>
                  </a:moveTo>
                  <a:lnTo>
                    <a:pt x="2359215" y="251333"/>
                  </a:lnTo>
                  <a:lnTo>
                    <a:pt x="2359215" y="277241"/>
                  </a:lnTo>
                  <a:lnTo>
                    <a:pt x="2436939" y="277241"/>
                  </a:lnTo>
                  <a:lnTo>
                    <a:pt x="2436939" y="251333"/>
                  </a:lnTo>
                  <a:close/>
                </a:path>
                <a:path w="2629535" h="396239">
                  <a:moveTo>
                    <a:pt x="2333307" y="251333"/>
                  </a:moveTo>
                  <a:lnTo>
                    <a:pt x="2255583" y="251333"/>
                  </a:lnTo>
                  <a:lnTo>
                    <a:pt x="2255583" y="277241"/>
                  </a:lnTo>
                  <a:lnTo>
                    <a:pt x="2333307" y="277241"/>
                  </a:lnTo>
                  <a:lnTo>
                    <a:pt x="2333307" y="251333"/>
                  </a:lnTo>
                  <a:close/>
                </a:path>
                <a:path w="2629535" h="396239">
                  <a:moveTo>
                    <a:pt x="2229675" y="251333"/>
                  </a:moveTo>
                  <a:lnTo>
                    <a:pt x="2151951" y="251333"/>
                  </a:lnTo>
                  <a:lnTo>
                    <a:pt x="2151951" y="277241"/>
                  </a:lnTo>
                  <a:lnTo>
                    <a:pt x="2229675" y="277241"/>
                  </a:lnTo>
                  <a:lnTo>
                    <a:pt x="2229675" y="251333"/>
                  </a:lnTo>
                  <a:close/>
                </a:path>
                <a:path w="2629535" h="396239">
                  <a:moveTo>
                    <a:pt x="2126043" y="251333"/>
                  </a:moveTo>
                  <a:lnTo>
                    <a:pt x="2048319" y="251333"/>
                  </a:lnTo>
                  <a:lnTo>
                    <a:pt x="2048319" y="277241"/>
                  </a:lnTo>
                  <a:lnTo>
                    <a:pt x="2126043" y="277241"/>
                  </a:lnTo>
                  <a:lnTo>
                    <a:pt x="2126043" y="251333"/>
                  </a:lnTo>
                  <a:close/>
                </a:path>
                <a:path w="2629535" h="396239">
                  <a:moveTo>
                    <a:pt x="2022411" y="251333"/>
                  </a:moveTo>
                  <a:lnTo>
                    <a:pt x="1944687" y="251333"/>
                  </a:lnTo>
                  <a:lnTo>
                    <a:pt x="1944687" y="277241"/>
                  </a:lnTo>
                  <a:lnTo>
                    <a:pt x="2022411" y="277241"/>
                  </a:lnTo>
                  <a:lnTo>
                    <a:pt x="2022411" y="251333"/>
                  </a:lnTo>
                  <a:close/>
                </a:path>
                <a:path w="2629535" h="396239">
                  <a:moveTo>
                    <a:pt x="1918779" y="251333"/>
                  </a:moveTo>
                  <a:lnTo>
                    <a:pt x="1841055" y="251333"/>
                  </a:lnTo>
                  <a:lnTo>
                    <a:pt x="1841055" y="277241"/>
                  </a:lnTo>
                  <a:lnTo>
                    <a:pt x="1918779" y="277241"/>
                  </a:lnTo>
                  <a:lnTo>
                    <a:pt x="1918779" y="251333"/>
                  </a:lnTo>
                  <a:close/>
                </a:path>
                <a:path w="2629535" h="396239">
                  <a:moveTo>
                    <a:pt x="1815147" y="251333"/>
                  </a:moveTo>
                  <a:lnTo>
                    <a:pt x="1737423" y="251333"/>
                  </a:lnTo>
                  <a:lnTo>
                    <a:pt x="1737423" y="277241"/>
                  </a:lnTo>
                  <a:lnTo>
                    <a:pt x="1815147" y="277241"/>
                  </a:lnTo>
                  <a:lnTo>
                    <a:pt x="1815147" y="251333"/>
                  </a:lnTo>
                  <a:close/>
                </a:path>
                <a:path w="2629535" h="396239">
                  <a:moveTo>
                    <a:pt x="1711515" y="251333"/>
                  </a:moveTo>
                  <a:lnTo>
                    <a:pt x="1633791" y="251333"/>
                  </a:lnTo>
                  <a:lnTo>
                    <a:pt x="1633791" y="277241"/>
                  </a:lnTo>
                  <a:lnTo>
                    <a:pt x="1711515" y="277241"/>
                  </a:lnTo>
                  <a:lnTo>
                    <a:pt x="1711515" y="251333"/>
                  </a:lnTo>
                  <a:close/>
                </a:path>
                <a:path w="2629535" h="396239">
                  <a:moveTo>
                    <a:pt x="1607883" y="251333"/>
                  </a:moveTo>
                  <a:lnTo>
                    <a:pt x="1530159" y="251333"/>
                  </a:lnTo>
                  <a:lnTo>
                    <a:pt x="1530159" y="277241"/>
                  </a:lnTo>
                  <a:lnTo>
                    <a:pt x="1607883" y="277241"/>
                  </a:lnTo>
                  <a:lnTo>
                    <a:pt x="1607883" y="251333"/>
                  </a:lnTo>
                  <a:close/>
                </a:path>
                <a:path w="2629535" h="396239">
                  <a:moveTo>
                    <a:pt x="1504251" y="251333"/>
                  </a:moveTo>
                  <a:lnTo>
                    <a:pt x="1426527" y="251333"/>
                  </a:lnTo>
                  <a:lnTo>
                    <a:pt x="1426527" y="277241"/>
                  </a:lnTo>
                  <a:lnTo>
                    <a:pt x="1504251" y="277241"/>
                  </a:lnTo>
                  <a:lnTo>
                    <a:pt x="1504251" y="251333"/>
                  </a:lnTo>
                  <a:close/>
                </a:path>
                <a:path w="2629535" h="396239">
                  <a:moveTo>
                    <a:pt x="1400619" y="251333"/>
                  </a:moveTo>
                  <a:lnTo>
                    <a:pt x="1322895" y="251333"/>
                  </a:lnTo>
                  <a:lnTo>
                    <a:pt x="1322895" y="277241"/>
                  </a:lnTo>
                  <a:lnTo>
                    <a:pt x="1400619" y="277241"/>
                  </a:lnTo>
                  <a:lnTo>
                    <a:pt x="1400619" y="251333"/>
                  </a:lnTo>
                  <a:close/>
                </a:path>
                <a:path w="2629535" h="396239">
                  <a:moveTo>
                    <a:pt x="1296987" y="251333"/>
                  </a:moveTo>
                  <a:lnTo>
                    <a:pt x="1219263" y="251333"/>
                  </a:lnTo>
                  <a:lnTo>
                    <a:pt x="1219263" y="277241"/>
                  </a:lnTo>
                  <a:lnTo>
                    <a:pt x="1296987" y="277241"/>
                  </a:lnTo>
                  <a:lnTo>
                    <a:pt x="1296987" y="251333"/>
                  </a:lnTo>
                  <a:close/>
                </a:path>
                <a:path w="2629535" h="396239">
                  <a:moveTo>
                    <a:pt x="1193355" y="251333"/>
                  </a:moveTo>
                  <a:lnTo>
                    <a:pt x="1115631" y="251333"/>
                  </a:lnTo>
                  <a:lnTo>
                    <a:pt x="1115631" y="277241"/>
                  </a:lnTo>
                  <a:lnTo>
                    <a:pt x="1193355" y="277241"/>
                  </a:lnTo>
                  <a:lnTo>
                    <a:pt x="1193355" y="251333"/>
                  </a:lnTo>
                  <a:close/>
                </a:path>
                <a:path w="2629535" h="396239">
                  <a:moveTo>
                    <a:pt x="1089723" y="251333"/>
                  </a:moveTo>
                  <a:lnTo>
                    <a:pt x="1011999" y="251333"/>
                  </a:lnTo>
                  <a:lnTo>
                    <a:pt x="1011999" y="277241"/>
                  </a:lnTo>
                  <a:lnTo>
                    <a:pt x="1089723" y="277241"/>
                  </a:lnTo>
                  <a:lnTo>
                    <a:pt x="1089723" y="251333"/>
                  </a:lnTo>
                  <a:close/>
                </a:path>
                <a:path w="2629535" h="396239">
                  <a:moveTo>
                    <a:pt x="986091" y="251333"/>
                  </a:moveTo>
                  <a:lnTo>
                    <a:pt x="908367" y="251333"/>
                  </a:lnTo>
                  <a:lnTo>
                    <a:pt x="908367" y="277241"/>
                  </a:lnTo>
                  <a:lnTo>
                    <a:pt x="986091" y="277241"/>
                  </a:lnTo>
                  <a:lnTo>
                    <a:pt x="986091" y="251333"/>
                  </a:lnTo>
                  <a:close/>
                </a:path>
                <a:path w="2629535" h="396239">
                  <a:moveTo>
                    <a:pt x="882459" y="251333"/>
                  </a:moveTo>
                  <a:lnTo>
                    <a:pt x="804735" y="251333"/>
                  </a:lnTo>
                  <a:lnTo>
                    <a:pt x="804735" y="277241"/>
                  </a:lnTo>
                  <a:lnTo>
                    <a:pt x="882459" y="277241"/>
                  </a:lnTo>
                  <a:lnTo>
                    <a:pt x="882459" y="251333"/>
                  </a:lnTo>
                  <a:close/>
                </a:path>
                <a:path w="2629535" h="396239">
                  <a:moveTo>
                    <a:pt x="778827" y="251333"/>
                  </a:moveTo>
                  <a:lnTo>
                    <a:pt x="701103" y="251333"/>
                  </a:lnTo>
                  <a:lnTo>
                    <a:pt x="701103" y="277241"/>
                  </a:lnTo>
                  <a:lnTo>
                    <a:pt x="778827" y="277241"/>
                  </a:lnTo>
                  <a:lnTo>
                    <a:pt x="778827" y="251333"/>
                  </a:lnTo>
                  <a:close/>
                </a:path>
                <a:path w="2629535" h="396239">
                  <a:moveTo>
                    <a:pt x="675195" y="251333"/>
                  </a:moveTo>
                  <a:lnTo>
                    <a:pt x="597471" y="251333"/>
                  </a:lnTo>
                  <a:lnTo>
                    <a:pt x="597471" y="277241"/>
                  </a:lnTo>
                  <a:lnTo>
                    <a:pt x="675195" y="277241"/>
                  </a:lnTo>
                  <a:lnTo>
                    <a:pt x="675195" y="251333"/>
                  </a:lnTo>
                  <a:close/>
                </a:path>
                <a:path w="2629535" h="396239">
                  <a:moveTo>
                    <a:pt x="571563" y="251333"/>
                  </a:moveTo>
                  <a:lnTo>
                    <a:pt x="493839" y="251333"/>
                  </a:lnTo>
                  <a:lnTo>
                    <a:pt x="493839" y="277241"/>
                  </a:lnTo>
                  <a:lnTo>
                    <a:pt x="571563" y="277241"/>
                  </a:lnTo>
                  <a:lnTo>
                    <a:pt x="571563" y="251333"/>
                  </a:lnTo>
                  <a:close/>
                </a:path>
                <a:path w="2629535" h="396239">
                  <a:moveTo>
                    <a:pt x="467931" y="251333"/>
                  </a:moveTo>
                  <a:lnTo>
                    <a:pt x="390207" y="251333"/>
                  </a:lnTo>
                  <a:lnTo>
                    <a:pt x="390207" y="277241"/>
                  </a:lnTo>
                  <a:lnTo>
                    <a:pt x="467931" y="277241"/>
                  </a:lnTo>
                  <a:lnTo>
                    <a:pt x="467931" y="251333"/>
                  </a:lnTo>
                  <a:close/>
                </a:path>
                <a:path w="2629535" h="396239">
                  <a:moveTo>
                    <a:pt x="364299" y="251333"/>
                  </a:moveTo>
                  <a:lnTo>
                    <a:pt x="286575" y="251333"/>
                  </a:lnTo>
                  <a:lnTo>
                    <a:pt x="286575" y="277241"/>
                  </a:lnTo>
                  <a:lnTo>
                    <a:pt x="364299" y="277241"/>
                  </a:lnTo>
                  <a:lnTo>
                    <a:pt x="364299" y="251333"/>
                  </a:lnTo>
                  <a:close/>
                </a:path>
                <a:path w="2629535" h="396239">
                  <a:moveTo>
                    <a:pt x="260616" y="251333"/>
                  </a:moveTo>
                  <a:lnTo>
                    <a:pt x="182892" y="251333"/>
                  </a:lnTo>
                  <a:lnTo>
                    <a:pt x="182892" y="277241"/>
                  </a:lnTo>
                  <a:lnTo>
                    <a:pt x="260616" y="277241"/>
                  </a:lnTo>
                  <a:lnTo>
                    <a:pt x="260616" y="251333"/>
                  </a:lnTo>
                  <a:close/>
                </a:path>
                <a:path w="2629535" h="396239">
                  <a:moveTo>
                    <a:pt x="156984" y="251333"/>
                  </a:moveTo>
                  <a:lnTo>
                    <a:pt x="79260" y="251333"/>
                  </a:lnTo>
                  <a:lnTo>
                    <a:pt x="79260" y="277241"/>
                  </a:lnTo>
                  <a:lnTo>
                    <a:pt x="156984" y="277241"/>
                  </a:lnTo>
                  <a:lnTo>
                    <a:pt x="156984" y="251333"/>
                  </a:lnTo>
                  <a:close/>
                </a:path>
                <a:path w="2629535" h="396239">
                  <a:moveTo>
                    <a:pt x="73088" y="179831"/>
                  </a:moveTo>
                  <a:lnTo>
                    <a:pt x="47180" y="179831"/>
                  </a:lnTo>
                  <a:lnTo>
                    <a:pt x="47180" y="257556"/>
                  </a:lnTo>
                  <a:lnTo>
                    <a:pt x="73088" y="257556"/>
                  </a:lnTo>
                  <a:lnTo>
                    <a:pt x="73088" y="179831"/>
                  </a:lnTo>
                  <a:close/>
                </a:path>
                <a:path w="2629535" h="396239">
                  <a:moveTo>
                    <a:pt x="73088" y="76200"/>
                  </a:moveTo>
                  <a:lnTo>
                    <a:pt x="47180" y="76200"/>
                  </a:lnTo>
                  <a:lnTo>
                    <a:pt x="47180" y="153924"/>
                  </a:lnTo>
                  <a:lnTo>
                    <a:pt x="73088" y="153924"/>
                  </a:lnTo>
                  <a:lnTo>
                    <a:pt x="73088" y="76200"/>
                  </a:lnTo>
                  <a:close/>
                </a:path>
                <a:path w="2629535" h="396239">
                  <a:moveTo>
                    <a:pt x="60134" y="0"/>
                  </a:moveTo>
                  <a:lnTo>
                    <a:pt x="3606" y="96900"/>
                  </a:lnTo>
                  <a:lnTo>
                    <a:pt x="0" y="102997"/>
                  </a:lnTo>
                  <a:lnTo>
                    <a:pt x="2082" y="110998"/>
                  </a:lnTo>
                  <a:lnTo>
                    <a:pt x="14452" y="118110"/>
                  </a:lnTo>
                  <a:lnTo>
                    <a:pt x="22377" y="116078"/>
                  </a:lnTo>
                  <a:lnTo>
                    <a:pt x="25984" y="109855"/>
                  </a:lnTo>
                  <a:lnTo>
                    <a:pt x="60134" y="51311"/>
                  </a:lnTo>
                  <a:lnTo>
                    <a:pt x="59539" y="50292"/>
                  </a:lnTo>
                  <a:lnTo>
                    <a:pt x="47180" y="50292"/>
                  </a:lnTo>
                  <a:lnTo>
                    <a:pt x="47180" y="25654"/>
                  </a:lnTo>
                  <a:lnTo>
                    <a:pt x="75099" y="25654"/>
                  </a:lnTo>
                  <a:lnTo>
                    <a:pt x="60134" y="0"/>
                  </a:lnTo>
                  <a:close/>
                </a:path>
                <a:path w="2629535" h="396239">
                  <a:moveTo>
                    <a:pt x="73088" y="32131"/>
                  </a:moveTo>
                  <a:lnTo>
                    <a:pt x="71323" y="32131"/>
                  </a:lnTo>
                  <a:lnTo>
                    <a:pt x="60134" y="51311"/>
                  </a:lnTo>
                  <a:lnTo>
                    <a:pt x="94284" y="109855"/>
                  </a:lnTo>
                  <a:lnTo>
                    <a:pt x="97891" y="116078"/>
                  </a:lnTo>
                  <a:lnTo>
                    <a:pt x="105816" y="118110"/>
                  </a:lnTo>
                  <a:lnTo>
                    <a:pt x="118173" y="110998"/>
                  </a:lnTo>
                  <a:lnTo>
                    <a:pt x="120268" y="102997"/>
                  </a:lnTo>
                  <a:lnTo>
                    <a:pt x="116662" y="96900"/>
                  </a:lnTo>
                  <a:lnTo>
                    <a:pt x="89472" y="50292"/>
                  </a:lnTo>
                  <a:lnTo>
                    <a:pt x="73088" y="50292"/>
                  </a:lnTo>
                  <a:lnTo>
                    <a:pt x="73088" y="32131"/>
                  </a:lnTo>
                  <a:close/>
                </a:path>
                <a:path w="2629535" h="396239">
                  <a:moveTo>
                    <a:pt x="71323" y="32131"/>
                  </a:moveTo>
                  <a:lnTo>
                    <a:pt x="48945" y="32131"/>
                  </a:lnTo>
                  <a:lnTo>
                    <a:pt x="60134" y="51311"/>
                  </a:lnTo>
                  <a:lnTo>
                    <a:pt x="71323" y="32131"/>
                  </a:lnTo>
                  <a:close/>
                </a:path>
                <a:path w="2629535" h="396239">
                  <a:moveTo>
                    <a:pt x="73088" y="25654"/>
                  </a:moveTo>
                  <a:lnTo>
                    <a:pt x="47180" y="25654"/>
                  </a:lnTo>
                  <a:lnTo>
                    <a:pt x="47180" y="50292"/>
                  </a:lnTo>
                  <a:lnTo>
                    <a:pt x="59539" y="50292"/>
                  </a:lnTo>
                  <a:lnTo>
                    <a:pt x="48945" y="32131"/>
                  </a:lnTo>
                  <a:lnTo>
                    <a:pt x="73088" y="32131"/>
                  </a:lnTo>
                  <a:lnTo>
                    <a:pt x="73088" y="25654"/>
                  </a:lnTo>
                  <a:close/>
                </a:path>
                <a:path w="2629535" h="396239">
                  <a:moveTo>
                    <a:pt x="75099" y="25654"/>
                  </a:moveTo>
                  <a:lnTo>
                    <a:pt x="73088" y="25654"/>
                  </a:lnTo>
                  <a:lnTo>
                    <a:pt x="73088" y="50292"/>
                  </a:lnTo>
                  <a:lnTo>
                    <a:pt x="89472" y="50292"/>
                  </a:lnTo>
                  <a:lnTo>
                    <a:pt x="75099" y="2565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410967" y="2167127"/>
            <a:ext cx="2769235" cy="1556385"/>
            <a:chOff x="886967" y="2167127"/>
            <a:chExt cx="2769235" cy="1556385"/>
          </a:xfrm>
        </p:grpSpPr>
        <p:sp>
          <p:nvSpPr>
            <p:cNvPr id="20" name="object 20"/>
            <p:cNvSpPr/>
            <p:nvPr/>
          </p:nvSpPr>
          <p:spPr>
            <a:xfrm>
              <a:off x="886967" y="2167127"/>
              <a:ext cx="2769108" cy="15560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84567" y="2189352"/>
              <a:ext cx="2629535" cy="1355725"/>
            </a:xfrm>
            <a:custGeom>
              <a:avLst/>
              <a:gdLst/>
              <a:ahLst/>
              <a:cxnLst/>
              <a:rect l="l" t="t" r="r" b="b"/>
              <a:pathLst>
                <a:path w="2629535" h="1355725">
                  <a:moveTo>
                    <a:pt x="2629090" y="161417"/>
                  </a:moveTo>
                  <a:lnTo>
                    <a:pt x="2603182" y="161417"/>
                  </a:lnTo>
                  <a:lnTo>
                    <a:pt x="2603182" y="239141"/>
                  </a:lnTo>
                  <a:lnTo>
                    <a:pt x="2629090" y="239141"/>
                  </a:lnTo>
                  <a:lnTo>
                    <a:pt x="2629090" y="161417"/>
                  </a:lnTo>
                  <a:close/>
                </a:path>
                <a:path w="2629535" h="1355725">
                  <a:moveTo>
                    <a:pt x="2629090" y="57785"/>
                  </a:moveTo>
                  <a:lnTo>
                    <a:pt x="2603182" y="57785"/>
                  </a:lnTo>
                  <a:lnTo>
                    <a:pt x="2603182" y="135509"/>
                  </a:lnTo>
                  <a:lnTo>
                    <a:pt x="2629090" y="135509"/>
                  </a:lnTo>
                  <a:lnTo>
                    <a:pt x="2629090" y="57785"/>
                  </a:lnTo>
                  <a:close/>
                </a:path>
                <a:path w="2629535" h="1355725">
                  <a:moveTo>
                    <a:pt x="2603182" y="12954"/>
                  </a:moveTo>
                  <a:lnTo>
                    <a:pt x="2603182" y="31876"/>
                  </a:lnTo>
                  <a:lnTo>
                    <a:pt x="2629090" y="31876"/>
                  </a:lnTo>
                  <a:lnTo>
                    <a:pt x="2629090" y="25908"/>
                  </a:lnTo>
                  <a:lnTo>
                    <a:pt x="2616136" y="25908"/>
                  </a:lnTo>
                  <a:lnTo>
                    <a:pt x="2603182" y="12954"/>
                  </a:lnTo>
                  <a:close/>
                </a:path>
                <a:path w="2629535" h="1355725">
                  <a:moveTo>
                    <a:pt x="2623248" y="0"/>
                  </a:moveTo>
                  <a:lnTo>
                    <a:pt x="2557335" y="0"/>
                  </a:lnTo>
                  <a:lnTo>
                    <a:pt x="2557335" y="25908"/>
                  </a:lnTo>
                  <a:lnTo>
                    <a:pt x="2603182" y="25908"/>
                  </a:lnTo>
                  <a:lnTo>
                    <a:pt x="2603182" y="12954"/>
                  </a:lnTo>
                  <a:lnTo>
                    <a:pt x="2629090" y="12954"/>
                  </a:lnTo>
                  <a:lnTo>
                    <a:pt x="2629090" y="5842"/>
                  </a:lnTo>
                  <a:lnTo>
                    <a:pt x="2623248" y="0"/>
                  </a:lnTo>
                  <a:close/>
                </a:path>
                <a:path w="2629535" h="1355725">
                  <a:moveTo>
                    <a:pt x="2629090" y="12954"/>
                  </a:moveTo>
                  <a:lnTo>
                    <a:pt x="2603182" y="12954"/>
                  </a:lnTo>
                  <a:lnTo>
                    <a:pt x="2616136" y="25908"/>
                  </a:lnTo>
                  <a:lnTo>
                    <a:pt x="2629090" y="25908"/>
                  </a:lnTo>
                  <a:lnTo>
                    <a:pt x="2629090" y="12954"/>
                  </a:lnTo>
                  <a:close/>
                </a:path>
                <a:path w="2629535" h="1355725">
                  <a:moveTo>
                    <a:pt x="2531427" y="0"/>
                  </a:moveTo>
                  <a:lnTo>
                    <a:pt x="2453703" y="0"/>
                  </a:lnTo>
                  <a:lnTo>
                    <a:pt x="2453703" y="25908"/>
                  </a:lnTo>
                  <a:lnTo>
                    <a:pt x="2531427" y="25908"/>
                  </a:lnTo>
                  <a:lnTo>
                    <a:pt x="2531427" y="0"/>
                  </a:lnTo>
                  <a:close/>
                </a:path>
                <a:path w="2629535" h="1355725">
                  <a:moveTo>
                    <a:pt x="2427795" y="0"/>
                  </a:moveTo>
                  <a:lnTo>
                    <a:pt x="2350071" y="0"/>
                  </a:lnTo>
                  <a:lnTo>
                    <a:pt x="2350071" y="25908"/>
                  </a:lnTo>
                  <a:lnTo>
                    <a:pt x="2427795" y="25908"/>
                  </a:lnTo>
                  <a:lnTo>
                    <a:pt x="2427795" y="0"/>
                  </a:lnTo>
                  <a:close/>
                </a:path>
                <a:path w="2629535" h="1355725">
                  <a:moveTo>
                    <a:pt x="2324163" y="0"/>
                  </a:moveTo>
                  <a:lnTo>
                    <a:pt x="2246439" y="0"/>
                  </a:lnTo>
                  <a:lnTo>
                    <a:pt x="2246439" y="25908"/>
                  </a:lnTo>
                  <a:lnTo>
                    <a:pt x="2324163" y="25908"/>
                  </a:lnTo>
                  <a:lnTo>
                    <a:pt x="2324163" y="0"/>
                  </a:lnTo>
                  <a:close/>
                </a:path>
                <a:path w="2629535" h="1355725">
                  <a:moveTo>
                    <a:pt x="2220531" y="0"/>
                  </a:moveTo>
                  <a:lnTo>
                    <a:pt x="2142807" y="0"/>
                  </a:lnTo>
                  <a:lnTo>
                    <a:pt x="2142807" y="25908"/>
                  </a:lnTo>
                  <a:lnTo>
                    <a:pt x="2220531" y="25908"/>
                  </a:lnTo>
                  <a:lnTo>
                    <a:pt x="2220531" y="0"/>
                  </a:lnTo>
                  <a:close/>
                </a:path>
                <a:path w="2629535" h="1355725">
                  <a:moveTo>
                    <a:pt x="2116899" y="0"/>
                  </a:moveTo>
                  <a:lnTo>
                    <a:pt x="2039175" y="0"/>
                  </a:lnTo>
                  <a:lnTo>
                    <a:pt x="2039175" y="25908"/>
                  </a:lnTo>
                  <a:lnTo>
                    <a:pt x="2116899" y="25908"/>
                  </a:lnTo>
                  <a:lnTo>
                    <a:pt x="2116899" y="0"/>
                  </a:lnTo>
                  <a:close/>
                </a:path>
                <a:path w="2629535" h="1355725">
                  <a:moveTo>
                    <a:pt x="2013267" y="0"/>
                  </a:moveTo>
                  <a:lnTo>
                    <a:pt x="1935543" y="0"/>
                  </a:lnTo>
                  <a:lnTo>
                    <a:pt x="1935543" y="25908"/>
                  </a:lnTo>
                  <a:lnTo>
                    <a:pt x="2013267" y="25908"/>
                  </a:lnTo>
                  <a:lnTo>
                    <a:pt x="2013267" y="0"/>
                  </a:lnTo>
                  <a:close/>
                </a:path>
                <a:path w="2629535" h="1355725">
                  <a:moveTo>
                    <a:pt x="1909635" y="0"/>
                  </a:moveTo>
                  <a:lnTo>
                    <a:pt x="1831911" y="0"/>
                  </a:lnTo>
                  <a:lnTo>
                    <a:pt x="1831911" y="25908"/>
                  </a:lnTo>
                  <a:lnTo>
                    <a:pt x="1909635" y="25908"/>
                  </a:lnTo>
                  <a:lnTo>
                    <a:pt x="1909635" y="0"/>
                  </a:lnTo>
                  <a:close/>
                </a:path>
                <a:path w="2629535" h="1355725">
                  <a:moveTo>
                    <a:pt x="1806003" y="0"/>
                  </a:moveTo>
                  <a:lnTo>
                    <a:pt x="1728279" y="0"/>
                  </a:lnTo>
                  <a:lnTo>
                    <a:pt x="1728279" y="25908"/>
                  </a:lnTo>
                  <a:lnTo>
                    <a:pt x="1806003" y="25908"/>
                  </a:lnTo>
                  <a:lnTo>
                    <a:pt x="1806003" y="0"/>
                  </a:lnTo>
                  <a:close/>
                </a:path>
                <a:path w="2629535" h="1355725">
                  <a:moveTo>
                    <a:pt x="1702371" y="0"/>
                  </a:moveTo>
                  <a:lnTo>
                    <a:pt x="1624647" y="0"/>
                  </a:lnTo>
                  <a:lnTo>
                    <a:pt x="1624647" y="25908"/>
                  </a:lnTo>
                  <a:lnTo>
                    <a:pt x="1702371" y="25908"/>
                  </a:lnTo>
                  <a:lnTo>
                    <a:pt x="1702371" y="0"/>
                  </a:lnTo>
                  <a:close/>
                </a:path>
                <a:path w="2629535" h="1355725">
                  <a:moveTo>
                    <a:pt x="1598739" y="0"/>
                  </a:moveTo>
                  <a:lnTo>
                    <a:pt x="1521015" y="0"/>
                  </a:lnTo>
                  <a:lnTo>
                    <a:pt x="1521015" y="25908"/>
                  </a:lnTo>
                  <a:lnTo>
                    <a:pt x="1598739" y="25908"/>
                  </a:lnTo>
                  <a:lnTo>
                    <a:pt x="1598739" y="0"/>
                  </a:lnTo>
                  <a:close/>
                </a:path>
                <a:path w="2629535" h="1355725">
                  <a:moveTo>
                    <a:pt x="1495107" y="0"/>
                  </a:moveTo>
                  <a:lnTo>
                    <a:pt x="1417383" y="0"/>
                  </a:lnTo>
                  <a:lnTo>
                    <a:pt x="1417383" y="25908"/>
                  </a:lnTo>
                  <a:lnTo>
                    <a:pt x="1495107" y="25908"/>
                  </a:lnTo>
                  <a:lnTo>
                    <a:pt x="1495107" y="0"/>
                  </a:lnTo>
                  <a:close/>
                </a:path>
                <a:path w="2629535" h="1355725">
                  <a:moveTo>
                    <a:pt x="1391475" y="0"/>
                  </a:moveTo>
                  <a:lnTo>
                    <a:pt x="1313751" y="0"/>
                  </a:lnTo>
                  <a:lnTo>
                    <a:pt x="1313751" y="25908"/>
                  </a:lnTo>
                  <a:lnTo>
                    <a:pt x="1391475" y="25908"/>
                  </a:lnTo>
                  <a:lnTo>
                    <a:pt x="1391475" y="0"/>
                  </a:lnTo>
                  <a:close/>
                </a:path>
                <a:path w="2629535" h="1355725">
                  <a:moveTo>
                    <a:pt x="1287843" y="0"/>
                  </a:moveTo>
                  <a:lnTo>
                    <a:pt x="1210119" y="0"/>
                  </a:lnTo>
                  <a:lnTo>
                    <a:pt x="1210119" y="25908"/>
                  </a:lnTo>
                  <a:lnTo>
                    <a:pt x="1287843" y="25908"/>
                  </a:lnTo>
                  <a:lnTo>
                    <a:pt x="1287843" y="0"/>
                  </a:lnTo>
                  <a:close/>
                </a:path>
                <a:path w="2629535" h="1355725">
                  <a:moveTo>
                    <a:pt x="1184211" y="0"/>
                  </a:moveTo>
                  <a:lnTo>
                    <a:pt x="1106487" y="0"/>
                  </a:lnTo>
                  <a:lnTo>
                    <a:pt x="1106487" y="25908"/>
                  </a:lnTo>
                  <a:lnTo>
                    <a:pt x="1184211" y="25908"/>
                  </a:lnTo>
                  <a:lnTo>
                    <a:pt x="1184211" y="0"/>
                  </a:lnTo>
                  <a:close/>
                </a:path>
                <a:path w="2629535" h="1355725">
                  <a:moveTo>
                    <a:pt x="1080579" y="0"/>
                  </a:moveTo>
                  <a:lnTo>
                    <a:pt x="1002855" y="0"/>
                  </a:lnTo>
                  <a:lnTo>
                    <a:pt x="1002855" y="25908"/>
                  </a:lnTo>
                  <a:lnTo>
                    <a:pt x="1080579" y="25908"/>
                  </a:lnTo>
                  <a:lnTo>
                    <a:pt x="1080579" y="0"/>
                  </a:lnTo>
                  <a:close/>
                </a:path>
                <a:path w="2629535" h="1355725">
                  <a:moveTo>
                    <a:pt x="976947" y="0"/>
                  </a:moveTo>
                  <a:lnTo>
                    <a:pt x="899223" y="0"/>
                  </a:lnTo>
                  <a:lnTo>
                    <a:pt x="899223" y="25908"/>
                  </a:lnTo>
                  <a:lnTo>
                    <a:pt x="976947" y="25908"/>
                  </a:lnTo>
                  <a:lnTo>
                    <a:pt x="976947" y="0"/>
                  </a:lnTo>
                  <a:close/>
                </a:path>
                <a:path w="2629535" h="1355725">
                  <a:moveTo>
                    <a:pt x="873315" y="0"/>
                  </a:moveTo>
                  <a:lnTo>
                    <a:pt x="795591" y="0"/>
                  </a:lnTo>
                  <a:lnTo>
                    <a:pt x="795591" y="25908"/>
                  </a:lnTo>
                  <a:lnTo>
                    <a:pt x="873315" y="25908"/>
                  </a:lnTo>
                  <a:lnTo>
                    <a:pt x="873315" y="0"/>
                  </a:lnTo>
                  <a:close/>
                </a:path>
                <a:path w="2629535" h="1355725">
                  <a:moveTo>
                    <a:pt x="769683" y="0"/>
                  </a:moveTo>
                  <a:lnTo>
                    <a:pt x="691959" y="0"/>
                  </a:lnTo>
                  <a:lnTo>
                    <a:pt x="691959" y="25908"/>
                  </a:lnTo>
                  <a:lnTo>
                    <a:pt x="769683" y="25908"/>
                  </a:lnTo>
                  <a:lnTo>
                    <a:pt x="769683" y="0"/>
                  </a:lnTo>
                  <a:close/>
                </a:path>
                <a:path w="2629535" h="1355725">
                  <a:moveTo>
                    <a:pt x="666051" y="0"/>
                  </a:moveTo>
                  <a:lnTo>
                    <a:pt x="588327" y="0"/>
                  </a:lnTo>
                  <a:lnTo>
                    <a:pt x="588327" y="25908"/>
                  </a:lnTo>
                  <a:lnTo>
                    <a:pt x="666051" y="25908"/>
                  </a:lnTo>
                  <a:lnTo>
                    <a:pt x="666051" y="0"/>
                  </a:lnTo>
                  <a:close/>
                </a:path>
                <a:path w="2629535" h="1355725">
                  <a:moveTo>
                    <a:pt x="562419" y="0"/>
                  </a:moveTo>
                  <a:lnTo>
                    <a:pt x="484695" y="0"/>
                  </a:lnTo>
                  <a:lnTo>
                    <a:pt x="484695" y="25908"/>
                  </a:lnTo>
                  <a:lnTo>
                    <a:pt x="562419" y="25908"/>
                  </a:lnTo>
                  <a:lnTo>
                    <a:pt x="562419" y="0"/>
                  </a:lnTo>
                  <a:close/>
                </a:path>
                <a:path w="2629535" h="1355725">
                  <a:moveTo>
                    <a:pt x="458787" y="0"/>
                  </a:moveTo>
                  <a:lnTo>
                    <a:pt x="381063" y="0"/>
                  </a:lnTo>
                  <a:lnTo>
                    <a:pt x="381063" y="25908"/>
                  </a:lnTo>
                  <a:lnTo>
                    <a:pt x="458787" y="25908"/>
                  </a:lnTo>
                  <a:lnTo>
                    <a:pt x="458787" y="0"/>
                  </a:lnTo>
                  <a:close/>
                </a:path>
                <a:path w="2629535" h="1355725">
                  <a:moveTo>
                    <a:pt x="355155" y="0"/>
                  </a:moveTo>
                  <a:lnTo>
                    <a:pt x="277431" y="0"/>
                  </a:lnTo>
                  <a:lnTo>
                    <a:pt x="277431" y="25908"/>
                  </a:lnTo>
                  <a:lnTo>
                    <a:pt x="355155" y="25908"/>
                  </a:lnTo>
                  <a:lnTo>
                    <a:pt x="355155" y="0"/>
                  </a:lnTo>
                  <a:close/>
                </a:path>
                <a:path w="2629535" h="1355725">
                  <a:moveTo>
                    <a:pt x="251523" y="0"/>
                  </a:moveTo>
                  <a:lnTo>
                    <a:pt x="173799" y="0"/>
                  </a:lnTo>
                  <a:lnTo>
                    <a:pt x="173799" y="25908"/>
                  </a:lnTo>
                  <a:lnTo>
                    <a:pt x="251523" y="25908"/>
                  </a:lnTo>
                  <a:lnTo>
                    <a:pt x="251523" y="0"/>
                  </a:lnTo>
                  <a:close/>
                </a:path>
                <a:path w="2629535" h="1355725">
                  <a:moveTo>
                    <a:pt x="147891" y="0"/>
                  </a:moveTo>
                  <a:lnTo>
                    <a:pt x="70167" y="0"/>
                  </a:lnTo>
                  <a:lnTo>
                    <a:pt x="70167" y="25908"/>
                  </a:lnTo>
                  <a:lnTo>
                    <a:pt x="147891" y="25908"/>
                  </a:lnTo>
                  <a:lnTo>
                    <a:pt x="147891" y="0"/>
                  </a:lnTo>
                  <a:close/>
                </a:path>
                <a:path w="2629535" h="1355725">
                  <a:moveTo>
                    <a:pt x="73088" y="28829"/>
                  </a:moveTo>
                  <a:lnTo>
                    <a:pt x="47180" y="28829"/>
                  </a:lnTo>
                  <a:lnTo>
                    <a:pt x="47180" y="106552"/>
                  </a:lnTo>
                  <a:lnTo>
                    <a:pt x="73088" y="106552"/>
                  </a:lnTo>
                  <a:lnTo>
                    <a:pt x="73088" y="28829"/>
                  </a:lnTo>
                  <a:close/>
                </a:path>
                <a:path w="2629535" h="1355725">
                  <a:moveTo>
                    <a:pt x="73088" y="132461"/>
                  </a:moveTo>
                  <a:lnTo>
                    <a:pt x="47180" y="132461"/>
                  </a:lnTo>
                  <a:lnTo>
                    <a:pt x="47180" y="210185"/>
                  </a:lnTo>
                  <a:lnTo>
                    <a:pt x="73088" y="210185"/>
                  </a:lnTo>
                  <a:lnTo>
                    <a:pt x="73088" y="132461"/>
                  </a:lnTo>
                  <a:close/>
                </a:path>
                <a:path w="2629535" h="1355725">
                  <a:moveTo>
                    <a:pt x="73088" y="236093"/>
                  </a:moveTo>
                  <a:lnTo>
                    <a:pt x="47180" y="236093"/>
                  </a:lnTo>
                  <a:lnTo>
                    <a:pt x="47180" y="313817"/>
                  </a:lnTo>
                  <a:lnTo>
                    <a:pt x="73088" y="313817"/>
                  </a:lnTo>
                  <a:lnTo>
                    <a:pt x="73088" y="236093"/>
                  </a:lnTo>
                  <a:close/>
                </a:path>
                <a:path w="2629535" h="1355725">
                  <a:moveTo>
                    <a:pt x="73088" y="339725"/>
                  </a:moveTo>
                  <a:lnTo>
                    <a:pt x="47180" y="339725"/>
                  </a:lnTo>
                  <a:lnTo>
                    <a:pt x="47180" y="417449"/>
                  </a:lnTo>
                  <a:lnTo>
                    <a:pt x="73088" y="417449"/>
                  </a:lnTo>
                  <a:lnTo>
                    <a:pt x="73088" y="339725"/>
                  </a:lnTo>
                  <a:close/>
                </a:path>
                <a:path w="2629535" h="1355725">
                  <a:moveTo>
                    <a:pt x="73088" y="443357"/>
                  </a:moveTo>
                  <a:lnTo>
                    <a:pt x="47180" y="443357"/>
                  </a:lnTo>
                  <a:lnTo>
                    <a:pt x="47180" y="521081"/>
                  </a:lnTo>
                  <a:lnTo>
                    <a:pt x="73088" y="521081"/>
                  </a:lnTo>
                  <a:lnTo>
                    <a:pt x="73088" y="443357"/>
                  </a:lnTo>
                  <a:close/>
                </a:path>
                <a:path w="2629535" h="1355725">
                  <a:moveTo>
                    <a:pt x="73088" y="546988"/>
                  </a:moveTo>
                  <a:lnTo>
                    <a:pt x="47180" y="546988"/>
                  </a:lnTo>
                  <a:lnTo>
                    <a:pt x="47180" y="624713"/>
                  </a:lnTo>
                  <a:lnTo>
                    <a:pt x="73088" y="624713"/>
                  </a:lnTo>
                  <a:lnTo>
                    <a:pt x="73088" y="546988"/>
                  </a:lnTo>
                  <a:close/>
                </a:path>
                <a:path w="2629535" h="1355725">
                  <a:moveTo>
                    <a:pt x="73088" y="650621"/>
                  </a:moveTo>
                  <a:lnTo>
                    <a:pt x="47180" y="650621"/>
                  </a:lnTo>
                  <a:lnTo>
                    <a:pt x="47180" y="728345"/>
                  </a:lnTo>
                  <a:lnTo>
                    <a:pt x="73088" y="728345"/>
                  </a:lnTo>
                  <a:lnTo>
                    <a:pt x="73088" y="650621"/>
                  </a:lnTo>
                  <a:close/>
                </a:path>
                <a:path w="2629535" h="1355725">
                  <a:moveTo>
                    <a:pt x="73088" y="754252"/>
                  </a:moveTo>
                  <a:lnTo>
                    <a:pt x="47180" y="754252"/>
                  </a:lnTo>
                  <a:lnTo>
                    <a:pt x="47180" y="831976"/>
                  </a:lnTo>
                  <a:lnTo>
                    <a:pt x="73088" y="831976"/>
                  </a:lnTo>
                  <a:lnTo>
                    <a:pt x="73088" y="754252"/>
                  </a:lnTo>
                  <a:close/>
                </a:path>
                <a:path w="2629535" h="1355725">
                  <a:moveTo>
                    <a:pt x="73088" y="857885"/>
                  </a:moveTo>
                  <a:lnTo>
                    <a:pt x="47180" y="857885"/>
                  </a:lnTo>
                  <a:lnTo>
                    <a:pt x="47180" y="935609"/>
                  </a:lnTo>
                  <a:lnTo>
                    <a:pt x="73088" y="935609"/>
                  </a:lnTo>
                  <a:lnTo>
                    <a:pt x="73088" y="857885"/>
                  </a:lnTo>
                  <a:close/>
                </a:path>
                <a:path w="2629535" h="1355725">
                  <a:moveTo>
                    <a:pt x="73088" y="961517"/>
                  </a:moveTo>
                  <a:lnTo>
                    <a:pt x="47180" y="961517"/>
                  </a:lnTo>
                  <a:lnTo>
                    <a:pt x="47180" y="1039241"/>
                  </a:lnTo>
                  <a:lnTo>
                    <a:pt x="73088" y="1039241"/>
                  </a:lnTo>
                  <a:lnTo>
                    <a:pt x="73088" y="961517"/>
                  </a:lnTo>
                  <a:close/>
                </a:path>
                <a:path w="2629535" h="1355725">
                  <a:moveTo>
                    <a:pt x="73088" y="1065149"/>
                  </a:moveTo>
                  <a:lnTo>
                    <a:pt x="47180" y="1065149"/>
                  </a:lnTo>
                  <a:lnTo>
                    <a:pt x="47180" y="1142873"/>
                  </a:lnTo>
                  <a:lnTo>
                    <a:pt x="73088" y="1142873"/>
                  </a:lnTo>
                  <a:lnTo>
                    <a:pt x="73088" y="1065149"/>
                  </a:lnTo>
                  <a:close/>
                </a:path>
                <a:path w="2629535" h="1355725">
                  <a:moveTo>
                    <a:pt x="14452" y="1236980"/>
                  </a:moveTo>
                  <a:lnTo>
                    <a:pt x="8267" y="1240536"/>
                  </a:lnTo>
                  <a:lnTo>
                    <a:pt x="2082" y="1244219"/>
                  </a:lnTo>
                  <a:lnTo>
                    <a:pt x="0" y="1252093"/>
                  </a:lnTo>
                  <a:lnTo>
                    <a:pt x="3606" y="1258316"/>
                  </a:lnTo>
                  <a:lnTo>
                    <a:pt x="60134" y="1355217"/>
                  </a:lnTo>
                  <a:lnTo>
                    <a:pt x="75173" y="1329436"/>
                  </a:lnTo>
                  <a:lnTo>
                    <a:pt x="47180" y="1329436"/>
                  </a:lnTo>
                  <a:lnTo>
                    <a:pt x="47180" y="1281571"/>
                  </a:lnTo>
                  <a:lnTo>
                    <a:pt x="25984" y="1245235"/>
                  </a:lnTo>
                  <a:lnTo>
                    <a:pt x="22377" y="1239012"/>
                  </a:lnTo>
                  <a:lnTo>
                    <a:pt x="14452" y="1236980"/>
                  </a:lnTo>
                  <a:close/>
                </a:path>
                <a:path w="2629535" h="1355725">
                  <a:moveTo>
                    <a:pt x="47180" y="1281571"/>
                  </a:moveTo>
                  <a:lnTo>
                    <a:pt x="47180" y="1329436"/>
                  </a:lnTo>
                  <a:lnTo>
                    <a:pt x="73088" y="1329436"/>
                  </a:lnTo>
                  <a:lnTo>
                    <a:pt x="73088" y="1322959"/>
                  </a:lnTo>
                  <a:lnTo>
                    <a:pt x="48945" y="1322959"/>
                  </a:lnTo>
                  <a:lnTo>
                    <a:pt x="60134" y="1303778"/>
                  </a:lnTo>
                  <a:lnTo>
                    <a:pt x="47180" y="1281571"/>
                  </a:lnTo>
                  <a:close/>
                </a:path>
                <a:path w="2629535" h="1355725">
                  <a:moveTo>
                    <a:pt x="105816" y="1236980"/>
                  </a:moveTo>
                  <a:lnTo>
                    <a:pt x="97891" y="1239012"/>
                  </a:lnTo>
                  <a:lnTo>
                    <a:pt x="94284" y="1245235"/>
                  </a:lnTo>
                  <a:lnTo>
                    <a:pt x="73088" y="1281571"/>
                  </a:lnTo>
                  <a:lnTo>
                    <a:pt x="73088" y="1329436"/>
                  </a:lnTo>
                  <a:lnTo>
                    <a:pt x="75173" y="1329436"/>
                  </a:lnTo>
                  <a:lnTo>
                    <a:pt x="116662" y="1258316"/>
                  </a:lnTo>
                  <a:lnTo>
                    <a:pt x="120268" y="1252093"/>
                  </a:lnTo>
                  <a:lnTo>
                    <a:pt x="118186" y="1244219"/>
                  </a:lnTo>
                  <a:lnTo>
                    <a:pt x="112001" y="1240536"/>
                  </a:lnTo>
                  <a:lnTo>
                    <a:pt x="105816" y="1236980"/>
                  </a:lnTo>
                  <a:close/>
                </a:path>
                <a:path w="2629535" h="1355725">
                  <a:moveTo>
                    <a:pt x="60134" y="1303778"/>
                  </a:moveTo>
                  <a:lnTo>
                    <a:pt x="48945" y="1322959"/>
                  </a:lnTo>
                  <a:lnTo>
                    <a:pt x="71323" y="1322959"/>
                  </a:lnTo>
                  <a:lnTo>
                    <a:pt x="60134" y="1303778"/>
                  </a:lnTo>
                  <a:close/>
                </a:path>
                <a:path w="2629535" h="1355725">
                  <a:moveTo>
                    <a:pt x="73088" y="1281571"/>
                  </a:moveTo>
                  <a:lnTo>
                    <a:pt x="60134" y="1303778"/>
                  </a:lnTo>
                  <a:lnTo>
                    <a:pt x="71323" y="1322959"/>
                  </a:lnTo>
                  <a:lnTo>
                    <a:pt x="73088" y="1322959"/>
                  </a:lnTo>
                  <a:lnTo>
                    <a:pt x="73088" y="1281571"/>
                  </a:lnTo>
                  <a:close/>
                </a:path>
                <a:path w="2629535" h="1355725">
                  <a:moveTo>
                    <a:pt x="73088" y="1272413"/>
                  </a:moveTo>
                  <a:lnTo>
                    <a:pt x="47180" y="1272413"/>
                  </a:lnTo>
                  <a:lnTo>
                    <a:pt x="47180" y="1281571"/>
                  </a:lnTo>
                  <a:lnTo>
                    <a:pt x="60134" y="1303778"/>
                  </a:lnTo>
                  <a:lnTo>
                    <a:pt x="73088" y="1281571"/>
                  </a:lnTo>
                  <a:lnTo>
                    <a:pt x="73088" y="1272413"/>
                  </a:lnTo>
                  <a:close/>
                </a:path>
                <a:path w="2629535" h="1355725">
                  <a:moveTo>
                    <a:pt x="73088" y="1168781"/>
                  </a:moveTo>
                  <a:lnTo>
                    <a:pt x="47180" y="1168781"/>
                  </a:lnTo>
                  <a:lnTo>
                    <a:pt x="47180" y="1246505"/>
                  </a:lnTo>
                  <a:lnTo>
                    <a:pt x="73088" y="1246505"/>
                  </a:lnTo>
                  <a:lnTo>
                    <a:pt x="73088" y="116878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5465064" y="1627632"/>
            <a:ext cx="3691254" cy="2900680"/>
            <a:chOff x="3941064" y="1627632"/>
            <a:chExt cx="3691254" cy="2900680"/>
          </a:xfrm>
        </p:grpSpPr>
        <p:sp>
          <p:nvSpPr>
            <p:cNvPr id="23" name="object 23"/>
            <p:cNvSpPr/>
            <p:nvPr/>
          </p:nvSpPr>
          <p:spPr>
            <a:xfrm>
              <a:off x="3941064" y="2238756"/>
              <a:ext cx="3598164" cy="22890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83736" y="2376678"/>
              <a:ext cx="3457575" cy="2088514"/>
            </a:xfrm>
            <a:custGeom>
              <a:avLst/>
              <a:gdLst/>
              <a:ahLst/>
              <a:cxnLst/>
              <a:rect l="l" t="t" r="r" b="b"/>
              <a:pathLst>
                <a:path w="3457575" h="2088514">
                  <a:moveTo>
                    <a:pt x="25908" y="2010283"/>
                  </a:moveTo>
                  <a:lnTo>
                    <a:pt x="0" y="2010283"/>
                  </a:lnTo>
                  <a:lnTo>
                    <a:pt x="0" y="2088007"/>
                  </a:lnTo>
                  <a:lnTo>
                    <a:pt x="25908" y="2088007"/>
                  </a:lnTo>
                  <a:lnTo>
                    <a:pt x="25908" y="2010283"/>
                  </a:lnTo>
                  <a:close/>
                </a:path>
                <a:path w="3457575" h="2088514">
                  <a:moveTo>
                    <a:pt x="25908" y="1906651"/>
                  </a:moveTo>
                  <a:lnTo>
                    <a:pt x="0" y="1906651"/>
                  </a:lnTo>
                  <a:lnTo>
                    <a:pt x="0" y="1984375"/>
                  </a:lnTo>
                  <a:lnTo>
                    <a:pt x="25908" y="1984375"/>
                  </a:lnTo>
                  <a:lnTo>
                    <a:pt x="25908" y="1906651"/>
                  </a:lnTo>
                  <a:close/>
                </a:path>
                <a:path w="3457575" h="2088514">
                  <a:moveTo>
                    <a:pt x="25908" y="1803019"/>
                  </a:moveTo>
                  <a:lnTo>
                    <a:pt x="0" y="1803019"/>
                  </a:lnTo>
                  <a:lnTo>
                    <a:pt x="0" y="1880743"/>
                  </a:lnTo>
                  <a:lnTo>
                    <a:pt x="25908" y="1880743"/>
                  </a:lnTo>
                  <a:lnTo>
                    <a:pt x="25908" y="1803019"/>
                  </a:lnTo>
                  <a:close/>
                </a:path>
                <a:path w="3457575" h="2088514">
                  <a:moveTo>
                    <a:pt x="58547" y="1732026"/>
                  </a:moveTo>
                  <a:lnTo>
                    <a:pt x="5841" y="1732026"/>
                  </a:lnTo>
                  <a:lnTo>
                    <a:pt x="0" y="1737868"/>
                  </a:lnTo>
                  <a:lnTo>
                    <a:pt x="0" y="1777111"/>
                  </a:lnTo>
                  <a:lnTo>
                    <a:pt x="25908" y="1777111"/>
                  </a:lnTo>
                  <a:lnTo>
                    <a:pt x="25908" y="1757934"/>
                  </a:lnTo>
                  <a:lnTo>
                    <a:pt x="12953" y="1757934"/>
                  </a:lnTo>
                  <a:lnTo>
                    <a:pt x="25908" y="1744980"/>
                  </a:lnTo>
                  <a:lnTo>
                    <a:pt x="58547" y="1744980"/>
                  </a:lnTo>
                  <a:lnTo>
                    <a:pt x="58547" y="1732026"/>
                  </a:lnTo>
                  <a:close/>
                </a:path>
                <a:path w="3457575" h="2088514">
                  <a:moveTo>
                    <a:pt x="25908" y="1744980"/>
                  </a:moveTo>
                  <a:lnTo>
                    <a:pt x="12953" y="1757934"/>
                  </a:lnTo>
                  <a:lnTo>
                    <a:pt x="25908" y="1757934"/>
                  </a:lnTo>
                  <a:lnTo>
                    <a:pt x="25908" y="1744980"/>
                  </a:lnTo>
                  <a:close/>
                </a:path>
                <a:path w="3457575" h="2088514">
                  <a:moveTo>
                    <a:pt x="58547" y="1744980"/>
                  </a:moveTo>
                  <a:lnTo>
                    <a:pt x="25908" y="1744980"/>
                  </a:lnTo>
                  <a:lnTo>
                    <a:pt x="25908" y="1757934"/>
                  </a:lnTo>
                  <a:lnTo>
                    <a:pt x="58547" y="1757934"/>
                  </a:lnTo>
                  <a:lnTo>
                    <a:pt x="58547" y="1744980"/>
                  </a:lnTo>
                  <a:close/>
                </a:path>
                <a:path w="3457575" h="2088514">
                  <a:moveTo>
                    <a:pt x="162178" y="1732026"/>
                  </a:moveTo>
                  <a:lnTo>
                    <a:pt x="84454" y="1732026"/>
                  </a:lnTo>
                  <a:lnTo>
                    <a:pt x="84454" y="1757934"/>
                  </a:lnTo>
                  <a:lnTo>
                    <a:pt x="162178" y="1757934"/>
                  </a:lnTo>
                  <a:lnTo>
                    <a:pt x="162178" y="1732026"/>
                  </a:lnTo>
                  <a:close/>
                </a:path>
                <a:path w="3457575" h="2088514">
                  <a:moveTo>
                    <a:pt x="265811" y="1732026"/>
                  </a:moveTo>
                  <a:lnTo>
                    <a:pt x="188087" y="1732026"/>
                  </a:lnTo>
                  <a:lnTo>
                    <a:pt x="188087" y="1757934"/>
                  </a:lnTo>
                  <a:lnTo>
                    <a:pt x="265811" y="1757934"/>
                  </a:lnTo>
                  <a:lnTo>
                    <a:pt x="265811" y="1732026"/>
                  </a:lnTo>
                  <a:close/>
                </a:path>
                <a:path w="3457575" h="2088514">
                  <a:moveTo>
                    <a:pt x="369442" y="1732026"/>
                  </a:moveTo>
                  <a:lnTo>
                    <a:pt x="291718" y="1732026"/>
                  </a:lnTo>
                  <a:lnTo>
                    <a:pt x="291718" y="1757934"/>
                  </a:lnTo>
                  <a:lnTo>
                    <a:pt x="369442" y="1757934"/>
                  </a:lnTo>
                  <a:lnTo>
                    <a:pt x="369442" y="1732026"/>
                  </a:lnTo>
                  <a:close/>
                </a:path>
                <a:path w="3457575" h="2088514">
                  <a:moveTo>
                    <a:pt x="473075" y="1732026"/>
                  </a:moveTo>
                  <a:lnTo>
                    <a:pt x="395350" y="1732026"/>
                  </a:lnTo>
                  <a:lnTo>
                    <a:pt x="395350" y="1757934"/>
                  </a:lnTo>
                  <a:lnTo>
                    <a:pt x="473075" y="1757934"/>
                  </a:lnTo>
                  <a:lnTo>
                    <a:pt x="473075" y="1732026"/>
                  </a:lnTo>
                  <a:close/>
                </a:path>
                <a:path w="3457575" h="2088514">
                  <a:moveTo>
                    <a:pt x="576706" y="1732026"/>
                  </a:moveTo>
                  <a:lnTo>
                    <a:pt x="498983" y="1732026"/>
                  </a:lnTo>
                  <a:lnTo>
                    <a:pt x="498983" y="1757934"/>
                  </a:lnTo>
                  <a:lnTo>
                    <a:pt x="576706" y="1757934"/>
                  </a:lnTo>
                  <a:lnTo>
                    <a:pt x="576706" y="1732026"/>
                  </a:lnTo>
                  <a:close/>
                </a:path>
                <a:path w="3457575" h="2088514">
                  <a:moveTo>
                    <a:pt x="680338" y="1732026"/>
                  </a:moveTo>
                  <a:lnTo>
                    <a:pt x="602614" y="1732026"/>
                  </a:lnTo>
                  <a:lnTo>
                    <a:pt x="602614" y="1757934"/>
                  </a:lnTo>
                  <a:lnTo>
                    <a:pt x="680338" y="1757934"/>
                  </a:lnTo>
                  <a:lnTo>
                    <a:pt x="680338" y="1732026"/>
                  </a:lnTo>
                  <a:close/>
                </a:path>
                <a:path w="3457575" h="2088514">
                  <a:moveTo>
                    <a:pt x="783971" y="1732026"/>
                  </a:moveTo>
                  <a:lnTo>
                    <a:pt x="706247" y="1732026"/>
                  </a:lnTo>
                  <a:lnTo>
                    <a:pt x="706247" y="1757934"/>
                  </a:lnTo>
                  <a:lnTo>
                    <a:pt x="783971" y="1757934"/>
                  </a:lnTo>
                  <a:lnTo>
                    <a:pt x="783971" y="1732026"/>
                  </a:lnTo>
                  <a:close/>
                </a:path>
                <a:path w="3457575" h="2088514">
                  <a:moveTo>
                    <a:pt x="887602" y="1732026"/>
                  </a:moveTo>
                  <a:lnTo>
                    <a:pt x="809878" y="1732026"/>
                  </a:lnTo>
                  <a:lnTo>
                    <a:pt x="809878" y="1757934"/>
                  </a:lnTo>
                  <a:lnTo>
                    <a:pt x="887602" y="1757934"/>
                  </a:lnTo>
                  <a:lnTo>
                    <a:pt x="887602" y="1732026"/>
                  </a:lnTo>
                  <a:close/>
                </a:path>
                <a:path w="3457575" h="2088514">
                  <a:moveTo>
                    <a:pt x="991235" y="1732026"/>
                  </a:moveTo>
                  <a:lnTo>
                    <a:pt x="913511" y="1732026"/>
                  </a:lnTo>
                  <a:lnTo>
                    <a:pt x="913511" y="1757934"/>
                  </a:lnTo>
                  <a:lnTo>
                    <a:pt x="991235" y="1757934"/>
                  </a:lnTo>
                  <a:lnTo>
                    <a:pt x="991235" y="1732026"/>
                  </a:lnTo>
                  <a:close/>
                </a:path>
                <a:path w="3457575" h="2088514">
                  <a:moveTo>
                    <a:pt x="1094866" y="1732026"/>
                  </a:moveTo>
                  <a:lnTo>
                    <a:pt x="1017142" y="1732026"/>
                  </a:lnTo>
                  <a:lnTo>
                    <a:pt x="1017142" y="1757934"/>
                  </a:lnTo>
                  <a:lnTo>
                    <a:pt x="1094866" y="1757934"/>
                  </a:lnTo>
                  <a:lnTo>
                    <a:pt x="1094866" y="1732026"/>
                  </a:lnTo>
                  <a:close/>
                </a:path>
                <a:path w="3457575" h="2088514">
                  <a:moveTo>
                    <a:pt x="1198499" y="1732026"/>
                  </a:moveTo>
                  <a:lnTo>
                    <a:pt x="1120775" y="1732026"/>
                  </a:lnTo>
                  <a:lnTo>
                    <a:pt x="1120775" y="1757934"/>
                  </a:lnTo>
                  <a:lnTo>
                    <a:pt x="1198499" y="1757934"/>
                  </a:lnTo>
                  <a:lnTo>
                    <a:pt x="1198499" y="1732026"/>
                  </a:lnTo>
                  <a:close/>
                </a:path>
                <a:path w="3457575" h="2088514">
                  <a:moveTo>
                    <a:pt x="1302130" y="1732026"/>
                  </a:moveTo>
                  <a:lnTo>
                    <a:pt x="1224406" y="1732026"/>
                  </a:lnTo>
                  <a:lnTo>
                    <a:pt x="1224406" y="1757934"/>
                  </a:lnTo>
                  <a:lnTo>
                    <a:pt x="1302130" y="1757934"/>
                  </a:lnTo>
                  <a:lnTo>
                    <a:pt x="1302130" y="1732026"/>
                  </a:lnTo>
                  <a:close/>
                </a:path>
                <a:path w="3457575" h="2088514">
                  <a:moveTo>
                    <a:pt x="1405763" y="1732026"/>
                  </a:moveTo>
                  <a:lnTo>
                    <a:pt x="1328039" y="1732026"/>
                  </a:lnTo>
                  <a:lnTo>
                    <a:pt x="1328039" y="1757934"/>
                  </a:lnTo>
                  <a:lnTo>
                    <a:pt x="1405763" y="1757934"/>
                  </a:lnTo>
                  <a:lnTo>
                    <a:pt x="1405763" y="1732026"/>
                  </a:lnTo>
                  <a:close/>
                </a:path>
                <a:path w="3457575" h="2088514">
                  <a:moveTo>
                    <a:pt x="1509394" y="1732026"/>
                  </a:moveTo>
                  <a:lnTo>
                    <a:pt x="1431671" y="1732026"/>
                  </a:lnTo>
                  <a:lnTo>
                    <a:pt x="1431671" y="1757934"/>
                  </a:lnTo>
                  <a:lnTo>
                    <a:pt x="1509394" y="1757934"/>
                  </a:lnTo>
                  <a:lnTo>
                    <a:pt x="1509394" y="1732026"/>
                  </a:lnTo>
                  <a:close/>
                </a:path>
                <a:path w="3457575" h="2088514">
                  <a:moveTo>
                    <a:pt x="1613027" y="1732026"/>
                  </a:moveTo>
                  <a:lnTo>
                    <a:pt x="1535302" y="1732026"/>
                  </a:lnTo>
                  <a:lnTo>
                    <a:pt x="1535302" y="1757934"/>
                  </a:lnTo>
                  <a:lnTo>
                    <a:pt x="1613027" y="1757934"/>
                  </a:lnTo>
                  <a:lnTo>
                    <a:pt x="1613027" y="1732026"/>
                  </a:lnTo>
                  <a:close/>
                </a:path>
                <a:path w="3457575" h="2088514">
                  <a:moveTo>
                    <a:pt x="1716659" y="1732026"/>
                  </a:moveTo>
                  <a:lnTo>
                    <a:pt x="1638935" y="1732026"/>
                  </a:lnTo>
                  <a:lnTo>
                    <a:pt x="1638935" y="1757934"/>
                  </a:lnTo>
                  <a:lnTo>
                    <a:pt x="1716659" y="1757934"/>
                  </a:lnTo>
                  <a:lnTo>
                    <a:pt x="1716659" y="1732026"/>
                  </a:lnTo>
                  <a:close/>
                </a:path>
                <a:path w="3457575" h="2088514">
                  <a:moveTo>
                    <a:pt x="1820290" y="1732026"/>
                  </a:moveTo>
                  <a:lnTo>
                    <a:pt x="1742566" y="1732026"/>
                  </a:lnTo>
                  <a:lnTo>
                    <a:pt x="1742566" y="1757934"/>
                  </a:lnTo>
                  <a:lnTo>
                    <a:pt x="1820290" y="1757934"/>
                  </a:lnTo>
                  <a:lnTo>
                    <a:pt x="1820290" y="1732026"/>
                  </a:lnTo>
                  <a:close/>
                </a:path>
                <a:path w="3457575" h="2088514">
                  <a:moveTo>
                    <a:pt x="1923923" y="1732026"/>
                  </a:moveTo>
                  <a:lnTo>
                    <a:pt x="1846199" y="1732026"/>
                  </a:lnTo>
                  <a:lnTo>
                    <a:pt x="1846199" y="1757934"/>
                  </a:lnTo>
                  <a:lnTo>
                    <a:pt x="1923923" y="1757934"/>
                  </a:lnTo>
                  <a:lnTo>
                    <a:pt x="1923923" y="1732026"/>
                  </a:lnTo>
                  <a:close/>
                </a:path>
                <a:path w="3457575" h="2088514">
                  <a:moveTo>
                    <a:pt x="2027554" y="1732026"/>
                  </a:moveTo>
                  <a:lnTo>
                    <a:pt x="1949830" y="1732026"/>
                  </a:lnTo>
                  <a:lnTo>
                    <a:pt x="1949830" y="1757934"/>
                  </a:lnTo>
                  <a:lnTo>
                    <a:pt x="2027554" y="1757934"/>
                  </a:lnTo>
                  <a:lnTo>
                    <a:pt x="2027554" y="1732026"/>
                  </a:lnTo>
                  <a:close/>
                </a:path>
                <a:path w="3457575" h="2088514">
                  <a:moveTo>
                    <a:pt x="2131187" y="1732026"/>
                  </a:moveTo>
                  <a:lnTo>
                    <a:pt x="2053463" y="1732026"/>
                  </a:lnTo>
                  <a:lnTo>
                    <a:pt x="2053463" y="1757934"/>
                  </a:lnTo>
                  <a:lnTo>
                    <a:pt x="2131187" y="1757934"/>
                  </a:lnTo>
                  <a:lnTo>
                    <a:pt x="2131187" y="1732026"/>
                  </a:lnTo>
                  <a:close/>
                </a:path>
                <a:path w="3457575" h="2088514">
                  <a:moveTo>
                    <a:pt x="2234818" y="1732026"/>
                  </a:moveTo>
                  <a:lnTo>
                    <a:pt x="2157094" y="1732026"/>
                  </a:lnTo>
                  <a:lnTo>
                    <a:pt x="2157094" y="1757934"/>
                  </a:lnTo>
                  <a:lnTo>
                    <a:pt x="2234818" y="1757934"/>
                  </a:lnTo>
                  <a:lnTo>
                    <a:pt x="2234818" y="1732026"/>
                  </a:lnTo>
                  <a:close/>
                </a:path>
                <a:path w="3457575" h="2088514">
                  <a:moveTo>
                    <a:pt x="2338451" y="1732026"/>
                  </a:moveTo>
                  <a:lnTo>
                    <a:pt x="2260727" y="1732026"/>
                  </a:lnTo>
                  <a:lnTo>
                    <a:pt x="2260727" y="1757934"/>
                  </a:lnTo>
                  <a:lnTo>
                    <a:pt x="2338451" y="1757934"/>
                  </a:lnTo>
                  <a:lnTo>
                    <a:pt x="2338451" y="1732026"/>
                  </a:lnTo>
                  <a:close/>
                </a:path>
                <a:path w="3457575" h="2088514">
                  <a:moveTo>
                    <a:pt x="2442083" y="1732026"/>
                  </a:moveTo>
                  <a:lnTo>
                    <a:pt x="2364359" y="1732026"/>
                  </a:lnTo>
                  <a:lnTo>
                    <a:pt x="2364359" y="1757934"/>
                  </a:lnTo>
                  <a:lnTo>
                    <a:pt x="2442083" y="1757934"/>
                  </a:lnTo>
                  <a:lnTo>
                    <a:pt x="2442083" y="1732026"/>
                  </a:lnTo>
                  <a:close/>
                </a:path>
                <a:path w="3457575" h="2088514">
                  <a:moveTo>
                    <a:pt x="2545715" y="1732026"/>
                  </a:moveTo>
                  <a:lnTo>
                    <a:pt x="2467991" y="1732026"/>
                  </a:lnTo>
                  <a:lnTo>
                    <a:pt x="2467991" y="1757934"/>
                  </a:lnTo>
                  <a:lnTo>
                    <a:pt x="2545715" y="1757934"/>
                  </a:lnTo>
                  <a:lnTo>
                    <a:pt x="2545715" y="1732026"/>
                  </a:lnTo>
                  <a:close/>
                </a:path>
                <a:path w="3457575" h="2088514">
                  <a:moveTo>
                    <a:pt x="2649346" y="1732026"/>
                  </a:moveTo>
                  <a:lnTo>
                    <a:pt x="2571622" y="1732026"/>
                  </a:lnTo>
                  <a:lnTo>
                    <a:pt x="2571622" y="1757934"/>
                  </a:lnTo>
                  <a:lnTo>
                    <a:pt x="2649346" y="1757934"/>
                  </a:lnTo>
                  <a:lnTo>
                    <a:pt x="2649346" y="1732026"/>
                  </a:lnTo>
                  <a:close/>
                </a:path>
                <a:path w="3457575" h="2088514">
                  <a:moveTo>
                    <a:pt x="2752979" y="1732026"/>
                  </a:moveTo>
                  <a:lnTo>
                    <a:pt x="2675255" y="1732026"/>
                  </a:lnTo>
                  <a:lnTo>
                    <a:pt x="2675255" y="1757934"/>
                  </a:lnTo>
                  <a:lnTo>
                    <a:pt x="2752979" y="1757934"/>
                  </a:lnTo>
                  <a:lnTo>
                    <a:pt x="2752979" y="1732026"/>
                  </a:lnTo>
                  <a:close/>
                </a:path>
                <a:path w="3457575" h="2088514">
                  <a:moveTo>
                    <a:pt x="2856611" y="1732026"/>
                  </a:moveTo>
                  <a:lnTo>
                    <a:pt x="2778887" y="1732026"/>
                  </a:lnTo>
                  <a:lnTo>
                    <a:pt x="2778887" y="1757934"/>
                  </a:lnTo>
                  <a:lnTo>
                    <a:pt x="2856611" y="1757934"/>
                  </a:lnTo>
                  <a:lnTo>
                    <a:pt x="2856611" y="1732026"/>
                  </a:lnTo>
                  <a:close/>
                </a:path>
                <a:path w="3457575" h="2088514">
                  <a:moveTo>
                    <a:pt x="2960242" y="1732026"/>
                  </a:moveTo>
                  <a:lnTo>
                    <a:pt x="2882518" y="1732026"/>
                  </a:lnTo>
                  <a:lnTo>
                    <a:pt x="2882518" y="1757934"/>
                  </a:lnTo>
                  <a:lnTo>
                    <a:pt x="2960242" y="1757934"/>
                  </a:lnTo>
                  <a:lnTo>
                    <a:pt x="2960242" y="1732026"/>
                  </a:lnTo>
                  <a:close/>
                </a:path>
                <a:path w="3457575" h="2088514">
                  <a:moveTo>
                    <a:pt x="3063874" y="1732026"/>
                  </a:moveTo>
                  <a:lnTo>
                    <a:pt x="2986150" y="1732026"/>
                  </a:lnTo>
                  <a:lnTo>
                    <a:pt x="2986150" y="1757934"/>
                  </a:lnTo>
                  <a:lnTo>
                    <a:pt x="3063874" y="1757934"/>
                  </a:lnTo>
                  <a:lnTo>
                    <a:pt x="3063874" y="1732026"/>
                  </a:lnTo>
                  <a:close/>
                </a:path>
                <a:path w="3457575" h="2088514">
                  <a:moveTo>
                    <a:pt x="3167507" y="1732026"/>
                  </a:moveTo>
                  <a:lnTo>
                    <a:pt x="3089783" y="1732026"/>
                  </a:lnTo>
                  <a:lnTo>
                    <a:pt x="3089783" y="1757934"/>
                  </a:lnTo>
                  <a:lnTo>
                    <a:pt x="3167507" y="1757934"/>
                  </a:lnTo>
                  <a:lnTo>
                    <a:pt x="3167507" y="1732026"/>
                  </a:lnTo>
                  <a:close/>
                </a:path>
                <a:path w="3457575" h="2088514">
                  <a:moveTo>
                    <a:pt x="3271139" y="1732026"/>
                  </a:moveTo>
                  <a:lnTo>
                    <a:pt x="3193415" y="1732026"/>
                  </a:lnTo>
                  <a:lnTo>
                    <a:pt x="3193415" y="1757934"/>
                  </a:lnTo>
                  <a:lnTo>
                    <a:pt x="3271139" y="1757934"/>
                  </a:lnTo>
                  <a:lnTo>
                    <a:pt x="3271139" y="1732026"/>
                  </a:lnTo>
                  <a:close/>
                </a:path>
                <a:path w="3457575" h="2088514">
                  <a:moveTo>
                    <a:pt x="3374770" y="1732026"/>
                  </a:moveTo>
                  <a:lnTo>
                    <a:pt x="3297046" y="1732026"/>
                  </a:lnTo>
                  <a:lnTo>
                    <a:pt x="3297046" y="1757934"/>
                  </a:lnTo>
                  <a:lnTo>
                    <a:pt x="3374770" y="1757934"/>
                  </a:lnTo>
                  <a:lnTo>
                    <a:pt x="3374770" y="1732026"/>
                  </a:lnTo>
                  <a:close/>
                </a:path>
                <a:path w="3457575" h="2088514">
                  <a:moveTo>
                    <a:pt x="3409949" y="1663573"/>
                  </a:moveTo>
                  <a:lnTo>
                    <a:pt x="3384041" y="1663573"/>
                  </a:lnTo>
                  <a:lnTo>
                    <a:pt x="3384041" y="1741297"/>
                  </a:lnTo>
                  <a:lnTo>
                    <a:pt x="3409949" y="1741297"/>
                  </a:lnTo>
                  <a:lnTo>
                    <a:pt x="3409949" y="1663573"/>
                  </a:lnTo>
                  <a:close/>
                </a:path>
                <a:path w="3457575" h="2088514">
                  <a:moveTo>
                    <a:pt x="3409949" y="1559941"/>
                  </a:moveTo>
                  <a:lnTo>
                    <a:pt x="3384041" y="1559941"/>
                  </a:lnTo>
                  <a:lnTo>
                    <a:pt x="3384041" y="1637665"/>
                  </a:lnTo>
                  <a:lnTo>
                    <a:pt x="3409949" y="1637665"/>
                  </a:lnTo>
                  <a:lnTo>
                    <a:pt x="3409949" y="1559941"/>
                  </a:lnTo>
                  <a:close/>
                </a:path>
                <a:path w="3457575" h="2088514">
                  <a:moveTo>
                    <a:pt x="3409949" y="1456309"/>
                  </a:moveTo>
                  <a:lnTo>
                    <a:pt x="3384041" y="1456309"/>
                  </a:lnTo>
                  <a:lnTo>
                    <a:pt x="3384041" y="1534033"/>
                  </a:lnTo>
                  <a:lnTo>
                    <a:pt x="3409949" y="1534033"/>
                  </a:lnTo>
                  <a:lnTo>
                    <a:pt x="3409949" y="1456309"/>
                  </a:lnTo>
                  <a:close/>
                </a:path>
                <a:path w="3457575" h="2088514">
                  <a:moveTo>
                    <a:pt x="3409949" y="1352677"/>
                  </a:moveTo>
                  <a:lnTo>
                    <a:pt x="3384041" y="1352677"/>
                  </a:lnTo>
                  <a:lnTo>
                    <a:pt x="3384041" y="1430401"/>
                  </a:lnTo>
                  <a:lnTo>
                    <a:pt x="3409949" y="1430401"/>
                  </a:lnTo>
                  <a:lnTo>
                    <a:pt x="3409949" y="1352677"/>
                  </a:lnTo>
                  <a:close/>
                </a:path>
                <a:path w="3457575" h="2088514">
                  <a:moveTo>
                    <a:pt x="3409949" y="1249045"/>
                  </a:moveTo>
                  <a:lnTo>
                    <a:pt x="3384041" y="1249045"/>
                  </a:lnTo>
                  <a:lnTo>
                    <a:pt x="3384041" y="1326769"/>
                  </a:lnTo>
                  <a:lnTo>
                    <a:pt x="3409949" y="1326769"/>
                  </a:lnTo>
                  <a:lnTo>
                    <a:pt x="3409949" y="1249045"/>
                  </a:lnTo>
                  <a:close/>
                </a:path>
                <a:path w="3457575" h="2088514">
                  <a:moveTo>
                    <a:pt x="3409949" y="1145413"/>
                  </a:moveTo>
                  <a:lnTo>
                    <a:pt x="3384041" y="1145413"/>
                  </a:lnTo>
                  <a:lnTo>
                    <a:pt x="3384041" y="1223137"/>
                  </a:lnTo>
                  <a:lnTo>
                    <a:pt x="3409949" y="1223137"/>
                  </a:lnTo>
                  <a:lnTo>
                    <a:pt x="3409949" y="1145413"/>
                  </a:lnTo>
                  <a:close/>
                </a:path>
                <a:path w="3457575" h="2088514">
                  <a:moveTo>
                    <a:pt x="3409949" y="1041781"/>
                  </a:moveTo>
                  <a:lnTo>
                    <a:pt x="3384041" y="1041781"/>
                  </a:lnTo>
                  <a:lnTo>
                    <a:pt x="3384041" y="1119505"/>
                  </a:lnTo>
                  <a:lnTo>
                    <a:pt x="3409949" y="1119505"/>
                  </a:lnTo>
                  <a:lnTo>
                    <a:pt x="3409949" y="1041781"/>
                  </a:lnTo>
                  <a:close/>
                </a:path>
                <a:path w="3457575" h="2088514">
                  <a:moveTo>
                    <a:pt x="3409949" y="938149"/>
                  </a:moveTo>
                  <a:lnTo>
                    <a:pt x="3384041" y="938149"/>
                  </a:lnTo>
                  <a:lnTo>
                    <a:pt x="3384041" y="1015873"/>
                  </a:lnTo>
                  <a:lnTo>
                    <a:pt x="3409949" y="1015873"/>
                  </a:lnTo>
                  <a:lnTo>
                    <a:pt x="3409949" y="938149"/>
                  </a:lnTo>
                  <a:close/>
                </a:path>
                <a:path w="3457575" h="2088514">
                  <a:moveTo>
                    <a:pt x="3409949" y="834517"/>
                  </a:moveTo>
                  <a:lnTo>
                    <a:pt x="3384041" y="834517"/>
                  </a:lnTo>
                  <a:lnTo>
                    <a:pt x="3384041" y="912241"/>
                  </a:lnTo>
                  <a:lnTo>
                    <a:pt x="3409949" y="912241"/>
                  </a:lnTo>
                  <a:lnTo>
                    <a:pt x="3409949" y="834517"/>
                  </a:lnTo>
                  <a:close/>
                </a:path>
                <a:path w="3457575" h="2088514">
                  <a:moveTo>
                    <a:pt x="3409949" y="730885"/>
                  </a:moveTo>
                  <a:lnTo>
                    <a:pt x="3384041" y="730885"/>
                  </a:lnTo>
                  <a:lnTo>
                    <a:pt x="3384041" y="808609"/>
                  </a:lnTo>
                  <a:lnTo>
                    <a:pt x="3409949" y="808609"/>
                  </a:lnTo>
                  <a:lnTo>
                    <a:pt x="3409949" y="730885"/>
                  </a:lnTo>
                  <a:close/>
                </a:path>
                <a:path w="3457575" h="2088514">
                  <a:moveTo>
                    <a:pt x="3409949" y="627252"/>
                  </a:moveTo>
                  <a:lnTo>
                    <a:pt x="3384041" y="627252"/>
                  </a:lnTo>
                  <a:lnTo>
                    <a:pt x="3384041" y="704976"/>
                  </a:lnTo>
                  <a:lnTo>
                    <a:pt x="3409949" y="704976"/>
                  </a:lnTo>
                  <a:lnTo>
                    <a:pt x="3409949" y="627252"/>
                  </a:lnTo>
                  <a:close/>
                </a:path>
                <a:path w="3457575" h="2088514">
                  <a:moveTo>
                    <a:pt x="3409949" y="523621"/>
                  </a:moveTo>
                  <a:lnTo>
                    <a:pt x="3384041" y="523621"/>
                  </a:lnTo>
                  <a:lnTo>
                    <a:pt x="3384041" y="601345"/>
                  </a:lnTo>
                  <a:lnTo>
                    <a:pt x="3409949" y="601345"/>
                  </a:lnTo>
                  <a:lnTo>
                    <a:pt x="3409949" y="523621"/>
                  </a:lnTo>
                  <a:close/>
                </a:path>
                <a:path w="3457575" h="2088514">
                  <a:moveTo>
                    <a:pt x="3409949" y="419988"/>
                  </a:moveTo>
                  <a:lnTo>
                    <a:pt x="3384041" y="419988"/>
                  </a:lnTo>
                  <a:lnTo>
                    <a:pt x="3384041" y="497713"/>
                  </a:lnTo>
                  <a:lnTo>
                    <a:pt x="3409949" y="497713"/>
                  </a:lnTo>
                  <a:lnTo>
                    <a:pt x="3409949" y="419988"/>
                  </a:lnTo>
                  <a:close/>
                </a:path>
                <a:path w="3457575" h="2088514">
                  <a:moveTo>
                    <a:pt x="3409949" y="316357"/>
                  </a:moveTo>
                  <a:lnTo>
                    <a:pt x="3384041" y="316357"/>
                  </a:lnTo>
                  <a:lnTo>
                    <a:pt x="3384041" y="394081"/>
                  </a:lnTo>
                  <a:lnTo>
                    <a:pt x="3409949" y="394081"/>
                  </a:lnTo>
                  <a:lnTo>
                    <a:pt x="3409949" y="316357"/>
                  </a:lnTo>
                  <a:close/>
                </a:path>
                <a:path w="3457575" h="2088514">
                  <a:moveTo>
                    <a:pt x="3409949" y="212725"/>
                  </a:moveTo>
                  <a:lnTo>
                    <a:pt x="3384041" y="212725"/>
                  </a:lnTo>
                  <a:lnTo>
                    <a:pt x="3384041" y="290449"/>
                  </a:lnTo>
                  <a:lnTo>
                    <a:pt x="3409949" y="290449"/>
                  </a:lnTo>
                  <a:lnTo>
                    <a:pt x="3409949" y="212725"/>
                  </a:lnTo>
                  <a:close/>
                </a:path>
                <a:path w="3457575" h="2088514">
                  <a:moveTo>
                    <a:pt x="3409949" y="109093"/>
                  </a:moveTo>
                  <a:lnTo>
                    <a:pt x="3384041" y="109093"/>
                  </a:lnTo>
                  <a:lnTo>
                    <a:pt x="3384041" y="186817"/>
                  </a:lnTo>
                  <a:lnTo>
                    <a:pt x="3409949" y="186817"/>
                  </a:lnTo>
                  <a:lnTo>
                    <a:pt x="3409949" y="109093"/>
                  </a:lnTo>
                  <a:close/>
                </a:path>
                <a:path w="3457575" h="2088514">
                  <a:moveTo>
                    <a:pt x="3396995" y="0"/>
                  </a:moveTo>
                  <a:lnTo>
                    <a:pt x="3340481" y="96900"/>
                  </a:lnTo>
                  <a:lnTo>
                    <a:pt x="3336797" y="102997"/>
                  </a:lnTo>
                  <a:lnTo>
                    <a:pt x="3338957" y="110998"/>
                  </a:lnTo>
                  <a:lnTo>
                    <a:pt x="3345053" y="114554"/>
                  </a:lnTo>
                  <a:lnTo>
                    <a:pt x="3351275" y="118110"/>
                  </a:lnTo>
                  <a:lnTo>
                    <a:pt x="3359149" y="116077"/>
                  </a:lnTo>
                  <a:lnTo>
                    <a:pt x="3362833" y="109855"/>
                  </a:lnTo>
                  <a:lnTo>
                    <a:pt x="3384041" y="73496"/>
                  </a:lnTo>
                  <a:lnTo>
                    <a:pt x="3384041" y="25654"/>
                  </a:lnTo>
                  <a:lnTo>
                    <a:pt x="3411958" y="25654"/>
                  </a:lnTo>
                  <a:lnTo>
                    <a:pt x="3396995" y="0"/>
                  </a:lnTo>
                  <a:close/>
                </a:path>
                <a:path w="3457575" h="2088514">
                  <a:moveTo>
                    <a:pt x="3411958" y="25654"/>
                  </a:moveTo>
                  <a:lnTo>
                    <a:pt x="3409949" y="25654"/>
                  </a:lnTo>
                  <a:lnTo>
                    <a:pt x="3409950" y="73496"/>
                  </a:lnTo>
                  <a:lnTo>
                    <a:pt x="3431159" y="109855"/>
                  </a:lnTo>
                  <a:lnTo>
                    <a:pt x="3434715" y="116077"/>
                  </a:lnTo>
                  <a:lnTo>
                    <a:pt x="3442589" y="118110"/>
                  </a:lnTo>
                  <a:lnTo>
                    <a:pt x="3455035" y="110998"/>
                  </a:lnTo>
                  <a:lnTo>
                    <a:pt x="3457066" y="102997"/>
                  </a:lnTo>
                  <a:lnTo>
                    <a:pt x="3411958" y="25654"/>
                  </a:lnTo>
                  <a:close/>
                </a:path>
                <a:path w="3457575" h="2088514">
                  <a:moveTo>
                    <a:pt x="3396995" y="51289"/>
                  </a:moveTo>
                  <a:lnTo>
                    <a:pt x="3384041" y="73496"/>
                  </a:lnTo>
                  <a:lnTo>
                    <a:pt x="3384041" y="83185"/>
                  </a:lnTo>
                  <a:lnTo>
                    <a:pt x="3409949" y="83185"/>
                  </a:lnTo>
                  <a:lnTo>
                    <a:pt x="3409949" y="73496"/>
                  </a:lnTo>
                  <a:lnTo>
                    <a:pt x="3396995" y="51289"/>
                  </a:lnTo>
                  <a:close/>
                </a:path>
                <a:path w="3457575" h="2088514">
                  <a:moveTo>
                    <a:pt x="3409949" y="25654"/>
                  </a:moveTo>
                  <a:lnTo>
                    <a:pt x="3384041" y="25654"/>
                  </a:lnTo>
                  <a:lnTo>
                    <a:pt x="3384041" y="73496"/>
                  </a:lnTo>
                  <a:lnTo>
                    <a:pt x="3396995" y="51289"/>
                  </a:lnTo>
                  <a:lnTo>
                    <a:pt x="3385819" y="32131"/>
                  </a:lnTo>
                  <a:lnTo>
                    <a:pt x="3409949" y="32131"/>
                  </a:lnTo>
                  <a:lnTo>
                    <a:pt x="3409949" y="25654"/>
                  </a:lnTo>
                  <a:close/>
                </a:path>
                <a:path w="3457575" h="2088514">
                  <a:moveTo>
                    <a:pt x="3409949" y="32131"/>
                  </a:moveTo>
                  <a:lnTo>
                    <a:pt x="3408171" y="32131"/>
                  </a:lnTo>
                  <a:lnTo>
                    <a:pt x="3396995" y="51289"/>
                  </a:lnTo>
                  <a:lnTo>
                    <a:pt x="3409950" y="73496"/>
                  </a:lnTo>
                  <a:lnTo>
                    <a:pt x="3409949" y="32131"/>
                  </a:lnTo>
                  <a:close/>
                </a:path>
                <a:path w="3457575" h="2088514">
                  <a:moveTo>
                    <a:pt x="3408171" y="32131"/>
                  </a:moveTo>
                  <a:lnTo>
                    <a:pt x="3385819" y="32131"/>
                  </a:lnTo>
                  <a:lnTo>
                    <a:pt x="3396995" y="51289"/>
                  </a:lnTo>
                  <a:lnTo>
                    <a:pt x="3408171" y="32131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80204" y="1627632"/>
              <a:ext cx="2951988" cy="8641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22876" y="1650492"/>
              <a:ext cx="2812415" cy="779145"/>
            </a:xfrm>
            <a:custGeom>
              <a:avLst/>
              <a:gdLst/>
              <a:ahLst/>
              <a:cxnLst/>
              <a:rect l="l" t="t" r="r" b="b"/>
              <a:pathLst>
                <a:path w="2812415" h="779144">
                  <a:moveTo>
                    <a:pt x="25908" y="700913"/>
                  </a:moveTo>
                  <a:lnTo>
                    <a:pt x="0" y="700913"/>
                  </a:lnTo>
                  <a:lnTo>
                    <a:pt x="0" y="778637"/>
                  </a:lnTo>
                  <a:lnTo>
                    <a:pt x="25908" y="778637"/>
                  </a:lnTo>
                  <a:lnTo>
                    <a:pt x="25908" y="700913"/>
                  </a:lnTo>
                  <a:close/>
                </a:path>
                <a:path w="2812415" h="779144">
                  <a:moveTo>
                    <a:pt x="25908" y="597281"/>
                  </a:moveTo>
                  <a:lnTo>
                    <a:pt x="0" y="597281"/>
                  </a:lnTo>
                  <a:lnTo>
                    <a:pt x="0" y="675005"/>
                  </a:lnTo>
                  <a:lnTo>
                    <a:pt x="25908" y="675005"/>
                  </a:lnTo>
                  <a:lnTo>
                    <a:pt x="25908" y="597281"/>
                  </a:lnTo>
                  <a:close/>
                </a:path>
                <a:path w="2812415" h="779144">
                  <a:moveTo>
                    <a:pt x="25908" y="493649"/>
                  </a:moveTo>
                  <a:lnTo>
                    <a:pt x="0" y="493649"/>
                  </a:lnTo>
                  <a:lnTo>
                    <a:pt x="0" y="571373"/>
                  </a:lnTo>
                  <a:lnTo>
                    <a:pt x="25908" y="571373"/>
                  </a:lnTo>
                  <a:lnTo>
                    <a:pt x="25908" y="493649"/>
                  </a:lnTo>
                  <a:close/>
                </a:path>
                <a:path w="2812415" h="779144">
                  <a:moveTo>
                    <a:pt x="25908" y="390017"/>
                  </a:moveTo>
                  <a:lnTo>
                    <a:pt x="0" y="390017"/>
                  </a:lnTo>
                  <a:lnTo>
                    <a:pt x="0" y="467741"/>
                  </a:lnTo>
                  <a:lnTo>
                    <a:pt x="25908" y="467741"/>
                  </a:lnTo>
                  <a:lnTo>
                    <a:pt x="25908" y="390017"/>
                  </a:lnTo>
                  <a:close/>
                </a:path>
                <a:path w="2812415" h="779144">
                  <a:moveTo>
                    <a:pt x="25908" y="286385"/>
                  </a:moveTo>
                  <a:lnTo>
                    <a:pt x="0" y="286385"/>
                  </a:lnTo>
                  <a:lnTo>
                    <a:pt x="0" y="364109"/>
                  </a:lnTo>
                  <a:lnTo>
                    <a:pt x="25908" y="364109"/>
                  </a:lnTo>
                  <a:lnTo>
                    <a:pt x="25908" y="286385"/>
                  </a:lnTo>
                  <a:close/>
                </a:path>
                <a:path w="2812415" h="779144">
                  <a:moveTo>
                    <a:pt x="25908" y="182753"/>
                  </a:moveTo>
                  <a:lnTo>
                    <a:pt x="0" y="182753"/>
                  </a:lnTo>
                  <a:lnTo>
                    <a:pt x="0" y="260477"/>
                  </a:lnTo>
                  <a:lnTo>
                    <a:pt x="25908" y="260477"/>
                  </a:lnTo>
                  <a:lnTo>
                    <a:pt x="25908" y="182753"/>
                  </a:lnTo>
                  <a:close/>
                </a:path>
                <a:path w="2812415" h="779144">
                  <a:moveTo>
                    <a:pt x="25908" y="79121"/>
                  </a:moveTo>
                  <a:lnTo>
                    <a:pt x="0" y="79121"/>
                  </a:lnTo>
                  <a:lnTo>
                    <a:pt x="0" y="156845"/>
                  </a:lnTo>
                  <a:lnTo>
                    <a:pt x="25908" y="156845"/>
                  </a:lnTo>
                  <a:lnTo>
                    <a:pt x="25908" y="79121"/>
                  </a:lnTo>
                  <a:close/>
                </a:path>
                <a:path w="2812415" h="779144">
                  <a:moveTo>
                    <a:pt x="50419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53212"/>
                  </a:lnTo>
                  <a:lnTo>
                    <a:pt x="25908" y="53212"/>
                  </a:lnTo>
                  <a:lnTo>
                    <a:pt x="25908" y="25908"/>
                  </a:lnTo>
                  <a:lnTo>
                    <a:pt x="12953" y="25908"/>
                  </a:lnTo>
                  <a:lnTo>
                    <a:pt x="25908" y="12954"/>
                  </a:lnTo>
                  <a:lnTo>
                    <a:pt x="50419" y="12954"/>
                  </a:lnTo>
                  <a:lnTo>
                    <a:pt x="50419" y="0"/>
                  </a:lnTo>
                  <a:close/>
                </a:path>
                <a:path w="2812415" h="779144">
                  <a:moveTo>
                    <a:pt x="25908" y="12954"/>
                  </a:moveTo>
                  <a:lnTo>
                    <a:pt x="12953" y="25908"/>
                  </a:lnTo>
                  <a:lnTo>
                    <a:pt x="25908" y="25908"/>
                  </a:lnTo>
                  <a:lnTo>
                    <a:pt x="25908" y="12954"/>
                  </a:lnTo>
                  <a:close/>
                </a:path>
                <a:path w="2812415" h="779144">
                  <a:moveTo>
                    <a:pt x="50419" y="12954"/>
                  </a:moveTo>
                  <a:lnTo>
                    <a:pt x="25908" y="12954"/>
                  </a:lnTo>
                  <a:lnTo>
                    <a:pt x="25908" y="25908"/>
                  </a:lnTo>
                  <a:lnTo>
                    <a:pt x="50419" y="25908"/>
                  </a:lnTo>
                  <a:lnTo>
                    <a:pt x="50419" y="12954"/>
                  </a:lnTo>
                  <a:close/>
                </a:path>
                <a:path w="2812415" h="779144">
                  <a:moveTo>
                    <a:pt x="154050" y="0"/>
                  </a:moveTo>
                  <a:lnTo>
                    <a:pt x="76326" y="0"/>
                  </a:lnTo>
                  <a:lnTo>
                    <a:pt x="76326" y="25908"/>
                  </a:lnTo>
                  <a:lnTo>
                    <a:pt x="154050" y="25908"/>
                  </a:lnTo>
                  <a:lnTo>
                    <a:pt x="154050" y="0"/>
                  </a:lnTo>
                  <a:close/>
                </a:path>
                <a:path w="2812415" h="779144">
                  <a:moveTo>
                    <a:pt x="257683" y="0"/>
                  </a:moveTo>
                  <a:lnTo>
                    <a:pt x="179959" y="0"/>
                  </a:lnTo>
                  <a:lnTo>
                    <a:pt x="179959" y="25908"/>
                  </a:lnTo>
                  <a:lnTo>
                    <a:pt x="257683" y="25908"/>
                  </a:lnTo>
                  <a:lnTo>
                    <a:pt x="257683" y="0"/>
                  </a:lnTo>
                  <a:close/>
                </a:path>
                <a:path w="2812415" h="779144">
                  <a:moveTo>
                    <a:pt x="361314" y="0"/>
                  </a:moveTo>
                  <a:lnTo>
                    <a:pt x="283590" y="0"/>
                  </a:lnTo>
                  <a:lnTo>
                    <a:pt x="283590" y="25908"/>
                  </a:lnTo>
                  <a:lnTo>
                    <a:pt x="361314" y="25908"/>
                  </a:lnTo>
                  <a:lnTo>
                    <a:pt x="361314" y="0"/>
                  </a:lnTo>
                  <a:close/>
                </a:path>
                <a:path w="2812415" h="779144">
                  <a:moveTo>
                    <a:pt x="464947" y="0"/>
                  </a:moveTo>
                  <a:lnTo>
                    <a:pt x="387223" y="0"/>
                  </a:lnTo>
                  <a:lnTo>
                    <a:pt x="387223" y="25908"/>
                  </a:lnTo>
                  <a:lnTo>
                    <a:pt x="464947" y="25908"/>
                  </a:lnTo>
                  <a:lnTo>
                    <a:pt x="464947" y="0"/>
                  </a:lnTo>
                  <a:close/>
                </a:path>
                <a:path w="2812415" h="779144">
                  <a:moveTo>
                    <a:pt x="568578" y="0"/>
                  </a:moveTo>
                  <a:lnTo>
                    <a:pt x="490854" y="0"/>
                  </a:lnTo>
                  <a:lnTo>
                    <a:pt x="490854" y="25908"/>
                  </a:lnTo>
                  <a:lnTo>
                    <a:pt x="568578" y="25908"/>
                  </a:lnTo>
                  <a:lnTo>
                    <a:pt x="568578" y="0"/>
                  </a:lnTo>
                  <a:close/>
                </a:path>
                <a:path w="2812415" h="779144">
                  <a:moveTo>
                    <a:pt x="672211" y="0"/>
                  </a:moveTo>
                  <a:lnTo>
                    <a:pt x="594487" y="0"/>
                  </a:lnTo>
                  <a:lnTo>
                    <a:pt x="594487" y="25908"/>
                  </a:lnTo>
                  <a:lnTo>
                    <a:pt x="672211" y="25908"/>
                  </a:lnTo>
                  <a:lnTo>
                    <a:pt x="672211" y="0"/>
                  </a:lnTo>
                  <a:close/>
                </a:path>
                <a:path w="2812415" h="779144">
                  <a:moveTo>
                    <a:pt x="775843" y="0"/>
                  </a:moveTo>
                  <a:lnTo>
                    <a:pt x="698119" y="0"/>
                  </a:lnTo>
                  <a:lnTo>
                    <a:pt x="698119" y="25908"/>
                  </a:lnTo>
                  <a:lnTo>
                    <a:pt x="775843" y="25908"/>
                  </a:lnTo>
                  <a:lnTo>
                    <a:pt x="775843" y="0"/>
                  </a:lnTo>
                  <a:close/>
                </a:path>
                <a:path w="2812415" h="779144">
                  <a:moveTo>
                    <a:pt x="879475" y="0"/>
                  </a:moveTo>
                  <a:lnTo>
                    <a:pt x="801751" y="0"/>
                  </a:lnTo>
                  <a:lnTo>
                    <a:pt x="801751" y="25908"/>
                  </a:lnTo>
                  <a:lnTo>
                    <a:pt x="879475" y="25908"/>
                  </a:lnTo>
                  <a:lnTo>
                    <a:pt x="879475" y="0"/>
                  </a:lnTo>
                  <a:close/>
                </a:path>
                <a:path w="2812415" h="779144">
                  <a:moveTo>
                    <a:pt x="983107" y="0"/>
                  </a:moveTo>
                  <a:lnTo>
                    <a:pt x="905383" y="0"/>
                  </a:lnTo>
                  <a:lnTo>
                    <a:pt x="905383" y="25908"/>
                  </a:lnTo>
                  <a:lnTo>
                    <a:pt x="983107" y="25908"/>
                  </a:lnTo>
                  <a:lnTo>
                    <a:pt x="983107" y="0"/>
                  </a:lnTo>
                  <a:close/>
                </a:path>
                <a:path w="2812415" h="779144">
                  <a:moveTo>
                    <a:pt x="1086739" y="0"/>
                  </a:moveTo>
                  <a:lnTo>
                    <a:pt x="1009014" y="0"/>
                  </a:lnTo>
                  <a:lnTo>
                    <a:pt x="1009014" y="25908"/>
                  </a:lnTo>
                  <a:lnTo>
                    <a:pt x="1086739" y="25908"/>
                  </a:lnTo>
                  <a:lnTo>
                    <a:pt x="1086739" y="0"/>
                  </a:lnTo>
                  <a:close/>
                </a:path>
                <a:path w="2812415" h="779144">
                  <a:moveTo>
                    <a:pt x="1190371" y="0"/>
                  </a:moveTo>
                  <a:lnTo>
                    <a:pt x="1112647" y="0"/>
                  </a:lnTo>
                  <a:lnTo>
                    <a:pt x="1112647" y="25908"/>
                  </a:lnTo>
                  <a:lnTo>
                    <a:pt x="1190371" y="25908"/>
                  </a:lnTo>
                  <a:lnTo>
                    <a:pt x="1190371" y="0"/>
                  </a:lnTo>
                  <a:close/>
                </a:path>
                <a:path w="2812415" h="779144">
                  <a:moveTo>
                    <a:pt x="1294002" y="0"/>
                  </a:moveTo>
                  <a:lnTo>
                    <a:pt x="1216278" y="0"/>
                  </a:lnTo>
                  <a:lnTo>
                    <a:pt x="1216278" y="25908"/>
                  </a:lnTo>
                  <a:lnTo>
                    <a:pt x="1294002" y="25908"/>
                  </a:lnTo>
                  <a:lnTo>
                    <a:pt x="1294002" y="0"/>
                  </a:lnTo>
                  <a:close/>
                </a:path>
                <a:path w="2812415" h="779144">
                  <a:moveTo>
                    <a:pt x="1397635" y="0"/>
                  </a:moveTo>
                  <a:lnTo>
                    <a:pt x="1319911" y="0"/>
                  </a:lnTo>
                  <a:lnTo>
                    <a:pt x="1319911" y="25908"/>
                  </a:lnTo>
                  <a:lnTo>
                    <a:pt x="1397635" y="25908"/>
                  </a:lnTo>
                  <a:lnTo>
                    <a:pt x="1397635" y="0"/>
                  </a:lnTo>
                  <a:close/>
                </a:path>
                <a:path w="2812415" h="779144">
                  <a:moveTo>
                    <a:pt x="1501266" y="0"/>
                  </a:moveTo>
                  <a:lnTo>
                    <a:pt x="1423543" y="0"/>
                  </a:lnTo>
                  <a:lnTo>
                    <a:pt x="1423543" y="25908"/>
                  </a:lnTo>
                  <a:lnTo>
                    <a:pt x="1501266" y="25908"/>
                  </a:lnTo>
                  <a:lnTo>
                    <a:pt x="1501266" y="0"/>
                  </a:lnTo>
                  <a:close/>
                </a:path>
                <a:path w="2812415" h="779144">
                  <a:moveTo>
                    <a:pt x="1604899" y="0"/>
                  </a:moveTo>
                  <a:lnTo>
                    <a:pt x="1527175" y="0"/>
                  </a:lnTo>
                  <a:lnTo>
                    <a:pt x="1527175" y="25908"/>
                  </a:lnTo>
                  <a:lnTo>
                    <a:pt x="1604899" y="25908"/>
                  </a:lnTo>
                  <a:lnTo>
                    <a:pt x="1604899" y="0"/>
                  </a:lnTo>
                  <a:close/>
                </a:path>
                <a:path w="2812415" h="779144">
                  <a:moveTo>
                    <a:pt x="1708531" y="0"/>
                  </a:moveTo>
                  <a:lnTo>
                    <a:pt x="1630807" y="0"/>
                  </a:lnTo>
                  <a:lnTo>
                    <a:pt x="1630807" y="25908"/>
                  </a:lnTo>
                  <a:lnTo>
                    <a:pt x="1708531" y="25908"/>
                  </a:lnTo>
                  <a:lnTo>
                    <a:pt x="1708531" y="0"/>
                  </a:lnTo>
                  <a:close/>
                </a:path>
                <a:path w="2812415" h="779144">
                  <a:moveTo>
                    <a:pt x="1812163" y="0"/>
                  </a:moveTo>
                  <a:lnTo>
                    <a:pt x="1734439" y="0"/>
                  </a:lnTo>
                  <a:lnTo>
                    <a:pt x="1734439" y="25908"/>
                  </a:lnTo>
                  <a:lnTo>
                    <a:pt x="1812163" y="25908"/>
                  </a:lnTo>
                  <a:lnTo>
                    <a:pt x="1812163" y="0"/>
                  </a:lnTo>
                  <a:close/>
                </a:path>
                <a:path w="2812415" h="779144">
                  <a:moveTo>
                    <a:pt x="1915795" y="0"/>
                  </a:moveTo>
                  <a:lnTo>
                    <a:pt x="1838071" y="0"/>
                  </a:lnTo>
                  <a:lnTo>
                    <a:pt x="1838071" y="25908"/>
                  </a:lnTo>
                  <a:lnTo>
                    <a:pt x="1915795" y="25908"/>
                  </a:lnTo>
                  <a:lnTo>
                    <a:pt x="1915795" y="0"/>
                  </a:lnTo>
                  <a:close/>
                </a:path>
                <a:path w="2812415" h="779144">
                  <a:moveTo>
                    <a:pt x="2019427" y="0"/>
                  </a:moveTo>
                  <a:lnTo>
                    <a:pt x="1941702" y="0"/>
                  </a:lnTo>
                  <a:lnTo>
                    <a:pt x="1941702" y="25908"/>
                  </a:lnTo>
                  <a:lnTo>
                    <a:pt x="2019427" y="25908"/>
                  </a:lnTo>
                  <a:lnTo>
                    <a:pt x="2019427" y="0"/>
                  </a:lnTo>
                  <a:close/>
                </a:path>
                <a:path w="2812415" h="779144">
                  <a:moveTo>
                    <a:pt x="2123058" y="0"/>
                  </a:moveTo>
                  <a:lnTo>
                    <a:pt x="2045334" y="0"/>
                  </a:lnTo>
                  <a:lnTo>
                    <a:pt x="2045334" y="25908"/>
                  </a:lnTo>
                  <a:lnTo>
                    <a:pt x="2123058" y="25908"/>
                  </a:lnTo>
                  <a:lnTo>
                    <a:pt x="2123058" y="0"/>
                  </a:lnTo>
                  <a:close/>
                </a:path>
                <a:path w="2812415" h="779144">
                  <a:moveTo>
                    <a:pt x="2226691" y="0"/>
                  </a:moveTo>
                  <a:lnTo>
                    <a:pt x="2148967" y="0"/>
                  </a:lnTo>
                  <a:lnTo>
                    <a:pt x="2148967" y="25908"/>
                  </a:lnTo>
                  <a:lnTo>
                    <a:pt x="2226691" y="25908"/>
                  </a:lnTo>
                  <a:lnTo>
                    <a:pt x="2226691" y="0"/>
                  </a:lnTo>
                  <a:close/>
                </a:path>
                <a:path w="2812415" h="779144">
                  <a:moveTo>
                    <a:pt x="2330323" y="0"/>
                  </a:moveTo>
                  <a:lnTo>
                    <a:pt x="2252599" y="0"/>
                  </a:lnTo>
                  <a:lnTo>
                    <a:pt x="2252599" y="25908"/>
                  </a:lnTo>
                  <a:lnTo>
                    <a:pt x="2330323" y="25908"/>
                  </a:lnTo>
                  <a:lnTo>
                    <a:pt x="2330323" y="0"/>
                  </a:lnTo>
                  <a:close/>
                </a:path>
                <a:path w="2812415" h="779144">
                  <a:moveTo>
                    <a:pt x="2433954" y="0"/>
                  </a:moveTo>
                  <a:lnTo>
                    <a:pt x="2356230" y="0"/>
                  </a:lnTo>
                  <a:lnTo>
                    <a:pt x="2356230" y="25908"/>
                  </a:lnTo>
                  <a:lnTo>
                    <a:pt x="2433954" y="25908"/>
                  </a:lnTo>
                  <a:lnTo>
                    <a:pt x="2433954" y="0"/>
                  </a:lnTo>
                  <a:close/>
                </a:path>
                <a:path w="2812415" h="779144">
                  <a:moveTo>
                    <a:pt x="2537587" y="0"/>
                  </a:moveTo>
                  <a:lnTo>
                    <a:pt x="2459863" y="0"/>
                  </a:lnTo>
                  <a:lnTo>
                    <a:pt x="2459863" y="25908"/>
                  </a:lnTo>
                  <a:lnTo>
                    <a:pt x="2537587" y="25908"/>
                  </a:lnTo>
                  <a:lnTo>
                    <a:pt x="2537587" y="0"/>
                  </a:lnTo>
                  <a:close/>
                </a:path>
                <a:path w="2812415" h="779144">
                  <a:moveTo>
                    <a:pt x="2641219" y="0"/>
                  </a:moveTo>
                  <a:lnTo>
                    <a:pt x="2563495" y="0"/>
                  </a:lnTo>
                  <a:lnTo>
                    <a:pt x="2563495" y="25908"/>
                  </a:lnTo>
                  <a:lnTo>
                    <a:pt x="2641219" y="25908"/>
                  </a:lnTo>
                  <a:lnTo>
                    <a:pt x="2641219" y="0"/>
                  </a:lnTo>
                  <a:close/>
                </a:path>
                <a:path w="2812415" h="779144">
                  <a:moveTo>
                    <a:pt x="2744851" y="0"/>
                  </a:moveTo>
                  <a:lnTo>
                    <a:pt x="2667127" y="0"/>
                  </a:lnTo>
                  <a:lnTo>
                    <a:pt x="2667127" y="25908"/>
                  </a:lnTo>
                  <a:lnTo>
                    <a:pt x="2744851" y="25908"/>
                  </a:lnTo>
                  <a:lnTo>
                    <a:pt x="2744851" y="0"/>
                  </a:lnTo>
                  <a:close/>
                </a:path>
                <a:path w="2812415" h="779144">
                  <a:moveTo>
                    <a:pt x="2764790" y="31877"/>
                  </a:moveTo>
                  <a:lnTo>
                    <a:pt x="2738881" y="31877"/>
                  </a:lnTo>
                  <a:lnTo>
                    <a:pt x="2738881" y="109600"/>
                  </a:lnTo>
                  <a:lnTo>
                    <a:pt x="2764790" y="109600"/>
                  </a:lnTo>
                  <a:lnTo>
                    <a:pt x="2764790" y="31877"/>
                  </a:lnTo>
                  <a:close/>
                </a:path>
                <a:path w="2812415" h="779144">
                  <a:moveTo>
                    <a:pt x="2706116" y="123444"/>
                  </a:moveTo>
                  <a:lnTo>
                    <a:pt x="2699893" y="127000"/>
                  </a:lnTo>
                  <a:lnTo>
                    <a:pt x="2693797" y="130556"/>
                  </a:lnTo>
                  <a:lnTo>
                    <a:pt x="2691638" y="138557"/>
                  </a:lnTo>
                  <a:lnTo>
                    <a:pt x="2751835" y="241554"/>
                  </a:lnTo>
                  <a:lnTo>
                    <a:pt x="2768353" y="213233"/>
                  </a:lnTo>
                  <a:lnTo>
                    <a:pt x="2738881" y="213233"/>
                  </a:lnTo>
                  <a:lnTo>
                    <a:pt x="2738754" y="167839"/>
                  </a:lnTo>
                  <a:lnTo>
                    <a:pt x="2717673" y="131699"/>
                  </a:lnTo>
                  <a:lnTo>
                    <a:pt x="2713990" y="125475"/>
                  </a:lnTo>
                  <a:lnTo>
                    <a:pt x="2706116" y="123444"/>
                  </a:lnTo>
                  <a:close/>
                </a:path>
                <a:path w="2812415" h="779144">
                  <a:moveTo>
                    <a:pt x="2738881" y="168057"/>
                  </a:moveTo>
                  <a:lnTo>
                    <a:pt x="2738881" y="213233"/>
                  </a:lnTo>
                  <a:lnTo>
                    <a:pt x="2764790" y="213233"/>
                  </a:lnTo>
                  <a:lnTo>
                    <a:pt x="2764790" y="209423"/>
                  </a:lnTo>
                  <a:lnTo>
                    <a:pt x="2740532" y="209423"/>
                  </a:lnTo>
                  <a:lnTo>
                    <a:pt x="2751772" y="190155"/>
                  </a:lnTo>
                  <a:lnTo>
                    <a:pt x="2738881" y="168057"/>
                  </a:lnTo>
                  <a:close/>
                </a:path>
                <a:path w="2812415" h="779144">
                  <a:moveTo>
                    <a:pt x="2797429" y="123444"/>
                  </a:moveTo>
                  <a:lnTo>
                    <a:pt x="2789554" y="125475"/>
                  </a:lnTo>
                  <a:lnTo>
                    <a:pt x="2785872" y="131699"/>
                  </a:lnTo>
                  <a:lnTo>
                    <a:pt x="2764790" y="167839"/>
                  </a:lnTo>
                  <a:lnTo>
                    <a:pt x="2764790" y="213233"/>
                  </a:lnTo>
                  <a:lnTo>
                    <a:pt x="2768353" y="213233"/>
                  </a:lnTo>
                  <a:lnTo>
                    <a:pt x="2811906" y="138557"/>
                  </a:lnTo>
                  <a:lnTo>
                    <a:pt x="2809875" y="130556"/>
                  </a:lnTo>
                  <a:lnTo>
                    <a:pt x="2797429" y="123444"/>
                  </a:lnTo>
                  <a:close/>
                </a:path>
                <a:path w="2812415" h="779144">
                  <a:moveTo>
                    <a:pt x="2751772" y="190155"/>
                  </a:moveTo>
                  <a:lnTo>
                    <a:pt x="2740532" y="209423"/>
                  </a:lnTo>
                  <a:lnTo>
                    <a:pt x="2763012" y="209423"/>
                  </a:lnTo>
                  <a:lnTo>
                    <a:pt x="2751772" y="190155"/>
                  </a:lnTo>
                  <a:close/>
                </a:path>
                <a:path w="2812415" h="779144">
                  <a:moveTo>
                    <a:pt x="2764790" y="167839"/>
                  </a:moveTo>
                  <a:lnTo>
                    <a:pt x="2751772" y="190155"/>
                  </a:lnTo>
                  <a:lnTo>
                    <a:pt x="2763012" y="209423"/>
                  </a:lnTo>
                  <a:lnTo>
                    <a:pt x="2764790" y="209423"/>
                  </a:lnTo>
                  <a:lnTo>
                    <a:pt x="2764790" y="167839"/>
                  </a:lnTo>
                  <a:close/>
                </a:path>
                <a:path w="2812415" h="779144">
                  <a:moveTo>
                    <a:pt x="2764790" y="135509"/>
                  </a:moveTo>
                  <a:lnTo>
                    <a:pt x="2738881" y="135509"/>
                  </a:lnTo>
                  <a:lnTo>
                    <a:pt x="2738881" y="168057"/>
                  </a:lnTo>
                  <a:lnTo>
                    <a:pt x="2751772" y="190155"/>
                  </a:lnTo>
                  <a:lnTo>
                    <a:pt x="2764663" y="168057"/>
                  </a:lnTo>
                  <a:lnTo>
                    <a:pt x="2764790" y="135509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1527" y="504190"/>
            <a:ext cx="542798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Referência </a:t>
            </a:r>
            <a:r>
              <a:rPr sz="2800" spc="-5" dirty="0"/>
              <a:t>de</a:t>
            </a:r>
            <a:r>
              <a:rPr sz="2800" spc="-95" dirty="0"/>
              <a:t> </a:t>
            </a:r>
            <a:r>
              <a:rPr sz="2800" spc="-5" dirty="0"/>
              <a:t>Objetos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076913" y="1446241"/>
            <a:ext cx="6569075" cy="2828290"/>
            <a:chOff x="552913" y="1446241"/>
            <a:chExt cx="6569075" cy="2828290"/>
          </a:xfrm>
        </p:grpSpPr>
        <p:sp>
          <p:nvSpPr>
            <p:cNvPr id="4" name="object 4"/>
            <p:cNvSpPr/>
            <p:nvPr/>
          </p:nvSpPr>
          <p:spPr>
            <a:xfrm>
              <a:off x="552913" y="2678257"/>
              <a:ext cx="2978779" cy="159566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29299" y="1446241"/>
              <a:ext cx="1271015" cy="792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07964" y="1626108"/>
              <a:ext cx="1313688" cy="464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67399" y="1464564"/>
              <a:ext cx="1194816" cy="716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67399" y="1464564"/>
              <a:ext cx="1195070" cy="716280"/>
            </a:xfrm>
            <a:custGeom>
              <a:avLst/>
              <a:gdLst/>
              <a:ahLst/>
              <a:cxnLst/>
              <a:rect l="l" t="t" r="r" b="b"/>
              <a:pathLst>
                <a:path w="1195070" h="716280">
                  <a:moveTo>
                    <a:pt x="0" y="716279"/>
                  </a:moveTo>
                  <a:lnTo>
                    <a:pt x="1194816" y="716279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9421581" y="2244851"/>
            <a:ext cx="665559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71917" y="1682242"/>
            <a:ext cx="103759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 panose="020F0502020204030204"/>
                <a:cs typeface="Carlito" panose="020F0502020204030204"/>
              </a:rPr>
              <a:t>0x0</a:t>
            </a:r>
            <a:r>
              <a:rPr sz="1400" spc="-10" dirty="0">
                <a:latin typeface="Carlito" panose="020F0502020204030204"/>
                <a:cs typeface="Carlito" panose="020F0502020204030204"/>
              </a:rPr>
              <a:t>0</a:t>
            </a:r>
            <a:r>
              <a:rPr sz="1400" dirty="0">
                <a:latin typeface="Carlito" panose="020F0502020204030204"/>
                <a:cs typeface="Carlito" panose="020F0502020204030204"/>
              </a:rPr>
              <a:t>1ABCDEF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53300" y="2281410"/>
            <a:ext cx="1271270" cy="794385"/>
            <a:chOff x="5829300" y="2281410"/>
            <a:chExt cx="1271270" cy="794385"/>
          </a:xfrm>
        </p:grpSpPr>
        <p:sp>
          <p:nvSpPr>
            <p:cNvPr id="12" name="object 12"/>
            <p:cNvSpPr/>
            <p:nvPr/>
          </p:nvSpPr>
          <p:spPr>
            <a:xfrm>
              <a:off x="5829300" y="2281410"/>
              <a:ext cx="1271015" cy="7940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67400" y="2299716"/>
              <a:ext cx="1194816" cy="7178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67400" y="2299716"/>
              <a:ext cx="1195070" cy="718185"/>
            </a:xfrm>
            <a:custGeom>
              <a:avLst/>
              <a:gdLst/>
              <a:ahLst/>
              <a:cxnLst/>
              <a:rect l="l" t="t" r="r" b="b"/>
              <a:pathLst>
                <a:path w="1195070" h="718185">
                  <a:moveTo>
                    <a:pt x="0" y="717803"/>
                  </a:moveTo>
                  <a:lnTo>
                    <a:pt x="1194816" y="717803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98053" y="2518663"/>
            <a:ext cx="38544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 panose="020F0502020204030204"/>
                <a:cs typeface="Carlito" panose="020F0502020204030204"/>
              </a:rPr>
              <a:t>2012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53300" y="3118086"/>
            <a:ext cx="1271270" cy="794385"/>
            <a:chOff x="5829300" y="3118086"/>
            <a:chExt cx="1271270" cy="794385"/>
          </a:xfrm>
        </p:grpSpPr>
        <p:sp>
          <p:nvSpPr>
            <p:cNvPr id="17" name="object 17"/>
            <p:cNvSpPr/>
            <p:nvPr/>
          </p:nvSpPr>
          <p:spPr>
            <a:xfrm>
              <a:off x="5829300" y="3118086"/>
              <a:ext cx="1271015" cy="7940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67400" y="3136391"/>
              <a:ext cx="1194816" cy="7178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67400" y="3136391"/>
              <a:ext cx="1195070" cy="718185"/>
            </a:xfrm>
            <a:custGeom>
              <a:avLst/>
              <a:gdLst/>
              <a:ahLst/>
              <a:cxnLst/>
              <a:rect l="l" t="t" r="r" b="b"/>
              <a:pathLst>
                <a:path w="1195070" h="718185">
                  <a:moveTo>
                    <a:pt x="0" y="717804"/>
                  </a:moveTo>
                  <a:lnTo>
                    <a:pt x="1194816" y="717804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7804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788909" y="3355339"/>
            <a:ext cx="40386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 panose="020F0502020204030204"/>
                <a:cs typeface="Carlito" panose="020F0502020204030204"/>
              </a:rPr>
              <a:t>P</a:t>
            </a:r>
            <a:r>
              <a:rPr sz="1400" spc="-25" dirty="0">
                <a:latin typeface="Carlito" panose="020F0502020204030204"/>
                <a:cs typeface="Carlito" panose="020F0502020204030204"/>
              </a:rPr>
              <a:t>r</a:t>
            </a:r>
            <a:r>
              <a:rPr sz="1400" spc="-15" dirty="0">
                <a:latin typeface="Carlito" panose="020F0502020204030204"/>
                <a:cs typeface="Carlito" panose="020F0502020204030204"/>
              </a:rPr>
              <a:t>at</a:t>
            </a:r>
            <a:r>
              <a:rPr sz="1400" dirty="0">
                <a:latin typeface="Carlito" panose="020F0502020204030204"/>
                <a:cs typeface="Carlito" panose="020F0502020204030204"/>
              </a:rPr>
              <a:t>a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53300" y="3954745"/>
            <a:ext cx="1271270" cy="793115"/>
            <a:chOff x="5829300" y="3954745"/>
            <a:chExt cx="1271270" cy="793115"/>
          </a:xfrm>
        </p:grpSpPr>
        <p:sp>
          <p:nvSpPr>
            <p:cNvPr id="22" name="object 22"/>
            <p:cNvSpPr/>
            <p:nvPr/>
          </p:nvSpPr>
          <p:spPr>
            <a:xfrm>
              <a:off x="5829300" y="3954745"/>
              <a:ext cx="1271015" cy="792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67400" y="3973068"/>
              <a:ext cx="1194816" cy="7162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67400" y="3973068"/>
              <a:ext cx="1195070" cy="716280"/>
            </a:xfrm>
            <a:custGeom>
              <a:avLst/>
              <a:gdLst/>
              <a:ahLst/>
              <a:cxnLst/>
              <a:rect l="l" t="t" r="r" b="b"/>
              <a:pathLst>
                <a:path w="1195070" h="716279">
                  <a:moveTo>
                    <a:pt x="0" y="716279"/>
                  </a:moveTo>
                  <a:lnTo>
                    <a:pt x="1194816" y="716279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587741" y="4191761"/>
            <a:ext cx="80581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 panose="020F0502020204030204"/>
                <a:cs typeface="Carlito" panose="020F0502020204030204"/>
              </a:rPr>
              <a:t>NWP-3626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53300" y="4791421"/>
            <a:ext cx="1271270" cy="793115"/>
            <a:chOff x="5829300" y="4791421"/>
            <a:chExt cx="1271270" cy="793115"/>
          </a:xfrm>
        </p:grpSpPr>
        <p:sp>
          <p:nvSpPr>
            <p:cNvPr id="27" name="object 27"/>
            <p:cNvSpPr/>
            <p:nvPr/>
          </p:nvSpPr>
          <p:spPr>
            <a:xfrm>
              <a:off x="5829300" y="4791421"/>
              <a:ext cx="1271015" cy="792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67400" y="4809744"/>
              <a:ext cx="1194816" cy="7162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67400" y="4809744"/>
              <a:ext cx="1195070" cy="716280"/>
            </a:xfrm>
            <a:custGeom>
              <a:avLst/>
              <a:gdLst/>
              <a:ahLst/>
              <a:cxnLst/>
              <a:rect l="l" t="t" r="r" b="b"/>
              <a:pathLst>
                <a:path w="1195070" h="716279">
                  <a:moveTo>
                    <a:pt x="0" y="716279"/>
                  </a:moveTo>
                  <a:lnTo>
                    <a:pt x="1194816" y="716279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724902" y="5027752"/>
            <a:ext cx="53213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 panose="020F0502020204030204"/>
                <a:cs typeface="Carlito" panose="020F0502020204030204"/>
              </a:rPr>
              <a:t>Gol-G5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22420" y="1732788"/>
            <a:ext cx="3373120" cy="3627120"/>
            <a:chOff x="2598420" y="1732788"/>
            <a:chExt cx="3373120" cy="3627120"/>
          </a:xfrm>
        </p:grpSpPr>
        <p:sp>
          <p:nvSpPr>
            <p:cNvPr id="32" name="object 32"/>
            <p:cNvSpPr/>
            <p:nvPr/>
          </p:nvSpPr>
          <p:spPr>
            <a:xfrm>
              <a:off x="3389376" y="1732788"/>
              <a:ext cx="2581655" cy="13639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31667" y="1861566"/>
              <a:ext cx="2382520" cy="1173480"/>
            </a:xfrm>
            <a:custGeom>
              <a:avLst/>
              <a:gdLst/>
              <a:ahLst/>
              <a:cxnLst/>
              <a:rect l="l" t="t" r="r" b="b"/>
              <a:pathLst>
                <a:path w="2382520" h="1173480">
                  <a:moveTo>
                    <a:pt x="69977" y="1115695"/>
                  </a:moveTo>
                  <a:lnTo>
                    <a:pt x="0" y="1149604"/>
                  </a:lnTo>
                  <a:lnTo>
                    <a:pt x="11303" y="1172972"/>
                  </a:lnTo>
                  <a:lnTo>
                    <a:pt x="81280" y="1139063"/>
                  </a:lnTo>
                  <a:lnTo>
                    <a:pt x="69977" y="1115695"/>
                  </a:lnTo>
                  <a:close/>
                </a:path>
                <a:path w="2382520" h="1173480">
                  <a:moveTo>
                    <a:pt x="163195" y="1070483"/>
                  </a:moveTo>
                  <a:lnTo>
                    <a:pt x="93345" y="1104392"/>
                  </a:lnTo>
                  <a:lnTo>
                    <a:pt x="104648" y="1127760"/>
                  </a:lnTo>
                  <a:lnTo>
                    <a:pt x="174498" y="1093851"/>
                  </a:lnTo>
                  <a:lnTo>
                    <a:pt x="163195" y="1070483"/>
                  </a:lnTo>
                  <a:close/>
                </a:path>
                <a:path w="2382520" h="1173480">
                  <a:moveTo>
                    <a:pt x="256540" y="1025271"/>
                  </a:moveTo>
                  <a:lnTo>
                    <a:pt x="186562" y="1059180"/>
                  </a:lnTo>
                  <a:lnTo>
                    <a:pt x="197866" y="1082548"/>
                  </a:lnTo>
                  <a:lnTo>
                    <a:pt x="267843" y="1048639"/>
                  </a:lnTo>
                  <a:lnTo>
                    <a:pt x="256540" y="1025271"/>
                  </a:lnTo>
                  <a:close/>
                </a:path>
                <a:path w="2382520" h="1173480">
                  <a:moveTo>
                    <a:pt x="349758" y="980059"/>
                  </a:moveTo>
                  <a:lnTo>
                    <a:pt x="279781" y="1013968"/>
                  </a:lnTo>
                  <a:lnTo>
                    <a:pt x="291084" y="1037336"/>
                  </a:lnTo>
                  <a:lnTo>
                    <a:pt x="361061" y="1003426"/>
                  </a:lnTo>
                  <a:lnTo>
                    <a:pt x="349758" y="980059"/>
                  </a:lnTo>
                  <a:close/>
                </a:path>
                <a:path w="2382520" h="1173480">
                  <a:moveTo>
                    <a:pt x="442975" y="934847"/>
                  </a:moveTo>
                  <a:lnTo>
                    <a:pt x="372999" y="968756"/>
                  </a:lnTo>
                  <a:lnTo>
                    <a:pt x="384302" y="992124"/>
                  </a:lnTo>
                  <a:lnTo>
                    <a:pt x="454279" y="958214"/>
                  </a:lnTo>
                  <a:lnTo>
                    <a:pt x="442975" y="934847"/>
                  </a:lnTo>
                  <a:close/>
                </a:path>
                <a:path w="2382520" h="1173480">
                  <a:moveTo>
                    <a:pt x="536194" y="889635"/>
                  </a:moveTo>
                  <a:lnTo>
                    <a:pt x="466344" y="923544"/>
                  </a:lnTo>
                  <a:lnTo>
                    <a:pt x="477647" y="946912"/>
                  </a:lnTo>
                  <a:lnTo>
                    <a:pt x="547497" y="913003"/>
                  </a:lnTo>
                  <a:lnTo>
                    <a:pt x="536194" y="889635"/>
                  </a:lnTo>
                  <a:close/>
                </a:path>
                <a:path w="2382520" h="1173480">
                  <a:moveTo>
                    <a:pt x="629538" y="844423"/>
                  </a:moveTo>
                  <a:lnTo>
                    <a:pt x="559562" y="878332"/>
                  </a:lnTo>
                  <a:lnTo>
                    <a:pt x="570865" y="901700"/>
                  </a:lnTo>
                  <a:lnTo>
                    <a:pt x="640842" y="867791"/>
                  </a:lnTo>
                  <a:lnTo>
                    <a:pt x="629538" y="844423"/>
                  </a:lnTo>
                  <a:close/>
                </a:path>
                <a:path w="2382520" h="1173480">
                  <a:moveTo>
                    <a:pt x="722757" y="799211"/>
                  </a:moveTo>
                  <a:lnTo>
                    <a:pt x="652780" y="833120"/>
                  </a:lnTo>
                  <a:lnTo>
                    <a:pt x="664083" y="856488"/>
                  </a:lnTo>
                  <a:lnTo>
                    <a:pt x="734060" y="822579"/>
                  </a:lnTo>
                  <a:lnTo>
                    <a:pt x="722757" y="799211"/>
                  </a:lnTo>
                  <a:close/>
                </a:path>
                <a:path w="2382520" h="1173480">
                  <a:moveTo>
                    <a:pt x="815975" y="753999"/>
                  </a:moveTo>
                  <a:lnTo>
                    <a:pt x="745998" y="787908"/>
                  </a:lnTo>
                  <a:lnTo>
                    <a:pt x="757301" y="811276"/>
                  </a:lnTo>
                  <a:lnTo>
                    <a:pt x="827278" y="777367"/>
                  </a:lnTo>
                  <a:lnTo>
                    <a:pt x="815975" y="753999"/>
                  </a:lnTo>
                  <a:close/>
                </a:path>
                <a:path w="2382520" h="1173480">
                  <a:moveTo>
                    <a:pt x="909193" y="708787"/>
                  </a:moveTo>
                  <a:lnTo>
                    <a:pt x="839343" y="742696"/>
                  </a:lnTo>
                  <a:lnTo>
                    <a:pt x="850646" y="766063"/>
                  </a:lnTo>
                  <a:lnTo>
                    <a:pt x="920496" y="732155"/>
                  </a:lnTo>
                  <a:lnTo>
                    <a:pt x="909193" y="708787"/>
                  </a:lnTo>
                  <a:close/>
                </a:path>
                <a:path w="2382520" h="1173480">
                  <a:moveTo>
                    <a:pt x="1002538" y="663575"/>
                  </a:moveTo>
                  <a:lnTo>
                    <a:pt x="932561" y="697484"/>
                  </a:lnTo>
                  <a:lnTo>
                    <a:pt x="943863" y="720851"/>
                  </a:lnTo>
                  <a:lnTo>
                    <a:pt x="1013841" y="686943"/>
                  </a:lnTo>
                  <a:lnTo>
                    <a:pt x="1002538" y="663575"/>
                  </a:lnTo>
                  <a:close/>
                </a:path>
                <a:path w="2382520" h="1173480">
                  <a:moveTo>
                    <a:pt x="1095756" y="618363"/>
                  </a:moveTo>
                  <a:lnTo>
                    <a:pt x="1025779" y="652272"/>
                  </a:lnTo>
                  <a:lnTo>
                    <a:pt x="1037082" y="675639"/>
                  </a:lnTo>
                  <a:lnTo>
                    <a:pt x="1107059" y="641731"/>
                  </a:lnTo>
                  <a:lnTo>
                    <a:pt x="1095756" y="618363"/>
                  </a:lnTo>
                  <a:close/>
                </a:path>
                <a:path w="2382520" h="1173480">
                  <a:moveTo>
                    <a:pt x="1188974" y="573151"/>
                  </a:moveTo>
                  <a:lnTo>
                    <a:pt x="1118997" y="607060"/>
                  </a:lnTo>
                  <a:lnTo>
                    <a:pt x="1130300" y="630428"/>
                  </a:lnTo>
                  <a:lnTo>
                    <a:pt x="1200277" y="596519"/>
                  </a:lnTo>
                  <a:lnTo>
                    <a:pt x="1188974" y="573151"/>
                  </a:lnTo>
                  <a:close/>
                </a:path>
                <a:path w="2382520" h="1173480">
                  <a:moveTo>
                    <a:pt x="1282192" y="527938"/>
                  </a:moveTo>
                  <a:lnTo>
                    <a:pt x="1212342" y="561848"/>
                  </a:lnTo>
                  <a:lnTo>
                    <a:pt x="1223645" y="585216"/>
                  </a:lnTo>
                  <a:lnTo>
                    <a:pt x="1293495" y="551307"/>
                  </a:lnTo>
                  <a:lnTo>
                    <a:pt x="1282192" y="527938"/>
                  </a:lnTo>
                  <a:close/>
                </a:path>
                <a:path w="2382520" h="1173480">
                  <a:moveTo>
                    <a:pt x="1375537" y="482726"/>
                  </a:moveTo>
                  <a:lnTo>
                    <a:pt x="1305560" y="516636"/>
                  </a:lnTo>
                  <a:lnTo>
                    <a:pt x="1316863" y="540004"/>
                  </a:lnTo>
                  <a:lnTo>
                    <a:pt x="1386840" y="506095"/>
                  </a:lnTo>
                  <a:lnTo>
                    <a:pt x="1375537" y="482726"/>
                  </a:lnTo>
                  <a:close/>
                </a:path>
                <a:path w="2382520" h="1173480">
                  <a:moveTo>
                    <a:pt x="1468755" y="437514"/>
                  </a:moveTo>
                  <a:lnTo>
                    <a:pt x="1398778" y="471424"/>
                  </a:lnTo>
                  <a:lnTo>
                    <a:pt x="1410081" y="494792"/>
                  </a:lnTo>
                  <a:lnTo>
                    <a:pt x="1480058" y="460883"/>
                  </a:lnTo>
                  <a:lnTo>
                    <a:pt x="1468755" y="437514"/>
                  </a:lnTo>
                  <a:close/>
                </a:path>
                <a:path w="2382520" h="1173480">
                  <a:moveTo>
                    <a:pt x="1561973" y="392303"/>
                  </a:moveTo>
                  <a:lnTo>
                    <a:pt x="1491996" y="426212"/>
                  </a:lnTo>
                  <a:lnTo>
                    <a:pt x="1503299" y="449580"/>
                  </a:lnTo>
                  <a:lnTo>
                    <a:pt x="1573276" y="415671"/>
                  </a:lnTo>
                  <a:lnTo>
                    <a:pt x="1561973" y="392303"/>
                  </a:lnTo>
                  <a:close/>
                </a:path>
                <a:path w="2382520" h="1173480">
                  <a:moveTo>
                    <a:pt x="1655191" y="347091"/>
                  </a:moveTo>
                  <a:lnTo>
                    <a:pt x="1585341" y="381000"/>
                  </a:lnTo>
                  <a:lnTo>
                    <a:pt x="1596644" y="404368"/>
                  </a:lnTo>
                  <a:lnTo>
                    <a:pt x="1666494" y="370459"/>
                  </a:lnTo>
                  <a:lnTo>
                    <a:pt x="1655191" y="347091"/>
                  </a:lnTo>
                  <a:close/>
                </a:path>
                <a:path w="2382520" h="1173480">
                  <a:moveTo>
                    <a:pt x="1748536" y="301879"/>
                  </a:moveTo>
                  <a:lnTo>
                    <a:pt x="1678559" y="335788"/>
                  </a:lnTo>
                  <a:lnTo>
                    <a:pt x="1689862" y="359156"/>
                  </a:lnTo>
                  <a:lnTo>
                    <a:pt x="1759839" y="325247"/>
                  </a:lnTo>
                  <a:lnTo>
                    <a:pt x="1748536" y="301879"/>
                  </a:lnTo>
                  <a:close/>
                </a:path>
                <a:path w="2382520" h="1173480">
                  <a:moveTo>
                    <a:pt x="1841754" y="256667"/>
                  </a:moveTo>
                  <a:lnTo>
                    <a:pt x="1771777" y="290575"/>
                  </a:lnTo>
                  <a:lnTo>
                    <a:pt x="1783080" y="313944"/>
                  </a:lnTo>
                  <a:lnTo>
                    <a:pt x="1853057" y="280035"/>
                  </a:lnTo>
                  <a:lnTo>
                    <a:pt x="1841754" y="256667"/>
                  </a:lnTo>
                  <a:close/>
                </a:path>
                <a:path w="2382520" h="1173480">
                  <a:moveTo>
                    <a:pt x="1934972" y="211455"/>
                  </a:moveTo>
                  <a:lnTo>
                    <a:pt x="1864995" y="245363"/>
                  </a:lnTo>
                  <a:lnTo>
                    <a:pt x="1876298" y="268732"/>
                  </a:lnTo>
                  <a:lnTo>
                    <a:pt x="1946275" y="234823"/>
                  </a:lnTo>
                  <a:lnTo>
                    <a:pt x="1934972" y="211455"/>
                  </a:lnTo>
                  <a:close/>
                </a:path>
                <a:path w="2382520" h="1173480">
                  <a:moveTo>
                    <a:pt x="2028190" y="166243"/>
                  </a:moveTo>
                  <a:lnTo>
                    <a:pt x="1958340" y="200151"/>
                  </a:lnTo>
                  <a:lnTo>
                    <a:pt x="1969643" y="223520"/>
                  </a:lnTo>
                  <a:lnTo>
                    <a:pt x="2039493" y="189611"/>
                  </a:lnTo>
                  <a:lnTo>
                    <a:pt x="2028190" y="166243"/>
                  </a:lnTo>
                  <a:close/>
                </a:path>
                <a:path w="2382520" h="1173480">
                  <a:moveTo>
                    <a:pt x="2121535" y="121031"/>
                  </a:moveTo>
                  <a:lnTo>
                    <a:pt x="2051558" y="154939"/>
                  </a:lnTo>
                  <a:lnTo>
                    <a:pt x="2062861" y="178308"/>
                  </a:lnTo>
                  <a:lnTo>
                    <a:pt x="2132838" y="144399"/>
                  </a:lnTo>
                  <a:lnTo>
                    <a:pt x="2121535" y="121031"/>
                  </a:lnTo>
                  <a:close/>
                </a:path>
                <a:path w="2382520" h="1173480">
                  <a:moveTo>
                    <a:pt x="2214753" y="75819"/>
                  </a:moveTo>
                  <a:lnTo>
                    <a:pt x="2144776" y="109728"/>
                  </a:lnTo>
                  <a:lnTo>
                    <a:pt x="2156079" y="133096"/>
                  </a:lnTo>
                  <a:lnTo>
                    <a:pt x="2226056" y="99187"/>
                  </a:lnTo>
                  <a:lnTo>
                    <a:pt x="2214753" y="75819"/>
                  </a:lnTo>
                  <a:close/>
                </a:path>
                <a:path w="2382520" h="1173480">
                  <a:moveTo>
                    <a:pt x="2335678" y="31575"/>
                  </a:moveTo>
                  <a:lnTo>
                    <a:pt x="2297854" y="87884"/>
                  </a:lnTo>
                  <a:lnTo>
                    <a:pt x="2294001" y="93725"/>
                  </a:lnTo>
                  <a:lnTo>
                    <a:pt x="2295525" y="101854"/>
                  </a:lnTo>
                  <a:lnTo>
                    <a:pt x="2307463" y="109728"/>
                  </a:lnTo>
                  <a:lnTo>
                    <a:pt x="2315464" y="108204"/>
                  </a:lnTo>
                  <a:lnTo>
                    <a:pt x="2319528" y="102235"/>
                  </a:lnTo>
                  <a:lnTo>
                    <a:pt x="2359507" y="42672"/>
                  </a:lnTo>
                  <a:lnTo>
                    <a:pt x="2342642" y="42672"/>
                  </a:lnTo>
                  <a:lnTo>
                    <a:pt x="2337336" y="31702"/>
                  </a:lnTo>
                  <a:lnTo>
                    <a:pt x="2335678" y="31575"/>
                  </a:lnTo>
                  <a:close/>
                </a:path>
                <a:path w="2382520" h="1173480">
                  <a:moveTo>
                    <a:pt x="2307971" y="30607"/>
                  </a:moveTo>
                  <a:lnTo>
                    <a:pt x="2237994" y="64516"/>
                  </a:lnTo>
                  <a:lnTo>
                    <a:pt x="2249297" y="87884"/>
                  </a:lnTo>
                  <a:lnTo>
                    <a:pt x="2319274" y="53975"/>
                  </a:lnTo>
                  <a:lnTo>
                    <a:pt x="2307971" y="30607"/>
                  </a:lnTo>
                  <a:close/>
                </a:path>
                <a:path w="2382520" h="1173480">
                  <a:moveTo>
                    <a:pt x="2337336" y="31702"/>
                  </a:moveTo>
                  <a:lnTo>
                    <a:pt x="2342642" y="42672"/>
                  </a:lnTo>
                  <a:lnTo>
                    <a:pt x="2361997" y="33274"/>
                  </a:lnTo>
                  <a:lnTo>
                    <a:pt x="2357882" y="33274"/>
                  </a:lnTo>
                  <a:lnTo>
                    <a:pt x="2337336" y="31702"/>
                  </a:lnTo>
                  <a:close/>
                </a:path>
                <a:path w="2382520" h="1173480">
                  <a:moveTo>
                    <a:pt x="2375430" y="8636"/>
                  </a:moveTo>
                  <a:lnTo>
                    <a:pt x="2353310" y="8636"/>
                  </a:lnTo>
                  <a:lnTo>
                    <a:pt x="2364613" y="32004"/>
                  </a:lnTo>
                  <a:lnTo>
                    <a:pt x="2342642" y="42672"/>
                  </a:lnTo>
                  <a:lnTo>
                    <a:pt x="2359507" y="42672"/>
                  </a:lnTo>
                  <a:lnTo>
                    <a:pt x="2382012" y="9144"/>
                  </a:lnTo>
                  <a:lnTo>
                    <a:pt x="2375430" y="8636"/>
                  </a:lnTo>
                  <a:close/>
                </a:path>
                <a:path w="2382520" h="1173480">
                  <a:moveTo>
                    <a:pt x="2348103" y="13081"/>
                  </a:moveTo>
                  <a:lnTo>
                    <a:pt x="2336606" y="30194"/>
                  </a:lnTo>
                  <a:lnTo>
                    <a:pt x="2337336" y="31702"/>
                  </a:lnTo>
                  <a:lnTo>
                    <a:pt x="2357882" y="33274"/>
                  </a:lnTo>
                  <a:lnTo>
                    <a:pt x="2348103" y="13081"/>
                  </a:lnTo>
                  <a:close/>
                </a:path>
                <a:path w="2382520" h="1173480">
                  <a:moveTo>
                    <a:pt x="2355460" y="13081"/>
                  </a:moveTo>
                  <a:lnTo>
                    <a:pt x="2348103" y="13081"/>
                  </a:lnTo>
                  <a:lnTo>
                    <a:pt x="2357882" y="33274"/>
                  </a:lnTo>
                  <a:lnTo>
                    <a:pt x="2361997" y="33274"/>
                  </a:lnTo>
                  <a:lnTo>
                    <a:pt x="2364613" y="32004"/>
                  </a:lnTo>
                  <a:lnTo>
                    <a:pt x="2355460" y="13081"/>
                  </a:lnTo>
                  <a:close/>
                </a:path>
                <a:path w="2382520" h="1173480">
                  <a:moveTo>
                    <a:pt x="2336606" y="30194"/>
                  </a:moveTo>
                  <a:lnTo>
                    <a:pt x="2335678" y="31575"/>
                  </a:lnTo>
                  <a:lnTo>
                    <a:pt x="2337336" y="31702"/>
                  </a:lnTo>
                  <a:lnTo>
                    <a:pt x="2336606" y="30194"/>
                  </a:lnTo>
                  <a:close/>
                </a:path>
                <a:path w="2382520" h="1173480">
                  <a:moveTo>
                    <a:pt x="2263013" y="0"/>
                  </a:moveTo>
                  <a:lnTo>
                    <a:pt x="2256790" y="5334"/>
                  </a:lnTo>
                  <a:lnTo>
                    <a:pt x="2255774" y="19558"/>
                  </a:lnTo>
                  <a:lnTo>
                    <a:pt x="2261108" y="25781"/>
                  </a:lnTo>
                  <a:lnTo>
                    <a:pt x="2268220" y="26416"/>
                  </a:lnTo>
                  <a:lnTo>
                    <a:pt x="2335678" y="31575"/>
                  </a:lnTo>
                  <a:lnTo>
                    <a:pt x="2336606" y="30194"/>
                  </a:lnTo>
                  <a:lnTo>
                    <a:pt x="2331339" y="19304"/>
                  </a:lnTo>
                  <a:lnTo>
                    <a:pt x="2353310" y="8636"/>
                  </a:lnTo>
                  <a:lnTo>
                    <a:pt x="2375430" y="8636"/>
                  </a:lnTo>
                  <a:lnTo>
                    <a:pt x="2263013" y="0"/>
                  </a:lnTo>
                  <a:close/>
                </a:path>
                <a:path w="2382520" h="1173480">
                  <a:moveTo>
                    <a:pt x="2353310" y="8636"/>
                  </a:moveTo>
                  <a:lnTo>
                    <a:pt x="2331339" y="19304"/>
                  </a:lnTo>
                  <a:lnTo>
                    <a:pt x="2336606" y="30194"/>
                  </a:lnTo>
                  <a:lnTo>
                    <a:pt x="2348103" y="13081"/>
                  </a:lnTo>
                  <a:lnTo>
                    <a:pt x="2355460" y="13081"/>
                  </a:lnTo>
                  <a:lnTo>
                    <a:pt x="2353310" y="863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98420" y="2421636"/>
              <a:ext cx="3372611" cy="12512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40838" y="2534539"/>
              <a:ext cx="3172460" cy="1076325"/>
            </a:xfrm>
            <a:custGeom>
              <a:avLst/>
              <a:gdLst/>
              <a:ahLst/>
              <a:cxnLst/>
              <a:rect l="l" t="t" r="r" b="b"/>
              <a:pathLst>
                <a:path w="3172460" h="1076325">
                  <a:moveTo>
                    <a:pt x="73913" y="1027430"/>
                  </a:moveTo>
                  <a:lnTo>
                    <a:pt x="0" y="1051687"/>
                  </a:lnTo>
                  <a:lnTo>
                    <a:pt x="8128" y="1076325"/>
                  </a:lnTo>
                  <a:lnTo>
                    <a:pt x="81914" y="1052068"/>
                  </a:lnTo>
                  <a:lnTo>
                    <a:pt x="73913" y="1027430"/>
                  </a:lnTo>
                  <a:close/>
                </a:path>
                <a:path w="3172460" h="1076325">
                  <a:moveTo>
                    <a:pt x="172338" y="995172"/>
                  </a:moveTo>
                  <a:lnTo>
                    <a:pt x="98551" y="1019428"/>
                  </a:lnTo>
                  <a:lnTo>
                    <a:pt x="106553" y="1044066"/>
                  </a:lnTo>
                  <a:lnTo>
                    <a:pt x="180467" y="1019810"/>
                  </a:lnTo>
                  <a:lnTo>
                    <a:pt x="172338" y="995172"/>
                  </a:lnTo>
                  <a:close/>
                </a:path>
                <a:path w="3172460" h="1076325">
                  <a:moveTo>
                    <a:pt x="270763" y="962913"/>
                  </a:moveTo>
                  <a:lnTo>
                    <a:pt x="196976" y="987171"/>
                  </a:lnTo>
                  <a:lnTo>
                    <a:pt x="205105" y="1011682"/>
                  </a:lnTo>
                  <a:lnTo>
                    <a:pt x="278892" y="987551"/>
                  </a:lnTo>
                  <a:lnTo>
                    <a:pt x="270763" y="962913"/>
                  </a:lnTo>
                  <a:close/>
                </a:path>
                <a:path w="3172460" h="1076325">
                  <a:moveTo>
                    <a:pt x="369316" y="930656"/>
                  </a:moveTo>
                  <a:lnTo>
                    <a:pt x="295401" y="954786"/>
                  </a:lnTo>
                  <a:lnTo>
                    <a:pt x="303530" y="979424"/>
                  </a:lnTo>
                  <a:lnTo>
                    <a:pt x="377317" y="955166"/>
                  </a:lnTo>
                  <a:lnTo>
                    <a:pt x="369316" y="930656"/>
                  </a:lnTo>
                  <a:close/>
                </a:path>
                <a:path w="3172460" h="1076325">
                  <a:moveTo>
                    <a:pt x="467741" y="898271"/>
                  </a:moveTo>
                  <a:lnTo>
                    <a:pt x="393954" y="922527"/>
                  </a:lnTo>
                  <a:lnTo>
                    <a:pt x="401955" y="947165"/>
                  </a:lnTo>
                  <a:lnTo>
                    <a:pt x="475869" y="922909"/>
                  </a:lnTo>
                  <a:lnTo>
                    <a:pt x="467741" y="898271"/>
                  </a:lnTo>
                  <a:close/>
                </a:path>
                <a:path w="3172460" h="1076325">
                  <a:moveTo>
                    <a:pt x="566293" y="866013"/>
                  </a:moveTo>
                  <a:lnTo>
                    <a:pt x="492379" y="890270"/>
                  </a:lnTo>
                  <a:lnTo>
                    <a:pt x="500506" y="914908"/>
                  </a:lnTo>
                  <a:lnTo>
                    <a:pt x="574294" y="890651"/>
                  </a:lnTo>
                  <a:lnTo>
                    <a:pt x="566293" y="866013"/>
                  </a:lnTo>
                  <a:close/>
                </a:path>
                <a:path w="3172460" h="1076325">
                  <a:moveTo>
                    <a:pt x="664717" y="833755"/>
                  </a:moveTo>
                  <a:lnTo>
                    <a:pt x="590804" y="857885"/>
                  </a:lnTo>
                  <a:lnTo>
                    <a:pt x="598932" y="882523"/>
                  </a:lnTo>
                  <a:lnTo>
                    <a:pt x="672846" y="858393"/>
                  </a:lnTo>
                  <a:lnTo>
                    <a:pt x="664717" y="833755"/>
                  </a:lnTo>
                  <a:close/>
                </a:path>
                <a:path w="3172460" h="1076325">
                  <a:moveTo>
                    <a:pt x="763142" y="801497"/>
                  </a:moveTo>
                  <a:lnTo>
                    <a:pt x="689356" y="825626"/>
                  </a:lnTo>
                  <a:lnTo>
                    <a:pt x="697357" y="850264"/>
                  </a:lnTo>
                  <a:lnTo>
                    <a:pt x="771271" y="826008"/>
                  </a:lnTo>
                  <a:lnTo>
                    <a:pt x="763142" y="801497"/>
                  </a:lnTo>
                  <a:close/>
                </a:path>
                <a:path w="3172460" h="1076325">
                  <a:moveTo>
                    <a:pt x="861695" y="769112"/>
                  </a:moveTo>
                  <a:lnTo>
                    <a:pt x="787781" y="793369"/>
                  </a:lnTo>
                  <a:lnTo>
                    <a:pt x="795909" y="818007"/>
                  </a:lnTo>
                  <a:lnTo>
                    <a:pt x="869696" y="793750"/>
                  </a:lnTo>
                  <a:lnTo>
                    <a:pt x="861695" y="769112"/>
                  </a:lnTo>
                  <a:close/>
                </a:path>
                <a:path w="3172460" h="1076325">
                  <a:moveTo>
                    <a:pt x="960120" y="736853"/>
                  </a:moveTo>
                  <a:lnTo>
                    <a:pt x="886333" y="761111"/>
                  </a:lnTo>
                  <a:lnTo>
                    <a:pt x="894334" y="785749"/>
                  </a:lnTo>
                  <a:lnTo>
                    <a:pt x="968248" y="761491"/>
                  </a:lnTo>
                  <a:lnTo>
                    <a:pt x="960120" y="736853"/>
                  </a:lnTo>
                  <a:close/>
                </a:path>
                <a:path w="3172460" h="1076325">
                  <a:moveTo>
                    <a:pt x="1058545" y="704596"/>
                  </a:moveTo>
                  <a:lnTo>
                    <a:pt x="984758" y="728726"/>
                  </a:lnTo>
                  <a:lnTo>
                    <a:pt x="992886" y="753363"/>
                  </a:lnTo>
                  <a:lnTo>
                    <a:pt x="1066673" y="729234"/>
                  </a:lnTo>
                  <a:lnTo>
                    <a:pt x="1058545" y="704596"/>
                  </a:lnTo>
                  <a:close/>
                </a:path>
                <a:path w="3172460" h="1076325">
                  <a:moveTo>
                    <a:pt x="1157097" y="672211"/>
                  </a:moveTo>
                  <a:lnTo>
                    <a:pt x="1083183" y="696468"/>
                  </a:lnTo>
                  <a:lnTo>
                    <a:pt x="1091311" y="721106"/>
                  </a:lnTo>
                  <a:lnTo>
                    <a:pt x="1165098" y="696849"/>
                  </a:lnTo>
                  <a:lnTo>
                    <a:pt x="1157097" y="672211"/>
                  </a:lnTo>
                  <a:close/>
                </a:path>
                <a:path w="3172460" h="1076325">
                  <a:moveTo>
                    <a:pt x="1255522" y="639952"/>
                  </a:moveTo>
                  <a:lnTo>
                    <a:pt x="1181735" y="664210"/>
                  </a:lnTo>
                  <a:lnTo>
                    <a:pt x="1189736" y="688848"/>
                  </a:lnTo>
                  <a:lnTo>
                    <a:pt x="1263650" y="664590"/>
                  </a:lnTo>
                  <a:lnTo>
                    <a:pt x="1255522" y="639952"/>
                  </a:lnTo>
                  <a:close/>
                </a:path>
                <a:path w="3172460" h="1076325">
                  <a:moveTo>
                    <a:pt x="1354074" y="607695"/>
                  </a:moveTo>
                  <a:lnTo>
                    <a:pt x="1280160" y="631951"/>
                  </a:lnTo>
                  <a:lnTo>
                    <a:pt x="1288288" y="656463"/>
                  </a:lnTo>
                  <a:lnTo>
                    <a:pt x="1362075" y="632333"/>
                  </a:lnTo>
                  <a:lnTo>
                    <a:pt x="1354074" y="607695"/>
                  </a:lnTo>
                  <a:close/>
                </a:path>
                <a:path w="3172460" h="1076325">
                  <a:moveTo>
                    <a:pt x="1452499" y="575437"/>
                  </a:moveTo>
                  <a:lnTo>
                    <a:pt x="1378585" y="599566"/>
                  </a:lnTo>
                  <a:lnTo>
                    <a:pt x="1386713" y="624205"/>
                  </a:lnTo>
                  <a:lnTo>
                    <a:pt x="1460627" y="600075"/>
                  </a:lnTo>
                  <a:lnTo>
                    <a:pt x="1452499" y="575437"/>
                  </a:lnTo>
                  <a:close/>
                </a:path>
                <a:path w="3172460" h="1076325">
                  <a:moveTo>
                    <a:pt x="1550924" y="543051"/>
                  </a:moveTo>
                  <a:lnTo>
                    <a:pt x="1477137" y="567309"/>
                  </a:lnTo>
                  <a:lnTo>
                    <a:pt x="1485138" y="591947"/>
                  </a:lnTo>
                  <a:lnTo>
                    <a:pt x="1559052" y="567689"/>
                  </a:lnTo>
                  <a:lnTo>
                    <a:pt x="1550924" y="543051"/>
                  </a:lnTo>
                  <a:close/>
                </a:path>
                <a:path w="3172460" h="1076325">
                  <a:moveTo>
                    <a:pt x="1649476" y="510794"/>
                  </a:moveTo>
                  <a:lnTo>
                    <a:pt x="1575562" y="535051"/>
                  </a:lnTo>
                  <a:lnTo>
                    <a:pt x="1583689" y="559688"/>
                  </a:lnTo>
                  <a:lnTo>
                    <a:pt x="1657477" y="535432"/>
                  </a:lnTo>
                  <a:lnTo>
                    <a:pt x="1649476" y="510794"/>
                  </a:lnTo>
                  <a:close/>
                </a:path>
                <a:path w="3172460" h="1076325">
                  <a:moveTo>
                    <a:pt x="1747901" y="478536"/>
                  </a:moveTo>
                  <a:lnTo>
                    <a:pt x="1674114" y="502793"/>
                  </a:lnTo>
                  <a:lnTo>
                    <a:pt x="1682114" y="527303"/>
                  </a:lnTo>
                  <a:lnTo>
                    <a:pt x="1756028" y="503174"/>
                  </a:lnTo>
                  <a:lnTo>
                    <a:pt x="1747901" y="478536"/>
                  </a:lnTo>
                  <a:close/>
                </a:path>
                <a:path w="3172460" h="1076325">
                  <a:moveTo>
                    <a:pt x="1846326" y="446277"/>
                  </a:moveTo>
                  <a:lnTo>
                    <a:pt x="1772539" y="470408"/>
                  </a:lnTo>
                  <a:lnTo>
                    <a:pt x="1780539" y="495046"/>
                  </a:lnTo>
                  <a:lnTo>
                    <a:pt x="1854453" y="470788"/>
                  </a:lnTo>
                  <a:lnTo>
                    <a:pt x="1846326" y="446277"/>
                  </a:lnTo>
                  <a:close/>
                </a:path>
                <a:path w="3172460" h="1076325">
                  <a:moveTo>
                    <a:pt x="1944877" y="413893"/>
                  </a:moveTo>
                  <a:lnTo>
                    <a:pt x="1870964" y="438150"/>
                  </a:lnTo>
                  <a:lnTo>
                    <a:pt x="1879091" y="462788"/>
                  </a:lnTo>
                  <a:lnTo>
                    <a:pt x="1952878" y="438531"/>
                  </a:lnTo>
                  <a:lnTo>
                    <a:pt x="1944877" y="413893"/>
                  </a:lnTo>
                  <a:close/>
                </a:path>
                <a:path w="3172460" h="1076325">
                  <a:moveTo>
                    <a:pt x="2043302" y="381635"/>
                  </a:moveTo>
                  <a:lnTo>
                    <a:pt x="1969515" y="405891"/>
                  </a:lnTo>
                  <a:lnTo>
                    <a:pt x="1977516" y="430530"/>
                  </a:lnTo>
                  <a:lnTo>
                    <a:pt x="2051431" y="406273"/>
                  </a:lnTo>
                  <a:lnTo>
                    <a:pt x="2043302" y="381635"/>
                  </a:lnTo>
                  <a:close/>
                </a:path>
                <a:path w="3172460" h="1076325">
                  <a:moveTo>
                    <a:pt x="2141854" y="349376"/>
                  </a:moveTo>
                  <a:lnTo>
                    <a:pt x="2067940" y="373634"/>
                  </a:lnTo>
                  <a:lnTo>
                    <a:pt x="2076069" y="398145"/>
                  </a:lnTo>
                  <a:lnTo>
                    <a:pt x="2149856" y="374014"/>
                  </a:lnTo>
                  <a:lnTo>
                    <a:pt x="2141854" y="349376"/>
                  </a:lnTo>
                  <a:close/>
                </a:path>
                <a:path w="3172460" h="1076325">
                  <a:moveTo>
                    <a:pt x="2240279" y="317119"/>
                  </a:moveTo>
                  <a:lnTo>
                    <a:pt x="2166366" y="341249"/>
                  </a:lnTo>
                  <a:lnTo>
                    <a:pt x="2174494" y="365887"/>
                  </a:lnTo>
                  <a:lnTo>
                    <a:pt x="2248408" y="341630"/>
                  </a:lnTo>
                  <a:lnTo>
                    <a:pt x="2240279" y="317119"/>
                  </a:lnTo>
                  <a:close/>
                </a:path>
                <a:path w="3172460" h="1076325">
                  <a:moveTo>
                    <a:pt x="2338704" y="284734"/>
                  </a:moveTo>
                  <a:lnTo>
                    <a:pt x="2264917" y="308990"/>
                  </a:lnTo>
                  <a:lnTo>
                    <a:pt x="2272919" y="333628"/>
                  </a:lnTo>
                  <a:lnTo>
                    <a:pt x="2346833" y="309372"/>
                  </a:lnTo>
                  <a:lnTo>
                    <a:pt x="2338704" y="284734"/>
                  </a:lnTo>
                  <a:close/>
                </a:path>
                <a:path w="3172460" h="1076325">
                  <a:moveTo>
                    <a:pt x="2437257" y="252475"/>
                  </a:moveTo>
                  <a:lnTo>
                    <a:pt x="2363342" y="276733"/>
                  </a:lnTo>
                  <a:lnTo>
                    <a:pt x="2371471" y="301371"/>
                  </a:lnTo>
                  <a:lnTo>
                    <a:pt x="2445258" y="277113"/>
                  </a:lnTo>
                  <a:lnTo>
                    <a:pt x="2437257" y="252475"/>
                  </a:lnTo>
                  <a:close/>
                </a:path>
                <a:path w="3172460" h="1076325">
                  <a:moveTo>
                    <a:pt x="2535682" y="220218"/>
                  </a:moveTo>
                  <a:lnTo>
                    <a:pt x="2461895" y="244348"/>
                  </a:lnTo>
                  <a:lnTo>
                    <a:pt x="2469896" y="268986"/>
                  </a:lnTo>
                  <a:lnTo>
                    <a:pt x="2543810" y="244856"/>
                  </a:lnTo>
                  <a:lnTo>
                    <a:pt x="2535682" y="220218"/>
                  </a:lnTo>
                  <a:close/>
                </a:path>
                <a:path w="3172460" h="1076325">
                  <a:moveTo>
                    <a:pt x="2634107" y="187833"/>
                  </a:moveTo>
                  <a:lnTo>
                    <a:pt x="2560320" y="212089"/>
                  </a:lnTo>
                  <a:lnTo>
                    <a:pt x="2568321" y="236727"/>
                  </a:lnTo>
                  <a:lnTo>
                    <a:pt x="2642235" y="212471"/>
                  </a:lnTo>
                  <a:lnTo>
                    <a:pt x="2634107" y="187833"/>
                  </a:lnTo>
                  <a:close/>
                </a:path>
                <a:path w="3172460" h="1076325">
                  <a:moveTo>
                    <a:pt x="2732659" y="155575"/>
                  </a:moveTo>
                  <a:lnTo>
                    <a:pt x="2658745" y="179832"/>
                  </a:lnTo>
                  <a:lnTo>
                    <a:pt x="2666873" y="204470"/>
                  </a:lnTo>
                  <a:lnTo>
                    <a:pt x="2740660" y="180212"/>
                  </a:lnTo>
                  <a:lnTo>
                    <a:pt x="2732659" y="155575"/>
                  </a:lnTo>
                  <a:close/>
                </a:path>
                <a:path w="3172460" h="1076325">
                  <a:moveTo>
                    <a:pt x="2831084" y="123316"/>
                  </a:moveTo>
                  <a:lnTo>
                    <a:pt x="2757297" y="147574"/>
                  </a:lnTo>
                  <a:lnTo>
                    <a:pt x="2765298" y="172085"/>
                  </a:lnTo>
                  <a:lnTo>
                    <a:pt x="2839212" y="147955"/>
                  </a:lnTo>
                  <a:lnTo>
                    <a:pt x="2831084" y="123316"/>
                  </a:lnTo>
                  <a:close/>
                </a:path>
                <a:path w="3172460" h="1076325">
                  <a:moveTo>
                    <a:pt x="2929636" y="91059"/>
                  </a:moveTo>
                  <a:lnTo>
                    <a:pt x="2855722" y="115188"/>
                  </a:lnTo>
                  <a:lnTo>
                    <a:pt x="2863850" y="139826"/>
                  </a:lnTo>
                  <a:lnTo>
                    <a:pt x="2937637" y="115697"/>
                  </a:lnTo>
                  <a:lnTo>
                    <a:pt x="2929636" y="91059"/>
                  </a:lnTo>
                  <a:close/>
                </a:path>
                <a:path w="3172460" h="1076325">
                  <a:moveTo>
                    <a:pt x="3028061" y="58674"/>
                  </a:moveTo>
                  <a:lnTo>
                    <a:pt x="2954147" y="82931"/>
                  </a:lnTo>
                  <a:lnTo>
                    <a:pt x="2962275" y="107569"/>
                  </a:lnTo>
                  <a:lnTo>
                    <a:pt x="3036189" y="83312"/>
                  </a:lnTo>
                  <a:lnTo>
                    <a:pt x="3028061" y="58674"/>
                  </a:lnTo>
                  <a:close/>
                </a:path>
                <a:path w="3172460" h="1076325">
                  <a:moveTo>
                    <a:pt x="3131904" y="42840"/>
                  </a:moveTo>
                  <a:lnTo>
                    <a:pt x="3134614" y="51053"/>
                  </a:lnTo>
                  <a:lnTo>
                    <a:pt x="3106449" y="60296"/>
                  </a:lnTo>
                  <a:lnTo>
                    <a:pt x="3073908" y="97027"/>
                  </a:lnTo>
                  <a:lnTo>
                    <a:pt x="3074416" y="105283"/>
                  </a:lnTo>
                  <a:lnTo>
                    <a:pt x="3079750" y="109982"/>
                  </a:lnTo>
                  <a:lnTo>
                    <a:pt x="3085084" y="114808"/>
                  </a:lnTo>
                  <a:lnTo>
                    <a:pt x="3093212" y="114300"/>
                  </a:lnTo>
                  <a:lnTo>
                    <a:pt x="3098038" y="108965"/>
                  </a:lnTo>
                  <a:lnTo>
                    <a:pt x="3154107" y="45720"/>
                  </a:lnTo>
                  <a:lnTo>
                    <a:pt x="3145282" y="45720"/>
                  </a:lnTo>
                  <a:lnTo>
                    <a:pt x="3131904" y="42840"/>
                  </a:lnTo>
                  <a:close/>
                </a:path>
                <a:path w="3172460" h="1076325">
                  <a:moveTo>
                    <a:pt x="3098436" y="35637"/>
                  </a:moveTo>
                  <a:lnTo>
                    <a:pt x="3052699" y="50673"/>
                  </a:lnTo>
                  <a:lnTo>
                    <a:pt x="3060700" y="75311"/>
                  </a:lnTo>
                  <a:lnTo>
                    <a:pt x="3106449" y="60296"/>
                  </a:lnTo>
                  <a:lnTo>
                    <a:pt x="3123528" y="41037"/>
                  </a:lnTo>
                  <a:lnTo>
                    <a:pt x="3098436" y="35637"/>
                  </a:lnTo>
                  <a:close/>
                </a:path>
                <a:path w="3172460" h="1076325">
                  <a:moveTo>
                    <a:pt x="3123528" y="41037"/>
                  </a:moveTo>
                  <a:lnTo>
                    <a:pt x="3106449" y="60296"/>
                  </a:lnTo>
                  <a:lnTo>
                    <a:pt x="3134614" y="51053"/>
                  </a:lnTo>
                  <a:lnTo>
                    <a:pt x="3131904" y="42840"/>
                  </a:lnTo>
                  <a:lnTo>
                    <a:pt x="3123528" y="41037"/>
                  </a:lnTo>
                  <a:close/>
                </a:path>
                <a:path w="3172460" h="1076325">
                  <a:moveTo>
                    <a:pt x="3138297" y="24384"/>
                  </a:moveTo>
                  <a:lnTo>
                    <a:pt x="3129199" y="34642"/>
                  </a:lnTo>
                  <a:lnTo>
                    <a:pt x="3131904" y="42840"/>
                  </a:lnTo>
                  <a:lnTo>
                    <a:pt x="3145282" y="45720"/>
                  </a:lnTo>
                  <a:lnTo>
                    <a:pt x="3138297" y="24384"/>
                  </a:lnTo>
                  <a:close/>
                </a:path>
                <a:path w="3172460" h="1076325">
                  <a:moveTo>
                    <a:pt x="3169494" y="24384"/>
                  </a:moveTo>
                  <a:lnTo>
                    <a:pt x="3138297" y="24384"/>
                  </a:lnTo>
                  <a:lnTo>
                    <a:pt x="3145282" y="45720"/>
                  </a:lnTo>
                  <a:lnTo>
                    <a:pt x="3154107" y="45720"/>
                  </a:lnTo>
                  <a:lnTo>
                    <a:pt x="3172460" y="25019"/>
                  </a:lnTo>
                  <a:lnTo>
                    <a:pt x="3169494" y="24384"/>
                  </a:lnTo>
                  <a:close/>
                </a:path>
                <a:path w="3172460" h="1076325">
                  <a:moveTo>
                    <a:pt x="3129199" y="34642"/>
                  </a:moveTo>
                  <a:lnTo>
                    <a:pt x="3123528" y="41037"/>
                  </a:lnTo>
                  <a:lnTo>
                    <a:pt x="3131904" y="42840"/>
                  </a:lnTo>
                  <a:lnTo>
                    <a:pt x="3129199" y="34642"/>
                  </a:lnTo>
                  <a:close/>
                </a:path>
                <a:path w="3172460" h="1076325">
                  <a:moveTo>
                    <a:pt x="3126486" y="26415"/>
                  </a:moveTo>
                  <a:lnTo>
                    <a:pt x="3098436" y="35637"/>
                  </a:lnTo>
                  <a:lnTo>
                    <a:pt x="3123528" y="41037"/>
                  </a:lnTo>
                  <a:lnTo>
                    <a:pt x="3129199" y="34642"/>
                  </a:lnTo>
                  <a:lnTo>
                    <a:pt x="3126486" y="26415"/>
                  </a:lnTo>
                  <a:close/>
                </a:path>
                <a:path w="3172460" h="1076325">
                  <a:moveTo>
                    <a:pt x="3055747" y="0"/>
                  </a:moveTo>
                  <a:lnTo>
                    <a:pt x="3048889" y="4445"/>
                  </a:lnTo>
                  <a:lnTo>
                    <a:pt x="3045841" y="18414"/>
                  </a:lnTo>
                  <a:lnTo>
                    <a:pt x="3050286" y="25273"/>
                  </a:lnTo>
                  <a:lnTo>
                    <a:pt x="3098436" y="35637"/>
                  </a:lnTo>
                  <a:lnTo>
                    <a:pt x="3126486" y="26415"/>
                  </a:lnTo>
                  <a:lnTo>
                    <a:pt x="3136495" y="26415"/>
                  </a:lnTo>
                  <a:lnTo>
                    <a:pt x="3138297" y="24384"/>
                  </a:lnTo>
                  <a:lnTo>
                    <a:pt x="3169494" y="24384"/>
                  </a:lnTo>
                  <a:lnTo>
                    <a:pt x="3055747" y="0"/>
                  </a:lnTo>
                  <a:close/>
                </a:path>
                <a:path w="3172460" h="1076325">
                  <a:moveTo>
                    <a:pt x="3136495" y="26415"/>
                  </a:moveTo>
                  <a:lnTo>
                    <a:pt x="3126486" y="26415"/>
                  </a:lnTo>
                  <a:lnTo>
                    <a:pt x="3129199" y="34642"/>
                  </a:lnTo>
                  <a:lnTo>
                    <a:pt x="3136495" y="2641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61132" y="3357372"/>
              <a:ext cx="3009899" cy="4602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03423" y="3444367"/>
              <a:ext cx="2809875" cy="310515"/>
            </a:xfrm>
            <a:custGeom>
              <a:avLst/>
              <a:gdLst/>
              <a:ahLst/>
              <a:cxnLst/>
              <a:rect l="l" t="t" r="r" b="b"/>
              <a:pathLst>
                <a:path w="2809875" h="310514">
                  <a:moveTo>
                    <a:pt x="77469" y="277495"/>
                  </a:moveTo>
                  <a:lnTo>
                    <a:pt x="0" y="284353"/>
                  </a:lnTo>
                  <a:lnTo>
                    <a:pt x="2285" y="310134"/>
                  </a:lnTo>
                  <a:lnTo>
                    <a:pt x="79756" y="303276"/>
                  </a:lnTo>
                  <a:lnTo>
                    <a:pt x="77469" y="277495"/>
                  </a:lnTo>
                  <a:close/>
                </a:path>
                <a:path w="2809875" h="310514">
                  <a:moveTo>
                    <a:pt x="180720" y="268478"/>
                  </a:moveTo>
                  <a:lnTo>
                    <a:pt x="103250" y="275209"/>
                  </a:lnTo>
                  <a:lnTo>
                    <a:pt x="105537" y="301117"/>
                  </a:lnTo>
                  <a:lnTo>
                    <a:pt x="182879" y="294259"/>
                  </a:lnTo>
                  <a:lnTo>
                    <a:pt x="180720" y="268478"/>
                  </a:lnTo>
                  <a:close/>
                </a:path>
                <a:path w="2809875" h="310514">
                  <a:moveTo>
                    <a:pt x="283844" y="259461"/>
                  </a:moveTo>
                  <a:lnTo>
                    <a:pt x="206501" y="266192"/>
                  </a:lnTo>
                  <a:lnTo>
                    <a:pt x="208787" y="291973"/>
                  </a:lnTo>
                  <a:lnTo>
                    <a:pt x="286130" y="285242"/>
                  </a:lnTo>
                  <a:lnTo>
                    <a:pt x="283844" y="259461"/>
                  </a:lnTo>
                  <a:close/>
                </a:path>
                <a:path w="2809875" h="310514">
                  <a:moveTo>
                    <a:pt x="387096" y="250317"/>
                  </a:moveTo>
                  <a:lnTo>
                    <a:pt x="309752" y="257175"/>
                  </a:lnTo>
                  <a:lnTo>
                    <a:pt x="312038" y="282956"/>
                  </a:lnTo>
                  <a:lnTo>
                    <a:pt x="389381" y="276225"/>
                  </a:lnTo>
                  <a:lnTo>
                    <a:pt x="387096" y="250317"/>
                  </a:lnTo>
                  <a:close/>
                </a:path>
                <a:path w="2809875" h="310514">
                  <a:moveTo>
                    <a:pt x="490347" y="241300"/>
                  </a:moveTo>
                  <a:lnTo>
                    <a:pt x="413003" y="248158"/>
                  </a:lnTo>
                  <a:lnTo>
                    <a:pt x="415163" y="273939"/>
                  </a:lnTo>
                  <a:lnTo>
                    <a:pt x="492632" y="267081"/>
                  </a:lnTo>
                  <a:lnTo>
                    <a:pt x="490347" y="241300"/>
                  </a:lnTo>
                  <a:close/>
                </a:path>
                <a:path w="2809875" h="310514">
                  <a:moveTo>
                    <a:pt x="593598" y="232283"/>
                  </a:moveTo>
                  <a:lnTo>
                    <a:pt x="516127" y="239014"/>
                  </a:lnTo>
                  <a:lnTo>
                    <a:pt x="518413" y="264795"/>
                  </a:lnTo>
                  <a:lnTo>
                    <a:pt x="595884" y="258064"/>
                  </a:lnTo>
                  <a:lnTo>
                    <a:pt x="593598" y="232283"/>
                  </a:lnTo>
                  <a:close/>
                </a:path>
                <a:path w="2809875" h="310514">
                  <a:moveTo>
                    <a:pt x="696849" y="223139"/>
                  </a:moveTo>
                  <a:lnTo>
                    <a:pt x="619378" y="229997"/>
                  </a:lnTo>
                  <a:lnTo>
                    <a:pt x="621664" y="255778"/>
                  </a:lnTo>
                  <a:lnTo>
                    <a:pt x="699135" y="249047"/>
                  </a:lnTo>
                  <a:lnTo>
                    <a:pt x="696849" y="223139"/>
                  </a:lnTo>
                  <a:close/>
                </a:path>
                <a:path w="2809875" h="310514">
                  <a:moveTo>
                    <a:pt x="800100" y="214122"/>
                  </a:moveTo>
                  <a:lnTo>
                    <a:pt x="722629" y="220980"/>
                  </a:lnTo>
                  <a:lnTo>
                    <a:pt x="724915" y="246761"/>
                  </a:lnTo>
                  <a:lnTo>
                    <a:pt x="802386" y="239903"/>
                  </a:lnTo>
                  <a:lnTo>
                    <a:pt x="800100" y="214122"/>
                  </a:lnTo>
                  <a:close/>
                </a:path>
                <a:path w="2809875" h="310514">
                  <a:moveTo>
                    <a:pt x="903351" y="205105"/>
                  </a:moveTo>
                  <a:lnTo>
                    <a:pt x="825880" y="211836"/>
                  </a:lnTo>
                  <a:lnTo>
                    <a:pt x="828166" y="237744"/>
                  </a:lnTo>
                  <a:lnTo>
                    <a:pt x="905637" y="230886"/>
                  </a:lnTo>
                  <a:lnTo>
                    <a:pt x="903351" y="205105"/>
                  </a:lnTo>
                  <a:close/>
                </a:path>
                <a:path w="2809875" h="310514">
                  <a:moveTo>
                    <a:pt x="1006601" y="196088"/>
                  </a:moveTo>
                  <a:lnTo>
                    <a:pt x="929131" y="202819"/>
                  </a:lnTo>
                  <a:lnTo>
                    <a:pt x="931417" y="228600"/>
                  </a:lnTo>
                  <a:lnTo>
                    <a:pt x="1008761" y="221869"/>
                  </a:lnTo>
                  <a:lnTo>
                    <a:pt x="1006601" y="196088"/>
                  </a:lnTo>
                  <a:close/>
                </a:path>
                <a:path w="2809875" h="310514">
                  <a:moveTo>
                    <a:pt x="1109852" y="186944"/>
                  </a:moveTo>
                  <a:lnTo>
                    <a:pt x="1032382" y="193802"/>
                  </a:lnTo>
                  <a:lnTo>
                    <a:pt x="1034668" y="219583"/>
                  </a:lnTo>
                  <a:lnTo>
                    <a:pt x="1112012" y="212852"/>
                  </a:lnTo>
                  <a:lnTo>
                    <a:pt x="1109852" y="186944"/>
                  </a:lnTo>
                  <a:close/>
                </a:path>
                <a:path w="2809875" h="310514">
                  <a:moveTo>
                    <a:pt x="1212977" y="177927"/>
                  </a:moveTo>
                  <a:lnTo>
                    <a:pt x="1135634" y="184658"/>
                  </a:lnTo>
                  <a:lnTo>
                    <a:pt x="1137919" y="210566"/>
                  </a:lnTo>
                  <a:lnTo>
                    <a:pt x="1215263" y="203708"/>
                  </a:lnTo>
                  <a:lnTo>
                    <a:pt x="1212977" y="177927"/>
                  </a:lnTo>
                  <a:close/>
                </a:path>
                <a:path w="2809875" h="310514">
                  <a:moveTo>
                    <a:pt x="1316227" y="168910"/>
                  </a:moveTo>
                  <a:lnTo>
                    <a:pt x="1238885" y="175641"/>
                  </a:lnTo>
                  <a:lnTo>
                    <a:pt x="1241043" y="201422"/>
                  </a:lnTo>
                  <a:lnTo>
                    <a:pt x="1318514" y="194691"/>
                  </a:lnTo>
                  <a:lnTo>
                    <a:pt x="1316227" y="168910"/>
                  </a:lnTo>
                  <a:close/>
                </a:path>
                <a:path w="2809875" h="310514">
                  <a:moveTo>
                    <a:pt x="1419478" y="159766"/>
                  </a:moveTo>
                  <a:lnTo>
                    <a:pt x="1342136" y="166624"/>
                  </a:lnTo>
                  <a:lnTo>
                    <a:pt x="1344294" y="192405"/>
                  </a:lnTo>
                  <a:lnTo>
                    <a:pt x="1421764" y="185674"/>
                  </a:lnTo>
                  <a:lnTo>
                    <a:pt x="1419478" y="159766"/>
                  </a:lnTo>
                  <a:close/>
                </a:path>
                <a:path w="2809875" h="310514">
                  <a:moveTo>
                    <a:pt x="1522729" y="150749"/>
                  </a:moveTo>
                  <a:lnTo>
                    <a:pt x="1445260" y="157607"/>
                  </a:lnTo>
                  <a:lnTo>
                    <a:pt x="1447546" y="183388"/>
                  </a:lnTo>
                  <a:lnTo>
                    <a:pt x="1525015" y="176530"/>
                  </a:lnTo>
                  <a:lnTo>
                    <a:pt x="1522729" y="150749"/>
                  </a:lnTo>
                  <a:close/>
                </a:path>
                <a:path w="2809875" h="310514">
                  <a:moveTo>
                    <a:pt x="1625980" y="141732"/>
                  </a:moveTo>
                  <a:lnTo>
                    <a:pt x="1548511" y="148462"/>
                  </a:lnTo>
                  <a:lnTo>
                    <a:pt x="1550797" y="174371"/>
                  </a:lnTo>
                  <a:lnTo>
                    <a:pt x="1628266" y="167513"/>
                  </a:lnTo>
                  <a:lnTo>
                    <a:pt x="1625980" y="141732"/>
                  </a:lnTo>
                  <a:close/>
                </a:path>
                <a:path w="2809875" h="310514">
                  <a:moveTo>
                    <a:pt x="1729231" y="132715"/>
                  </a:moveTo>
                  <a:lnTo>
                    <a:pt x="1651762" y="139446"/>
                  </a:lnTo>
                  <a:lnTo>
                    <a:pt x="1654048" y="165227"/>
                  </a:lnTo>
                  <a:lnTo>
                    <a:pt x="1731517" y="158496"/>
                  </a:lnTo>
                  <a:lnTo>
                    <a:pt x="1729231" y="132715"/>
                  </a:lnTo>
                  <a:close/>
                </a:path>
                <a:path w="2809875" h="310514">
                  <a:moveTo>
                    <a:pt x="1832482" y="123571"/>
                  </a:moveTo>
                  <a:lnTo>
                    <a:pt x="1755013" y="130429"/>
                  </a:lnTo>
                  <a:lnTo>
                    <a:pt x="1757299" y="156210"/>
                  </a:lnTo>
                  <a:lnTo>
                    <a:pt x="1834768" y="149479"/>
                  </a:lnTo>
                  <a:lnTo>
                    <a:pt x="1832482" y="123571"/>
                  </a:lnTo>
                  <a:close/>
                </a:path>
                <a:path w="2809875" h="310514">
                  <a:moveTo>
                    <a:pt x="1935734" y="114554"/>
                  </a:moveTo>
                  <a:lnTo>
                    <a:pt x="1858264" y="121285"/>
                  </a:lnTo>
                  <a:lnTo>
                    <a:pt x="1860550" y="147193"/>
                  </a:lnTo>
                  <a:lnTo>
                    <a:pt x="1937892" y="140335"/>
                  </a:lnTo>
                  <a:lnTo>
                    <a:pt x="1935734" y="114554"/>
                  </a:lnTo>
                  <a:close/>
                </a:path>
                <a:path w="2809875" h="310514">
                  <a:moveTo>
                    <a:pt x="2038857" y="105537"/>
                  </a:moveTo>
                  <a:lnTo>
                    <a:pt x="1961514" y="112268"/>
                  </a:lnTo>
                  <a:lnTo>
                    <a:pt x="1963801" y="138049"/>
                  </a:lnTo>
                  <a:lnTo>
                    <a:pt x="2041143" y="131318"/>
                  </a:lnTo>
                  <a:lnTo>
                    <a:pt x="2038857" y="105537"/>
                  </a:lnTo>
                  <a:close/>
                </a:path>
                <a:path w="2809875" h="310514">
                  <a:moveTo>
                    <a:pt x="2142109" y="96393"/>
                  </a:moveTo>
                  <a:lnTo>
                    <a:pt x="2064765" y="103250"/>
                  </a:lnTo>
                  <a:lnTo>
                    <a:pt x="2066925" y="129032"/>
                  </a:lnTo>
                  <a:lnTo>
                    <a:pt x="2144394" y="122300"/>
                  </a:lnTo>
                  <a:lnTo>
                    <a:pt x="2142109" y="96393"/>
                  </a:lnTo>
                  <a:close/>
                </a:path>
                <a:path w="2809875" h="310514">
                  <a:moveTo>
                    <a:pt x="2245360" y="87375"/>
                  </a:moveTo>
                  <a:lnTo>
                    <a:pt x="2168016" y="94234"/>
                  </a:lnTo>
                  <a:lnTo>
                    <a:pt x="2170176" y="120015"/>
                  </a:lnTo>
                  <a:lnTo>
                    <a:pt x="2247646" y="113157"/>
                  </a:lnTo>
                  <a:lnTo>
                    <a:pt x="2245360" y="87375"/>
                  </a:lnTo>
                  <a:close/>
                </a:path>
                <a:path w="2809875" h="310514">
                  <a:moveTo>
                    <a:pt x="2348611" y="78359"/>
                  </a:moveTo>
                  <a:lnTo>
                    <a:pt x="2271141" y="85090"/>
                  </a:lnTo>
                  <a:lnTo>
                    <a:pt x="2273427" y="110998"/>
                  </a:lnTo>
                  <a:lnTo>
                    <a:pt x="2350897" y="104140"/>
                  </a:lnTo>
                  <a:lnTo>
                    <a:pt x="2348611" y="78359"/>
                  </a:lnTo>
                  <a:close/>
                </a:path>
                <a:path w="2809875" h="310514">
                  <a:moveTo>
                    <a:pt x="2451862" y="69342"/>
                  </a:moveTo>
                  <a:lnTo>
                    <a:pt x="2374391" y="76073"/>
                  </a:lnTo>
                  <a:lnTo>
                    <a:pt x="2376678" y="101854"/>
                  </a:lnTo>
                  <a:lnTo>
                    <a:pt x="2454148" y="95123"/>
                  </a:lnTo>
                  <a:lnTo>
                    <a:pt x="2451862" y="69342"/>
                  </a:lnTo>
                  <a:close/>
                </a:path>
                <a:path w="2809875" h="310514">
                  <a:moveTo>
                    <a:pt x="2555113" y="60198"/>
                  </a:moveTo>
                  <a:lnTo>
                    <a:pt x="2477642" y="67056"/>
                  </a:lnTo>
                  <a:lnTo>
                    <a:pt x="2479929" y="92837"/>
                  </a:lnTo>
                  <a:lnTo>
                    <a:pt x="2557399" y="85979"/>
                  </a:lnTo>
                  <a:lnTo>
                    <a:pt x="2555113" y="60198"/>
                  </a:lnTo>
                  <a:close/>
                </a:path>
                <a:path w="2809875" h="310514">
                  <a:moveTo>
                    <a:pt x="2658364" y="51181"/>
                  </a:moveTo>
                  <a:lnTo>
                    <a:pt x="2580893" y="57912"/>
                  </a:lnTo>
                  <a:lnTo>
                    <a:pt x="2583179" y="83820"/>
                  </a:lnTo>
                  <a:lnTo>
                    <a:pt x="2660650" y="76962"/>
                  </a:lnTo>
                  <a:lnTo>
                    <a:pt x="2658364" y="51181"/>
                  </a:lnTo>
                  <a:close/>
                </a:path>
                <a:path w="2809875" h="310514">
                  <a:moveTo>
                    <a:pt x="2762908" y="57608"/>
                  </a:moveTo>
                  <a:lnTo>
                    <a:pt x="2763774" y="67945"/>
                  </a:lnTo>
                  <a:lnTo>
                    <a:pt x="2737248" y="70253"/>
                  </a:lnTo>
                  <a:lnTo>
                    <a:pt x="2702941" y="94487"/>
                  </a:lnTo>
                  <a:lnTo>
                    <a:pt x="2697099" y="98679"/>
                  </a:lnTo>
                  <a:lnTo>
                    <a:pt x="2695702" y="106807"/>
                  </a:lnTo>
                  <a:lnTo>
                    <a:pt x="2699892" y="112649"/>
                  </a:lnTo>
                  <a:lnTo>
                    <a:pt x="2703956" y="118491"/>
                  </a:lnTo>
                  <a:lnTo>
                    <a:pt x="2712085" y="119887"/>
                  </a:lnTo>
                  <a:lnTo>
                    <a:pt x="2717927" y="115697"/>
                  </a:lnTo>
                  <a:lnTo>
                    <a:pt x="2789744" y="64897"/>
                  </a:lnTo>
                  <a:lnTo>
                    <a:pt x="2778379" y="64897"/>
                  </a:lnTo>
                  <a:lnTo>
                    <a:pt x="2762908" y="57608"/>
                  </a:lnTo>
                  <a:close/>
                </a:path>
                <a:path w="2809875" h="310514">
                  <a:moveTo>
                    <a:pt x="2735027" y="44474"/>
                  </a:moveTo>
                  <a:lnTo>
                    <a:pt x="2684144" y="48895"/>
                  </a:lnTo>
                  <a:lnTo>
                    <a:pt x="2686430" y="74675"/>
                  </a:lnTo>
                  <a:lnTo>
                    <a:pt x="2737248" y="70253"/>
                  </a:lnTo>
                  <a:lnTo>
                    <a:pt x="2758253" y="55415"/>
                  </a:lnTo>
                  <a:lnTo>
                    <a:pt x="2735027" y="44474"/>
                  </a:lnTo>
                  <a:close/>
                </a:path>
                <a:path w="2809875" h="310514">
                  <a:moveTo>
                    <a:pt x="2758253" y="55415"/>
                  </a:moveTo>
                  <a:lnTo>
                    <a:pt x="2737248" y="70253"/>
                  </a:lnTo>
                  <a:lnTo>
                    <a:pt x="2763774" y="67945"/>
                  </a:lnTo>
                  <a:lnTo>
                    <a:pt x="2762908" y="57608"/>
                  </a:lnTo>
                  <a:lnTo>
                    <a:pt x="2758253" y="55415"/>
                  </a:lnTo>
                  <a:close/>
                </a:path>
                <a:path w="2809875" h="310514">
                  <a:moveTo>
                    <a:pt x="2776474" y="42545"/>
                  </a:moveTo>
                  <a:lnTo>
                    <a:pt x="2762475" y="52433"/>
                  </a:lnTo>
                  <a:lnTo>
                    <a:pt x="2762908" y="57608"/>
                  </a:lnTo>
                  <a:lnTo>
                    <a:pt x="2778379" y="64897"/>
                  </a:lnTo>
                  <a:lnTo>
                    <a:pt x="2776474" y="42545"/>
                  </a:lnTo>
                  <a:close/>
                </a:path>
                <a:path w="2809875" h="310514">
                  <a:moveTo>
                    <a:pt x="2791726" y="42545"/>
                  </a:moveTo>
                  <a:lnTo>
                    <a:pt x="2776474" y="42545"/>
                  </a:lnTo>
                  <a:lnTo>
                    <a:pt x="2778379" y="64897"/>
                  </a:lnTo>
                  <a:lnTo>
                    <a:pt x="2789744" y="64897"/>
                  </a:lnTo>
                  <a:lnTo>
                    <a:pt x="2809493" y="50927"/>
                  </a:lnTo>
                  <a:lnTo>
                    <a:pt x="2791726" y="42545"/>
                  </a:lnTo>
                  <a:close/>
                </a:path>
                <a:path w="2809875" h="310514">
                  <a:moveTo>
                    <a:pt x="2762475" y="52433"/>
                  </a:moveTo>
                  <a:lnTo>
                    <a:pt x="2758253" y="55415"/>
                  </a:lnTo>
                  <a:lnTo>
                    <a:pt x="2762908" y="57608"/>
                  </a:lnTo>
                  <a:lnTo>
                    <a:pt x="2762475" y="52433"/>
                  </a:lnTo>
                  <a:close/>
                </a:path>
                <a:path w="2809875" h="310514">
                  <a:moveTo>
                    <a:pt x="2761615" y="42163"/>
                  </a:moveTo>
                  <a:lnTo>
                    <a:pt x="2735027" y="44474"/>
                  </a:lnTo>
                  <a:lnTo>
                    <a:pt x="2758253" y="55415"/>
                  </a:lnTo>
                  <a:lnTo>
                    <a:pt x="2762475" y="52433"/>
                  </a:lnTo>
                  <a:lnTo>
                    <a:pt x="2761615" y="42163"/>
                  </a:lnTo>
                  <a:close/>
                </a:path>
                <a:path w="2809875" h="310514">
                  <a:moveTo>
                    <a:pt x="2790919" y="42163"/>
                  </a:moveTo>
                  <a:lnTo>
                    <a:pt x="2761615" y="42163"/>
                  </a:lnTo>
                  <a:lnTo>
                    <a:pt x="2762475" y="52433"/>
                  </a:lnTo>
                  <a:lnTo>
                    <a:pt x="2776474" y="42545"/>
                  </a:lnTo>
                  <a:lnTo>
                    <a:pt x="2791726" y="42545"/>
                  </a:lnTo>
                  <a:lnTo>
                    <a:pt x="2790919" y="42163"/>
                  </a:lnTo>
                  <a:close/>
                </a:path>
                <a:path w="2809875" h="310514">
                  <a:moveTo>
                    <a:pt x="2701543" y="0"/>
                  </a:moveTo>
                  <a:lnTo>
                    <a:pt x="2693797" y="2794"/>
                  </a:lnTo>
                  <a:lnTo>
                    <a:pt x="2687701" y="15748"/>
                  </a:lnTo>
                  <a:lnTo>
                    <a:pt x="2690494" y="23495"/>
                  </a:lnTo>
                  <a:lnTo>
                    <a:pt x="2735027" y="44474"/>
                  </a:lnTo>
                  <a:lnTo>
                    <a:pt x="2761615" y="42163"/>
                  </a:lnTo>
                  <a:lnTo>
                    <a:pt x="2790919" y="42163"/>
                  </a:lnTo>
                  <a:lnTo>
                    <a:pt x="27015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392424" y="3994404"/>
              <a:ext cx="2578607" cy="5532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35604" y="4017391"/>
              <a:ext cx="2378075" cy="396875"/>
            </a:xfrm>
            <a:custGeom>
              <a:avLst/>
              <a:gdLst/>
              <a:ahLst/>
              <a:cxnLst/>
              <a:rect l="l" t="t" r="r" b="b"/>
              <a:pathLst>
                <a:path w="2378075" h="396875">
                  <a:moveTo>
                    <a:pt x="3556" y="0"/>
                  </a:moveTo>
                  <a:lnTo>
                    <a:pt x="0" y="25653"/>
                  </a:lnTo>
                  <a:lnTo>
                    <a:pt x="76835" y="36575"/>
                  </a:lnTo>
                  <a:lnTo>
                    <a:pt x="80518" y="10921"/>
                  </a:lnTo>
                  <a:lnTo>
                    <a:pt x="3556" y="0"/>
                  </a:lnTo>
                  <a:close/>
                </a:path>
                <a:path w="2378075" h="396875">
                  <a:moveTo>
                    <a:pt x="106172" y="14604"/>
                  </a:moveTo>
                  <a:lnTo>
                    <a:pt x="102488" y="40258"/>
                  </a:lnTo>
                  <a:lnTo>
                    <a:pt x="179450" y="51307"/>
                  </a:lnTo>
                  <a:lnTo>
                    <a:pt x="183134" y="25653"/>
                  </a:lnTo>
                  <a:lnTo>
                    <a:pt x="106172" y="14604"/>
                  </a:lnTo>
                  <a:close/>
                </a:path>
                <a:path w="2378075" h="396875">
                  <a:moveTo>
                    <a:pt x="208787" y="29209"/>
                  </a:moveTo>
                  <a:lnTo>
                    <a:pt x="205105" y="54863"/>
                  </a:lnTo>
                  <a:lnTo>
                    <a:pt x="282067" y="65912"/>
                  </a:lnTo>
                  <a:lnTo>
                    <a:pt x="285750" y="40258"/>
                  </a:lnTo>
                  <a:lnTo>
                    <a:pt x="208787" y="29209"/>
                  </a:lnTo>
                  <a:close/>
                </a:path>
                <a:path w="2378075" h="396875">
                  <a:moveTo>
                    <a:pt x="311404" y="43941"/>
                  </a:moveTo>
                  <a:lnTo>
                    <a:pt x="307721" y="69595"/>
                  </a:lnTo>
                  <a:lnTo>
                    <a:pt x="384683" y="80517"/>
                  </a:lnTo>
                  <a:lnTo>
                    <a:pt x="388366" y="54863"/>
                  </a:lnTo>
                  <a:lnTo>
                    <a:pt x="311404" y="43941"/>
                  </a:lnTo>
                  <a:close/>
                </a:path>
                <a:path w="2378075" h="396875">
                  <a:moveTo>
                    <a:pt x="414020" y="58546"/>
                  </a:moveTo>
                  <a:lnTo>
                    <a:pt x="410337" y="84200"/>
                  </a:lnTo>
                  <a:lnTo>
                    <a:pt x="487299" y="95122"/>
                  </a:lnTo>
                  <a:lnTo>
                    <a:pt x="490982" y="69468"/>
                  </a:lnTo>
                  <a:lnTo>
                    <a:pt x="414020" y="58546"/>
                  </a:lnTo>
                  <a:close/>
                </a:path>
                <a:path w="2378075" h="396875">
                  <a:moveTo>
                    <a:pt x="516636" y="73151"/>
                  </a:moveTo>
                  <a:lnTo>
                    <a:pt x="512953" y="98805"/>
                  </a:lnTo>
                  <a:lnTo>
                    <a:pt x="589915" y="109727"/>
                  </a:lnTo>
                  <a:lnTo>
                    <a:pt x="593471" y="84073"/>
                  </a:lnTo>
                  <a:lnTo>
                    <a:pt x="516636" y="73151"/>
                  </a:lnTo>
                  <a:close/>
                </a:path>
                <a:path w="2378075" h="396875">
                  <a:moveTo>
                    <a:pt x="619125" y="87756"/>
                  </a:moveTo>
                  <a:lnTo>
                    <a:pt x="615569" y="113410"/>
                  </a:lnTo>
                  <a:lnTo>
                    <a:pt x="692404" y="124332"/>
                  </a:lnTo>
                  <a:lnTo>
                    <a:pt x="696087" y="98678"/>
                  </a:lnTo>
                  <a:lnTo>
                    <a:pt x="619125" y="87756"/>
                  </a:lnTo>
                  <a:close/>
                </a:path>
                <a:path w="2378075" h="396875">
                  <a:moveTo>
                    <a:pt x="721741" y="102361"/>
                  </a:moveTo>
                  <a:lnTo>
                    <a:pt x="718058" y="128015"/>
                  </a:lnTo>
                  <a:lnTo>
                    <a:pt x="795020" y="139064"/>
                  </a:lnTo>
                  <a:lnTo>
                    <a:pt x="798703" y="113410"/>
                  </a:lnTo>
                  <a:lnTo>
                    <a:pt x="721741" y="102361"/>
                  </a:lnTo>
                  <a:close/>
                </a:path>
                <a:path w="2378075" h="396875">
                  <a:moveTo>
                    <a:pt x="824357" y="116966"/>
                  </a:moveTo>
                  <a:lnTo>
                    <a:pt x="820674" y="142620"/>
                  </a:lnTo>
                  <a:lnTo>
                    <a:pt x="897636" y="153669"/>
                  </a:lnTo>
                  <a:lnTo>
                    <a:pt x="901319" y="128015"/>
                  </a:lnTo>
                  <a:lnTo>
                    <a:pt x="824357" y="116966"/>
                  </a:lnTo>
                  <a:close/>
                </a:path>
                <a:path w="2378075" h="396875">
                  <a:moveTo>
                    <a:pt x="926973" y="131698"/>
                  </a:moveTo>
                  <a:lnTo>
                    <a:pt x="923290" y="157352"/>
                  </a:lnTo>
                  <a:lnTo>
                    <a:pt x="1000251" y="168274"/>
                  </a:lnTo>
                  <a:lnTo>
                    <a:pt x="1003935" y="142620"/>
                  </a:lnTo>
                  <a:lnTo>
                    <a:pt x="926973" y="131698"/>
                  </a:lnTo>
                  <a:close/>
                </a:path>
                <a:path w="2378075" h="396875">
                  <a:moveTo>
                    <a:pt x="1029588" y="146303"/>
                  </a:moveTo>
                  <a:lnTo>
                    <a:pt x="1025906" y="171957"/>
                  </a:lnTo>
                  <a:lnTo>
                    <a:pt x="1102868" y="182879"/>
                  </a:lnTo>
                  <a:lnTo>
                    <a:pt x="1106551" y="157225"/>
                  </a:lnTo>
                  <a:lnTo>
                    <a:pt x="1029588" y="146303"/>
                  </a:lnTo>
                  <a:close/>
                </a:path>
                <a:path w="2378075" h="396875">
                  <a:moveTo>
                    <a:pt x="1132205" y="160908"/>
                  </a:moveTo>
                  <a:lnTo>
                    <a:pt x="1128522" y="186562"/>
                  </a:lnTo>
                  <a:lnTo>
                    <a:pt x="1205484" y="197484"/>
                  </a:lnTo>
                  <a:lnTo>
                    <a:pt x="1209040" y="171830"/>
                  </a:lnTo>
                  <a:lnTo>
                    <a:pt x="1132205" y="160908"/>
                  </a:lnTo>
                  <a:close/>
                </a:path>
                <a:path w="2378075" h="396875">
                  <a:moveTo>
                    <a:pt x="1234694" y="175513"/>
                  </a:moveTo>
                  <a:lnTo>
                    <a:pt x="1231138" y="201167"/>
                  </a:lnTo>
                  <a:lnTo>
                    <a:pt x="1307973" y="212216"/>
                  </a:lnTo>
                  <a:lnTo>
                    <a:pt x="1311656" y="186562"/>
                  </a:lnTo>
                  <a:lnTo>
                    <a:pt x="1234694" y="175513"/>
                  </a:lnTo>
                  <a:close/>
                </a:path>
                <a:path w="2378075" h="396875">
                  <a:moveTo>
                    <a:pt x="1337310" y="190118"/>
                  </a:moveTo>
                  <a:lnTo>
                    <a:pt x="1333627" y="215772"/>
                  </a:lnTo>
                  <a:lnTo>
                    <a:pt x="1410589" y="226821"/>
                  </a:lnTo>
                  <a:lnTo>
                    <a:pt x="1414272" y="201167"/>
                  </a:lnTo>
                  <a:lnTo>
                    <a:pt x="1337310" y="190118"/>
                  </a:lnTo>
                  <a:close/>
                </a:path>
                <a:path w="2378075" h="396875">
                  <a:moveTo>
                    <a:pt x="1439926" y="204850"/>
                  </a:moveTo>
                  <a:lnTo>
                    <a:pt x="1436243" y="230504"/>
                  </a:lnTo>
                  <a:lnTo>
                    <a:pt x="1513205" y="241426"/>
                  </a:lnTo>
                  <a:lnTo>
                    <a:pt x="1516888" y="215772"/>
                  </a:lnTo>
                  <a:lnTo>
                    <a:pt x="1439926" y="204850"/>
                  </a:lnTo>
                  <a:close/>
                </a:path>
                <a:path w="2378075" h="396875">
                  <a:moveTo>
                    <a:pt x="1542542" y="219455"/>
                  </a:moveTo>
                  <a:lnTo>
                    <a:pt x="1538859" y="245109"/>
                  </a:lnTo>
                  <a:lnTo>
                    <a:pt x="1615821" y="256031"/>
                  </a:lnTo>
                  <a:lnTo>
                    <a:pt x="1619504" y="230377"/>
                  </a:lnTo>
                  <a:lnTo>
                    <a:pt x="1542542" y="219455"/>
                  </a:lnTo>
                  <a:close/>
                </a:path>
                <a:path w="2378075" h="396875">
                  <a:moveTo>
                    <a:pt x="1645158" y="234060"/>
                  </a:moveTo>
                  <a:lnTo>
                    <a:pt x="1641475" y="259714"/>
                  </a:lnTo>
                  <a:lnTo>
                    <a:pt x="1718437" y="270636"/>
                  </a:lnTo>
                  <a:lnTo>
                    <a:pt x="1722120" y="244982"/>
                  </a:lnTo>
                  <a:lnTo>
                    <a:pt x="1645158" y="234060"/>
                  </a:lnTo>
                  <a:close/>
                </a:path>
                <a:path w="2378075" h="396875">
                  <a:moveTo>
                    <a:pt x="1747647" y="248665"/>
                  </a:moveTo>
                  <a:lnTo>
                    <a:pt x="1744091" y="274319"/>
                  </a:lnTo>
                  <a:lnTo>
                    <a:pt x="1821053" y="285241"/>
                  </a:lnTo>
                  <a:lnTo>
                    <a:pt x="1824609" y="259587"/>
                  </a:lnTo>
                  <a:lnTo>
                    <a:pt x="1747647" y="248665"/>
                  </a:lnTo>
                  <a:close/>
                </a:path>
                <a:path w="2378075" h="396875">
                  <a:moveTo>
                    <a:pt x="1850263" y="263270"/>
                  </a:moveTo>
                  <a:lnTo>
                    <a:pt x="1846707" y="288924"/>
                  </a:lnTo>
                  <a:lnTo>
                    <a:pt x="1923542" y="299973"/>
                  </a:lnTo>
                  <a:lnTo>
                    <a:pt x="1927225" y="274319"/>
                  </a:lnTo>
                  <a:lnTo>
                    <a:pt x="1850263" y="263270"/>
                  </a:lnTo>
                  <a:close/>
                </a:path>
                <a:path w="2378075" h="396875">
                  <a:moveTo>
                    <a:pt x="1952879" y="277875"/>
                  </a:moveTo>
                  <a:lnTo>
                    <a:pt x="1949196" y="303529"/>
                  </a:lnTo>
                  <a:lnTo>
                    <a:pt x="2026158" y="314578"/>
                  </a:lnTo>
                  <a:lnTo>
                    <a:pt x="2029841" y="288924"/>
                  </a:lnTo>
                  <a:lnTo>
                    <a:pt x="1952879" y="277875"/>
                  </a:lnTo>
                  <a:close/>
                </a:path>
                <a:path w="2378075" h="396875">
                  <a:moveTo>
                    <a:pt x="2055495" y="292607"/>
                  </a:moveTo>
                  <a:lnTo>
                    <a:pt x="2051812" y="318261"/>
                  </a:lnTo>
                  <a:lnTo>
                    <a:pt x="2128774" y="329183"/>
                  </a:lnTo>
                  <a:lnTo>
                    <a:pt x="2132457" y="303529"/>
                  </a:lnTo>
                  <a:lnTo>
                    <a:pt x="2055495" y="292607"/>
                  </a:lnTo>
                  <a:close/>
                </a:path>
                <a:path w="2378075" h="396875">
                  <a:moveTo>
                    <a:pt x="2158111" y="307212"/>
                  </a:moveTo>
                  <a:lnTo>
                    <a:pt x="2154428" y="332866"/>
                  </a:lnTo>
                  <a:lnTo>
                    <a:pt x="2231390" y="343788"/>
                  </a:lnTo>
                  <a:lnTo>
                    <a:pt x="2235073" y="318134"/>
                  </a:lnTo>
                  <a:lnTo>
                    <a:pt x="2158111" y="307212"/>
                  </a:lnTo>
                  <a:close/>
                </a:path>
                <a:path w="2378075" h="396875">
                  <a:moveTo>
                    <a:pt x="2303456" y="354058"/>
                  </a:moveTo>
                  <a:lnTo>
                    <a:pt x="2257806" y="372617"/>
                  </a:lnTo>
                  <a:lnTo>
                    <a:pt x="2254631" y="380237"/>
                  </a:lnTo>
                  <a:lnTo>
                    <a:pt x="2259965" y="393445"/>
                  </a:lnTo>
                  <a:lnTo>
                    <a:pt x="2267585" y="396620"/>
                  </a:lnTo>
                  <a:lnTo>
                    <a:pt x="2361540" y="358393"/>
                  </a:lnTo>
                  <a:lnTo>
                    <a:pt x="2334006" y="358393"/>
                  </a:lnTo>
                  <a:lnTo>
                    <a:pt x="2303456" y="354058"/>
                  </a:lnTo>
                  <a:close/>
                </a:path>
                <a:path w="2378075" h="396875">
                  <a:moveTo>
                    <a:pt x="2327208" y="344391"/>
                  </a:moveTo>
                  <a:lnTo>
                    <a:pt x="2303456" y="354058"/>
                  </a:lnTo>
                  <a:lnTo>
                    <a:pt x="2334006" y="358393"/>
                  </a:lnTo>
                  <a:lnTo>
                    <a:pt x="2335116" y="350661"/>
                  </a:lnTo>
                  <a:lnTo>
                    <a:pt x="2327208" y="344391"/>
                  </a:lnTo>
                  <a:close/>
                </a:path>
                <a:path w="2378075" h="396875">
                  <a:moveTo>
                    <a:pt x="2335116" y="350661"/>
                  </a:moveTo>
                  <a:lnTo>
                    <a:pt x="2334006" y="358393"/>
                  </a:lnTo>
                  <a:lnTo>
                    <a:pt x="2361540" y="358393"/>
                  </a:lnTo>
                  <a:lnTo>
                    <a:pt x="2362164" y="358139"/>
                  </a:lnTo>
                  <a:lnTo>
                    <a:pt x="2344547" y="358139"/>
                  </a:lnTo>
                  <a:lnTo>
                    <a:pt x="2335116" y="350661"/>
                  </a:lnTo>
                  <a:close/>
                </a:path>
                <a:path w="2378075" h="396875">
                  <a:moveTo>
                    <a:pt x="2347722" y="336041"/>
                  </a:moveTo>
                  <a:lnTo>
                    <a:pt x="2336562" y="340583"/>
                  </a:lnTo>
                  <a:lnTo>
                    <a:pt x="2335116" y="350661"/>
                  </a:lnTo>
                  <a:lnTo>
                    <a:pt x="2344547" y="358139"/>
                  </a:lnTo>
                  <a:lnTo>
                    <a:pt x="2347722" y="336041"/>
                  </a:lnTo>
                  <a:close/>
                </a:path>
                <a:path w="2378075" h="396875">
                  <a:moveTo>
                    <a:pt x="2358349" y="336041"/>
                  </a:moveTo>
                  <a:lnTo>
                    <a:pt x="2347722" y="336041"/>
                  </a:lnTo>
                  <a:lnTo>
                    <a:pt x="2344547" y="358139"/>
                  </a:lnTo>
                  <a:lnTo>
                    <a:pt x="2362164" y="358139"/>
                  </a:lnTo>
                  <a:lnTo>
                    <a:pt x="2378075" y="351662"/>
                  </a:lnTo>
                  <a:lnTo>
                    <a:pt x="2358349" y="336041"/>
                  </a:lnTo>
                  <a:close/>
                </a:path>
                <a:path w="2378075" h="396875">
                  <a:moveTo>
                    <a:pt x="2260727" y="321817"/>
                  </a:moveTo>
                  <a:lnTo>
                    <a:pt x="2257044" y="347471"/>
                  </a:lnTo>
                  <a:lnTo>
                    <a:pt x="2303456" y="354058"/>
                  </a:lnTo>
                  <a:lnTo>
                    <a:pt x="2327208" y="344391"/>
                  </a:lnTo>
                  <a:lnTo>
                    <a:pt x="2307029" y="328388"/>
                  </a:lnTo>
                  <a:lnTo>
                    <a:pt x="2260727" y="321817"/>
                  </a:lnTo>
                  <a:close/>
                </a:path>
                <a:path w="2378075" h="396875">
                  <a:moveTo>
                    <a:pt x="2336562" y="340583"/>
                  </a:moveTo>
                  <a:lnTo>
                    <a:pt x="2327208" y="344391"/>
                  </a:lnTo>
                  <a:lnTo>
                    <a:pt x="2335116" y="350661"/>
                  </a:lnTo>
                  <a:lnTo>
                    <a:pt x="2336562" y="340583"/>
                  </a:lnTo>
                  <a:close/>
                </a:path>
                <a:path w="2378075" h="396875">
                  <a:moveTo>
                    <a:pt x="2307029" y="328388"/>
                  </a:moveTo>
                  <a:lnTo>
                    <a:pt x="2327208" y="344391"/>
                  </a:lnTo>
                  <a:lnTo>
                    <a:pt x="2336562" y="340583"/>
                  </a:lnTo>
                  <a:lnTo>
                    <a:pt x="2337689" y="332739"/>
                  </a:lnTo>
                  <a:lnTo>
                    <a:pt x="2307029" y="328388"/>
                  </a:lnTo>
                  <a:close/>
                </a:path>
                <a:path w="2378075" h="396875">
                  <a:moveTo>
                    <a:pt x="2284476" y="277621"/>
                  </a:moveTo>
                  <a:lnTo>
                    <a:pt x="2276348" y="278510"/>
                  </a:lnTo>
                  <a:lnTo>
                    <a:pt x="2267458" y="289686"/>
                  </a:lnTo>
                  <a:lnTo>
                    <a:pt x="2268474" y="297814"/>
                  </a:lnTo>
                  <a:lnTo>
                    <a:pt x="2307029" y="328388"/>
                  </a:lnTo>
                  <a:lnTo>
                    <a:pt x="2337689" y="332739"/>
                  </a:lnTo>
                  <a:lnTo>
                    <a:pt x="2336562" y="340583"/>
                  </a:lnTo>
                  <a:lnTo>
                    <a:pt x="2347722" y="336041"/>
                  </a:lnTo>
                  <a:lnTo>
                    <a:pt x="2358349" y="336041"/>
                  </a:lnTo>
                  <a:lnTo>
                    <a:pt x="2290191" y="282066"/>
                  </a:lnTo>
                  <a:lnTo>
                    <a:pt x="2284476" y="27762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244596" y="4165092"/>
              <a:ext cx="2726435" cy="11948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87903" y="4187317"/>
              <a:ext cx="2525395" cy="1013460"/>
            </a:xfrm>
            <a:custGeom>
              <a:avLst/>
              <a:gdLst/>
              <a:ahLst/>
              <a:cxnLst/>
              <a:rect l="l" t="t" r="r" b="b"/>
              <a:pathLst>
                <a:path w="2525395" h="1013460">
                  <a:moveTo>
                    <a:pt x="9398" y="0"/>
                  </a:moveTo>
                  <a:lnTo>
                    <a:pt x="0" y="24129"/>
                  </a:lnTo>
                  <a:lnTo>
                    <a:pt x="72389" y="52323"/>
                  </a:lnTo>
                  <a:lnTo>
                    <a:pt x="81787" y="28193"/>
                  </a:lnTo>
                  <a:lnTo>
                    <a:pt x="9398" y="0"/>
                  </a:lnTo>
                  <a:close/>
                </a:path>
                <a:path w="2525395" h="1013460">
                  <a:moveTo>
                    <a:pt x="105918" y="37591"/>
                  </a:moveTo>
                  <a:lnTo>
                    <a:pt x="96520" y="61721"/>
                  </a:lnTo>
                  <a:lnTo>
                    <a:pt x="168910" y="90042"/>
                  </a:lnTo>
                  <a:lnTo>
                    <a:pt x="178308" y="65912"/>
                  </a:lnTo>
                  <a:lnTo>
                    <a:pt x="105918" y="37591"/>
                  </a:lnTo>
                  <a:close/>
                </a:path>
                <a:path w="2525395" h="1013460">
                  <a:moveTo>
                    <a:pt x="202564" y="75310"/>
                  </a:moveTo>
                  <a:lnTo>
                    <a:pt x="193039" y="99440"/>
                  </a:lnTo>
                  <a:lnTo>
                    <a:pt x="265557" y="127634"/>
                  </a:lnTo>
                  <a:lnTo>
                    <a:pt x="274955" y="103504"/>
                  </a:lnTo>
                  <a:lnTo>
                    <a:pt x="202564" y="75310"/>
                  </a:lnTo>
                  <a:close/>
                </a:path>
                <a:path w="2525395" h="1013460">
                  <a:moveTo>
                    <a:pt x="299085" y="112902"/>
                  </a:moveTo>
                  <a:lnTo>
                    <a:pt x="289687" y="137032"/>
                  </a:lnTo>
                  <a:lnTo>
                    <a:pt x="362076" y="165353"/>
                  </a:lnTo>
                  <a:lnTo>
                    <a:pt x="371475" y="141223"/>
                  </a:lnTo>
                  <a:lnTo>
                    <a:pt x="299085" y="112902"/>
                  </a:lnTo>
                  <a:close/>
                </a:path>
                <a:path w="2525395" h="1013460">
                  <a:moveTo>
                    <a:pt x="395605" y="150621"/>
                  </a:moveTo>
                  <a:lnTo>
                    <a:pt x="386207" y="174751"/>
                  </a:lnTo>
                  <a:lnTo>
                    <a:pt x="458597" y="202945"/>
                  </a:lnTo>
                  <a:lnTo>
                    <a:pt x="467995" y="178815"/>
                  </a:lnTo>
                  <a:lnTo>
                    <a:pt x="395605" y="150621"/>
                  </a:lnTo>
                  <a:close/>
                </a:path>
                <a:path w="2525395" h="1013460">
                  <a:moveTo>
                    <a:pt x="492125" y="188213"/>
                  </a:moveTo>
                  <a:lnTo>
                    <a:pt x="482726" y="212343"/>
                  </a:lnTo>
                  <a:lnTo>
                    <a:pt x="555117" y="240664"/>
                  </a:lnTo>
                  <a:lnTo>
                    <a:pt x="564514" y="216407"/>
                  </a:lnTo>
                  <a:lnTo>
                    <a:pt x="492125" y="188213"/>
                  </a:lnTo>
                  <a:close/>
                </a:path>
                <a:path w="2525395" h="1013460">
                  <a:moveTo>
                    <a:pt x="588772" y="225932"/>
                  </a:moveTo>
                  <a:lnTo>
                    <a:pt x="579247" y="250062"/>
                  </a:lnTo>
                  <a:lnTo>
                    <a:pt x="651763" y="278256"/>
                  </a:lnTo>
                  <a:lnTo>
                    <a:pt x="661162" y="254126"/>
                  </a:lnTo>
                  <a:lnTo>
                    <a:pt x="588772" y="225932"/>
                  </a:lnTo>
                  <a:close/>
                </a:path>
                <a:path w="2525395" h="1013460">
                  <a:moveTo>
                    <a:pt x="685292" y="263524"/>
                  </a:moveTo>
                  <a:lnTo>
                    <a:pt x="675894" y="287654"/>
                  </a:lnTo>
                  <a:lnTo>
                    <a:pt x="748284" y="315848"/>
                  </a:lnTo>
                  <a:lnTo>
                    <a:pt x="757682" y="291718"/>
                  </a:lnTo>
                  <a:lnTo>
                    <a:pt x="685292" y="263524"/>
                  </a:lnTo>
                  <a:close/>
                </a:path>
                <a:path w="2525395" h="1013460">
                  <a:moveTo>
                    <a:pt x="781812" y="301116"/>
                  </a:moveTo>
                  <a:lnTo>
                    <a:pt x="772413" y="325373"/>
                  </a:lnTo>
                  <a:lnTo>
                    <a:pt x="844804" y="353567"/>
                  </a:lnTo>
                  <a:lnTo>
                    <a:pt x="854201" y="329437"/>
                  </a:lnTo>
                  <a:lnTo>
                    <a:pt x="781812" y="301116"/>
                  </a:lnTo>
                  <a:close/>
                </a:path>
                <a:path w="2525395" h="1013460">
                  <a:moveTo>
                    <a:pt x="878332" y="338835"/>
                  </a:moveTo>
                  <a:lnTo>
                    <a:pt x="868934" y="362965"/>
                  </a:lnTo>
                  <a:lnTo>
                    <a:pt x="941324" y="391159"/>
                  </a:lnTo>
                  <a:lnTo>
                    <a:pt x="950722" y="367029"/>
                  </a:lnTo>
                  <a:lnTo>
                    <a:pt x="878332" y="338835"/>
                  </a:lnTo>
                  <a:close/>
                </a:path>
                <a:path w="2525395" h="1013460">
                  <a:moveTo>
                    <a:pt x="974979" y="376427"/>
                  </a:moveTo>
                  <a:lnTo>
                    <a:pt x="965454" y="400557"/>
                  </a:lnTo>
                  <a:lnTo>
                    <a:pt x="1037971" y="428878"/>
                  </a:lnTo>
                  <a:lnTo>
                    <a:pt x="1047369" y="404748"/>
                  </a:lnTo>
                  <a:lnTo>
                    <a:pt x="974979" y="376427"/>
                  </a:lnTo>
                  <a:close/>
                </a:path>
                <a:path w="2525395" h="1013460">
                  <a:moveTo>
                    <a:pt x="1071499" y="414146"/>
                  </a:moveTo>
                  <a:lnTo>
                    <a:pt x="1062101" y="438276"/>
                  </a:lnTo>
                  <a:lnTo>
                    <a:pt x="1134491" y="466470"/>
                  </a:lnTo>
                  <a:lnTo>
                    <a:pt x="1143889" y="442340"/>
                  </a:lnTo>
                  <a:lnTo>
                    <a:pt x="1071499" y="414146"/>
                  </a:lnTo>
                  <a:close/>
                </a:path>
                <a:path w="2525395" h="1013460">
                  <a:moveTo>
                    <a:pt x="1168019" y="451738"/>
                  </a:moveTo>
                  <a:lnTo>
                    <a:pt x="1158621" y="475868"/>
                  </a:lnTo>
                  <a:lnTo>
                    <a:pt x="1231011" y="504189"/>
                  </a:lnTo>
                  <a:lnTo>
                    <a:pt x="1240409" y="480059"/>
                  </a:lnTo>
                  <a:lnTo>
                    <a:pt x="1168019" y="451738"/>
                  </a:lnTo>
                  <a:close/>
                </a:path>
                <a:path w="2525395" h="1013460">
                  <a:moveTo>
                    <a:pt x="1264539" y="489457"/>
                  </a:moveTo>
                  <a:lnTo>
                    <a:pt x="1255141" y="513587"/>
                  </a:lnTo>
                  <a:lnTo>
                    <a:pt x="1327531" y="541781"/>
                  </a:lnTo>
                  <a:lnTo>
                    <a:pt x="1336929" y="517651"/>
                  </a:lnTo>
                  <a:lnTo>
                    <a:pt x="1264539" y="489457"/>
                  </a:lnTo>
                  <a:close/>
                </a:path>
                <a:path w="2525395" h="1013460">
                  <a:moveTo>
                    <a:pt x="1361186" y="527049"/>
                  </a:moveTo>
                  <a:lnTo>
                    <a:pt x="1351661" y="551179"/>
                  </a:lnTo>
                  <a:lnTo>
                    <a:pt x="1424177" y="579500"/>
                  </a:lnTo>
                  <a:lnTo>
                    <a:pt x="1433576" y="555243"/>
                  </a:lnTo>
                  <a:lnTo>
                    <a:pt x="1361186" y="527049"/>
                  </a:lnTo>
                  <a:close/>
                </a:path>
                <a:path w="2525395" h="1013460">
                  <a:moveTo>
                    <a:pt x="1457706" y="564768"/>
                  </a:moveTo>
                  <a:lnTo>
                    <a:pt x="1448308" y="588898"/>
                  </a:lnTo>
                  <a:lnTo>
                    <a:pt x="1520698" y="617092"/>
                  </a:lnTo>
                  <a:lnTo>
                    <a:pt x="1530096" y="592962"/>
                  </a:lnTo>
                  <a:lnTo>
                    <a:pt x="1457706" y="564768"/>
                  </a:lnTo>
                  <a:close/>
                </a:path>
                <a:path w="2525395" h="1013460">
                  <a:moveTo>
                    <a:pt x="1554226" y="602360"/>
                  </a:moveTo>
                  <a:lnTo>
                    <a:pt x="1544827" y="626490"/>
                  </a:lnTo>
                  <a:lnTo>
                    <a:pt x="1617218" y="654684"/>
                  </a:lnTo>
                  <a:lnTo>
                    <a:pt x="1626616" y="630554"/>
                  </a:lnTo>
                  <a:lnTo>
                    <a:pt x="1554226" y="602360"/>
                  </a:lnTo>
                  <a:close/>
                </a:path>
                <a:path w="2525395" h="1013460">
                  <a:moveTo>
                    <a:pt x="1650746" y="639952"/>
                  </a:moveTo>
                  <a:lnTo>
                    <a:pt x="1641348" y="664082"/>
                  </a:lnTo>
                  <a:lnTo>
                    <a:pt x="1713738" y="692403"/>
                  </a:lnTo>
                  <a:lnTo>
                    <a:pt x="1723136" y="668273"/>
                  </a:lnTo>
                  <a:lnTo>
                    <a:pt x="1650746" y="639952"/>
                  </a:lnTo>
                  <a:close/>
                </a:path>
                <a:path w="2525395" h="1013460">
                  <a:moveTo>
                    <a:pt x="1747393" y="677671"/>
                  </a:moveTo>
                  <a:lnTo>
                    <a:pt x="1737868" y="701801"/>
                  </a:lnTo>
                  <a:lnTo>
                    <a:pt x="1810385" y="729995"/>
                  </a:lnTo>
                  <a:lnTo>
                    <a:pt x="1819783" y="705865"/>
                  </a:lnTo>
                  <a:lnTo>
                    <a:pt x="1747393" y="677671"/>
                  </a:lnTo>
                  <a:close/>
                </a:path>
                <a:path w="2525395" h="1013460">
                  <a:moveTo>
                    <a:pt x="1843913" y="715263"/>
                  </a:moveTo>
                  <a:lnTo>
                    <a:pt x="1834514" y="739393"/>
                  </a:lnTo>
                  <a:lnTo>
                    <a:pt x="1906905" y="767714"/>
                  </a:lnTo>
                  <a:lnTo>
                    <a:pt x="1916302" y="743584"/>
                  </a:lnTo>
                  <a:lnTo>
                    <a:pt x="1843913" y="715263"/>
                  </a:lnTo>
                  <a:close/>
                </a:path>
                <a:path w="2525395" h="1013460">
                  <a:moveTo>
                    <a:pt x="1940433" y="752982"/>
                  </a:moveTo>
                  <a:lnTo>
                    <a:pt x="1931035" y="777112"/>
                  </a:lnTo>
                  <a:lnTo>
                    <a:pt x="2003425" y="805306"/>
                  </a:lnTo>
                  <a:lnTo>
                    <a:pt x="2012823" y="781176"/>
                  </a:lnTo>
                  <a:lnTo>
                    <a:pt x="1940433" y="752982"/>
                  </a:lnTo>
                  <a:close/>
                </a:path>
                <a:path w="2525395" h="1013460">
                  <a:moveTo>
                    <a:pt x="2036952" y="790574"/>
                  </a:moveTo>
                  <a:lnTo>
                    <a:pt x="2027555" y="814704"/>
                  </a:lnTo>
                  <a:lnTo>
                    <a:pt x="2099945" y="843025"/>
                  </a:lnTo>
                  <a:lnTo>
                    <a:pt x="2109343" y="818895"/>
                  </a:lnTo>
                  <a:lnTo>
                    <a:pt x="2036952" y="790574"/>
                  </a:lnTo>
                  <a:close/>
                </a:path>
                <a:path w="2525395" h="1013460">
                  <a:moveTo>
                    <a:pt x="2133600" y="828293"/>
                  </a:moveTo>
                  <a:lnTo>
                    <a:pt x="2124075" y="852423"/>
                  </a:lnTo>
                  <a:lnTo>
                    <a:pt x="2196592" y="880617"/>
                  </a:lnTo>
                  <a:lnTo>
                    <a:pt x="2205990" y="856487"/>
                  </a:lnTo>
                  <a:lnTo>
                    <a:pt x="2133600" y="828293"/>
                  </a:lnTo>
                  <a:close/>
                </a:path>
                <a:path w="2525395" h="1013460">
                  <a:moveTo>
                    <a:pt x="2230120" y="865885"/>
                  </a:moveTo>
                  <a:lnTo>
                    <a:pt x="2220722" y="890015"/>
                  </a:lnTo>
                  <a:lnTo>
                    <a:pt x="2293112" y="918209"/>
                  </a:lnTo>
                  <a:lnTo>
                    <a:pt x="2302510" y="894079"/>
                  </a:lnTo>
                  <a:lnTo>
                    <a:pt x="2230120" y="865885"/>
                  </a:lnTo>
                  <a:close/>
                </a:path>
                <a:path w="2525395" h="1013460">
                  <a:moveTo>
                    <a:pt x="2451772" y="980131"/>
                  </a:moveTo>
                  <a:lnTo>
                    <a:pt x="2403094" y="987805"/>
                  </a:lnTo>
                  <a:lnTo>
                    <a:pt x="2398268" y="994409"/>
                  </a:lnTo>
                  <a:lnTo>
                    <a:pt x="2400554" y="1008506"/>
                  </a:lnTo>
                  <a:lnTo>
                    <a:pt x="2407158" y="1013332"/>
                  </a:lnTo>
                  <a:lnTo>
                    <a:pt x="2414270" y="1012316"/>
                  </a:lnTo>
                  <a:lnTo>
                    <a:pt x="2525014" y="994790"/>
                  </a:lnTo>
                  <a:lnTo>
                    <a:pt x="2524006" y="993520"/>
                  </a:lnTo>
                  <a:lnTo>
                    <a:pt x="2486152" y="993520"/>
                  </a:lnTo>
                  <a:lnTo>
                    <a:pt x="2451772" y="980131"/>
                  </a:lnTo>
                  <a:close/>
                </a:path>
                <a:path w="2525395" h="1013460">
                  <a:moveTo>
                    <a:pt x="2477166" y="976140"/>
                  </a:moveTo>
                  <a:lnTo>
                    <a:pt x="2451772" y="980131"/>
                  </a:lnTo>
                  <a:lnTo>
                    <a:pt x="2486152" y="993520"/>
                  </a:lnTo>
                  <a:lnTo>
                    <a:pt x="2487739" y="989445"/>
                  </a:lnTo>
                  <a:lnTo>
                    <a:pt x="2477166" y="976140"/>
                  </a:lnTo>
                  <a:close/>
                </a:path>
                <a:path w="2525395" h="1013460">
                  <a:moveTo>
                    <a:pt x="2487739" y="989445"/>
                  </a:moveTo>
                  <a:lnTo>
                    <a:pt x="2486152" y="993520"/>
                  </a:lnTo>
                  <a:lnTo>
                    <a:pt x="2490978" y="993520"/>
                  </a:lnTo>
                  <a:lnTo>
                    <a:pt x="2487739" y="989445"/>
                  </a:lnTo>
                  <a:close/>
                </a:path>
                <a:path w="2525395" h="1013460">
                  <a:moveTo>
                    <a:pt x="2499106" y="972692"/>
                  </a:moveTo>
                  <a:lnTo>
                    <a:pt x="2493948" y="973503"/>
                  </a:lnTo>
                  <a:lnTo>
                    <a:pt x="2487739" y="989445"/>
                  </a:lnTo>
                  <a:lnTo>
                    <a:pt x="2490978" y="993520"/>
                  </a:lnTo>
                  <a:lnTo>
                    <a:pt x="2499106" y="972692"/>
                  </a:lnTo>
                  <a:close/>
                </a:path>
                <a:path w="2525395" h="1013460">
                  <a:moveTo>
                    <a:pt x="2507482" y="972692"/>
                  </a:moveTo>
                  <a:lnTo>
                    <a:pt x="2499106" y="972692"/>
                  </a:lnTo>
                  <a:lnTo>
                    <a:pt x="2490978" y="993520"/>
                  </a:lnTo>
                  <a:lnTo>
                    <a:pt x="2524006" y="993520"/>
                  </a:lnTo>
                  <a:lnTo>
                    <a:pt x="2507482" y="972692"/>
                  </a:lnTo>
                  <a:close/>
                </a:path>
                <a:path w="2525395" h="1013460">
                  <a:moveTo>
                    <a:pt x="2493948" y="973503"/>
                  </a:moveTo>
                  <a:lnTo>
                    <a:pt x="2477166" y="976140"/>
                  </a:lnTo>
                  <a:lnTo>
                    <a:pt x="2487739" y="989445"/>
                  </a:lnTo>
                  <a:lnTo>
                    <a:pt x="2493948" y="973503"/>
                  </a:lnTo>
                  <a:close/>
                </a:path>
                <a:path w="2525395" h="1013460">
                  <a:moveTo>
                    <a:pt x="2423160" y="941196"/>
                  </a:moveTo>
                  <a:lnTo>
                    <a:pt x="2413762" y="965326"/>
                  </a:lnTo>
                  <a:lnTo>
                    <a:pt x="2451772" y="980131"/>
                  </a:lnTo>
                  <a:lnTo>
                    <a:pt x="2477166" y="976140"/>
                  </a:lnTo>
                  <a:lnTo>
                    <a:pt x="2461158" y="955996"/>
                  </a:lnTo>
                  <a:lnTo>
                    <a:pt x="2423160" y="941196"/>
                  </a:lnTo>
                  <a:close/>
                </a:path>
                <a:path w="2525395" h="1013460">
                  <a:moveTo>
                    <a:pt x="2461158" y="955996"/>
                  </a:moveTo>
                  <a:lnTo>
                    <a:pt x="2477166" y="976140"/>
                  </a:lnTo>
                  <a:lnTo>
                    <a:pt x="2493948" y="973503"/>
                  </a:lnTo>
                  <a:lnTo>
                    <a:pt x="2495550" y="969390"/>
                  </a:lnTo>
                  <a:lnTo>
                    <a:pt x="2461158" y="955996"/>
                  </a:lnTo>
                  <a:close/>
                </a:path>
                <a:path w="2525395" h="1013460">
                  <a:moveTo>
                    <a:pt x="2442718" y="900429"/>
                  </a:moveTo>
                  <a:lnTo>
                    <a:pt x="2431542" y="909319"/>
                  </a:lnTo>
                  <a:lnTo>
                    <a:pt x="2430526" y="917447"/>
                  </a:lnTo>
                  <a:lnTo>
                    <a:pt x="2461158" y="955996"/>
                  </a:lnTo>
                  <a:lnTo>
                    <a:pt x="2495550" y="969390"/>
                  </a:lnTo>
                  <a:lnTo>
                    <a:pt x="2493948" y="973503"/>
                  </a:lnTo>
                  <a:lnTo>
                    <a:pt x="2499106" y="972692"/>
                  </a:lnTo>
                  <a:lnTo>
                    <a:pt x="2507482" y="972692"/>
                  </a:lnTo>
                  <a:lnTo>
                    <a:pt x="2450846" y="901318"/>
                  </a:lnTo>
                  <a:lnTo>
                    <a:pt x="2442718" y="900429"/>
                  </a:lnTo>
                  <a:close/>
                </a:path>
                <a:path w="2525395" h="1013460">
                  <a:moveTo>
                    <a:pt x="2326640" y="903604"/>
                  </a:moveTo>
                  <a:lnTo>
                    <a:pt x="2317242" y="927734"/>
                  </a:lnTo>
                  <a:lnTo>
                    <a:pt x="2389632" y="955928"/>
                  </a:lnTo>
                  <a:lnTo>
                    <a:pt x="2399030" y="931798"/>
                  </a:lnTo>
                  <a:lnTo>
                    <a:pt x="2326640" y="90360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8727993" y="2260092"/>
            <a:ext cx="597535" cy="3347085"/>
            <a:chOff x="7203993" y="2260092"/>
            <a:chExt cx="597535" cy="3347085"/>
          </a:xfrm>
        </p:grpSpPr>
        <p:sp>
          <p:nvSpPr>
            <p:cNvPr id="43" name="object 43"/>
            <p:cNvSpPr/>
            <p:nvPr/>
          </p:nvSpPr>
          <p:spPr>
            <a:xfrm>
              <a:off x="7203993" y="2260092"/>
              <a:ext cx="597317" cy="3346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36714" y="2277618"/>
              <a:ext cx="518159" cy="3263265"/>
            </a:xfrm>
            <a:custGeom>
              <a:avLst/>
              <a:gdLst/>
              <a:ahLst/>
              <a:cxnLst/>
              <a:rect l="l" t="t" r="r" b="b"/>
              <a:pathLst>
                <a:path w="518159" h="3263265">
                  <a:moveTo>
                    <a:pt x="0" y="0"/>
                  </a:moveTo>
                  <a:lnTo>
                    <a:pt x="55591" y="13883"/>
                  </a:lnTo>
                  <a:lnTo>
                    <a:pt x="107021" y="53576"/>
                  </a:lnTo>
                  <a:lnTo>
                    <a:pt x="153027" y="116140"/>
                  </a:lnTo>
                  <a:lnTo>
                    <a:pt x="173602" y="155082"/>
                  </a:lnTo>
                  <a:lnTo>
                    <a:pt x="192347" y="198641"/>
                  </a:lnTo>
                  <a:lnTo>
                    <a:pt x="209104" y="246449"/>
                  </a:lnTo>
                  <a:lnTo>
                    <a:pt x="223717" y="298139"/>
                  </a:lnTo>
                  <a:lnTo>
                    <a:pt x="236027" y="353345"/>
                  </a:lnTo>
                  <a:lnTo>
                    <a:pt x="245876" y="411699"/>
                  </a:lnTo>
                  <a:lnTo>
                    <a:pt x="253106" y="472834"/>
                  </a:lnTo>
                  <a:lnTo>
                    <a:pt x="257560" y="536383"/>
                  </a:lnTo>
                  <a:lnTo>
                    <a:pt x="259079" y="601980"/>
                  </a:lnTo>
                  <a:lnTo>
                    <a:pt x="259079" y="1029462"/>
                  </a:lnTo>
                  <a:lnTo>
                    <a:pt x="260599" y="1095058"/>
                  </a:lnTo>
                  <a:lnTo>
                    <a:pt x="265053" y="1158607"/>
                  </a:lnTo>
                  <a:lnTo>
                    <a:pt x="272283" y="1219742"/>
                  </a:lnTo>
                  <a:lnTo>
                    <a:pt x="282132" y="1278096"/>
                  </a:lnTo>
                  <a:lnTo>
                    <a:pt x="294442" y="1333302"/>
                  </a:lnTo>
                  <a:lnTo>
                    <a:pt x="309055" y="1384992"/>
                  </a:lnTo>
                  <a:lnTo>
                    <a:pt x="325812" y="1432800"/>
                  </a:lnTo>
                  <a:lnTo>
                    <a:pt x="344557" y="1476359"/>
                  </a:lnTo>
                  <a:lnTo>
                    <a:pt x="365132" y="1515301"/>
                  </a:lnTo>
                  <a:lnTo>
                    <a:pt x="387378" y="1549258"/>
                  </a:lnTo>
                  <a:lnTo>
                    <a:pt x="436254" y="1600754"/>
                  </a:lnTo>
                  <a:lnTo>
                    <a:pt x="489922" y="1627909"/>
                  </a:lnTo>
                  <a:lnTo>
                    <a:pt x="518159" y="1631442"/>
                  </a:lnTo>
                  <a:lnTo>
                    <a:pt x="489922" y="1634974"/>
                  </a:lnTo>
                  <a:lnTo>
                    <a:pt x="436254" y="1662129"/>
                  </a:lnTo>
                  <a:lnTo>
                    <a:pt x="387378" y="1713625"/>
                  </a:lnTo>
                  <a:lnTo>
                    <a:pt x="365132" y="1747582"/>
                  </a:lnTo>
                  <a:lnTo>
                    <a:pt x="344557" y="1786524"/>
                  </a:lnTo>
                  <a:lnTo>
                    <a:pt x="325812" y="1830083"/>
                  </a:lnTo>
                  <a:lnTo>
                    <a:pt x="309055" y="1877891"/>
                  </a:lnTo>
                  <a:lnTo>
                    <a:pt x="294442" y="1929581"/>
                  </a:lnTo>
                  <a:lnTo>
                    <a:pt x="282132" y="1984787"/>
                  </a:lnTo>
                  <a:lnTo>
                    <a:pt x="272283" y="2043141"/>
                  </a:lnTo>
                  <a:lnTo>
                    <a:pt x="265053" y="2104276"/>
                  </a:lnTo>
                  <a:lnTo>
                    <a:pt x="260599" y="2167825"/>
                  </a:lnTo>
                  <a:lnTo>
                    <a:pt x="259079" y="2233422"/>
                  </a:lnTo>
                  <a:lnTo>
                    <a:pt x="259079" y="2660904"/>
                  </a:lnTo>
                  <a:lnTo>
                    <a:pt x="257560" y="2726500"/>
                  </a:lnTo>
                  <a:lnTo>
                    <a:pt x="253106" y="2790049"/>
                  </a:lnTo>
                  <a:lnTo>
                    <a:pt x="245876" y="2851184"/>
                  </a:lnTo>
                  <a:lnTo>
                    <a:pt x="236027" y="2909538"/>
                  </a:lnTo>
                  <a:lnTo>
                    <a:pt x="223717" y="2964744"/>
                  </a:lnTo>
                  <a:lnTo>
                    <a:pt x="209104" y="3016434"/>
                  </a:lnTo>
                  <a:lnTo>
                    <a:pt x="192347" y="3064242"/>
                  </a:lnTo>
                  <a:lnTo>
                    <a:pt x="173602" y="3107801"/>
                  </a:lnTo>
                  <a:lnTo>
                    <a:pt x="153027" y="3146743"/>
                  </a:lnTo>
                  <a:lnTo>
                    <a:pt x="130781" y="3180700"/>
                  </a:lnTo>
                  <a:lnTo>
                    <a:pt x="81905" y="3232196"/>
                  </a:lnTo>
                  <a:lnTo>
                    <a:pt x="28237" y="3259351"/>
                  </a:lnTo>
                  <a:lnTo>
                    <a:pt x="0" y="326288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278636"/>
            <a:ext cx="9144000" cy="5579745"/>
            <a:chOff x="0" y="1278636"/>
            <a:chExt cx="9144000" cy="5579745"/>
          </a:xfrm>
        </p:grpSpPr>
        <p:sp>
          <p:nvSpPr>
            <p:cNvPr id="3" name="object 3"/>
            <p:cNvSpPr/>
            <p:nvPr/>
          </p:nvSpPr>
          <p:spPr>
            <a:xfrm>
              <a:off x="251459" y="1278636"/>
              <a:ext cx="5387340" cy="48569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61911" y="2591183"/>
              <a:ext cx="2431924" cy="24410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4020" y="585470"/>
            <a:ext cx="644842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Membros</a:t>
            </a:r>
            <a:r>
              <a:rPr sz="2000" spc="-45" dirty="0"/>
              <a:t> </a:t>
            </a:r>
            <a:r>
              <a:rPr sz="2000" spc="-5" dirty="0"/>
              <a:t>estáticos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7870951" y="781430"/>
            <a:ext cx="2053589" cy="1250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Representação </a:t>
            </a:r>
            <a:r>
              <a:rPr sz="1600" b="1" spc="90" dirty="0">
                <a:solidFill>
                  <a:srgbClr val="7E7E7E"/>
                </a:solidFill>
                <a:latin typeface="Arial"/>
                <a:cs typeface="Arial"/>
              </a:rPr>
              <a:t>UML  </a:t>
            </a:r>
            <a:r>
              <a:rPr sz="1600" b="1" spc="5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b="1" spc="30" dirty="0">
                <a:solidFill>
                  <a:srgbClr val="7E7E7E"/>
                </a:solidFill>
                <a:latin typeface="Arial"/>
                <a:cs typeface="Arial"/>
              </a:rPr>
              <a:t>atributos </a:t>
            </a:r>
            <a:r>
              <a:rPr sz="1600" b="1" spc="-65" dirty="0">
                <a:solidFill>
                  <a:srgbClr val="7E7E7E"/>
                </a:solidFill>
                <a:latin typeface="Arial"/>
                <a:cs typeface="Arial"/>
              </a:rPr>
              <a:t>e 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métodos</a:t>
            </a:r>
            <a:r>
              <a:rPr sz="1600" b="1" spc="1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7E7E7E"/>
                </a:solidFill>
                <a:latin typeface="Arial"/>
                <a:cs typeface="Arial"/>
              </a:rPr>
              <a:t>estáticos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40140" y="1962911"/>
            <a:ext cx="315595" cy="684530"/>
            <a:chOff x="7216140" y="1962911"/>
            <a:chExt cx="315595" cy="684530"/>
          </a:xfrm>
        </p:grpSpPr>
        <p:sp>
          <p:nvSpPr>
            <p:cNvPr id="8" name="object 8"/>
            <p:cNvSpPr/>
            <p:nvPr/>
          </p:nvSpPr>
          <p:spPr>
            <a:xfrm>
              <a:off x="7216140" y="1962911"/>
              <a:ext cx="315468" cy="684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13676" y="2100833"/>
              <a:ext cx="120650" cy="484505"/>
            </a:xfrm>
            <a:custGeom>
              <a:avLst/>
              <a:gdLst/>
              <a:ahLst/>
              <a:cxnLst/>
              <a:rect l="l" t="t" r="r" b="b"/>
              <a:pathLst>
                <a:path w="120650" h="48450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484124"/>
                  </a:lnTo>
                  <a:lnTo>
                    <a:pt x="73151" y="48412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484505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48450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7" y="116077"/>
                  </a:lnTo>
                  <a:lnTo>
                    <a:pt x="105918" y="118110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48450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484505">
                  <a:moveTo>
                    <a:pt x="73151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48450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8975" y="2308225"/>
            <a:ext cx="1085850" cy="835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7588" y="381"/>
            <a:ext cx="657733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Modificadores </a:t>
            </a:r>
            <a:r>
              <a:rPr sz="4800" spc="-5" dirty="0"/>
              <a:t>de</a:t>
            </a:r>
            <a:r>
              <a:rPr sz="4800" spc="-40" dirty="0"/>
              <a:t> </a:t>
            </a:r>
            <a:r>
              <a:rPr sz="4800" spc="-5" dirty="0"/>
              <a:t>acesso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899785" y="2799715"/>
            <a:ext cx="90360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ri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ate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3520" y="3064764"/>
            <a:ext cx="1970531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68975" y="3226435"/>
            <a:ext cx="103441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ault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2228" y="3656076"/>
            <a:ext cx="2833116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46420" y="3841115"/>
            <a:ext cx="11576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rotec</a:t>
            </a:r>
            <a:r>
              <a:rPr sz="1600" b="1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ed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0560" y="4293108"/>
            <a:ext cx="3616451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68975" y="4448810"/>
            <a:ext cx="8578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ublic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53184" y="1573408"/>
            <a:ext cx="8206740" cy="4655185"/>
            <a:chOff x="329184" y="1573408"/>
            <a:chExt cx="8206740" cy="4655185"/>
          </a:xfrm>
        </p:grpSpPr>
        <p:sp>
          <p:nvSpPr>
            <p:cNvPr id="12" name="object 12"/>
            <p:cNvSpPr/>
            <p:nvPr/>
          </p:nvSpPr>
          <p:spPr>
            <a:xfrm>
              <a:off x="449579" y="4860036"/>
              <a:ext cx="1368552" cy="1368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9184" y="3881628"/>
              <a:ext cx="1752600" cy="12222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0205" y="1573408"/>
              <a:ext cx="1401925" cy="733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244" y="1892808"/>
              <a:ext cx="2503932" cy="1133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94916" y="1912366"/>
              <a:ext cx="2249805" cy="906144"/>
            </a:xfrm>
            <a:custGeom>
              <a:avLst/>
              <a:gdLst/>
              <a:ahLst/>
              <a:cxnLst/>
              <a:rect l="l" t="t" r="r" b="b"/>
              <a:pathLst>
                <a:path w="2249804" h="906144">
                  <a:moveTo>
                    <a:pt x="2141591" y="858386"/>
                  </a:moveTo>
                  <a:lnTo>
                    <a:pt x="2080513" y="868299"/>
                  </a:lnTo>
                  <a:lnTo>
                    <a:pt x="2064766" y="890143"/>
                  </a:lnTo>
                  <a:lnTo>
                    <a:pt x="2067482" y="897229"/>
                  </a:lnTo>
                  <a:lnTo>
                    <a:pt x="2072497" y="902541"/>
                  </a:lnTo>
                  <a:lnTo>
                    <a:pt x="2079107" y="905591"/>
                  </a:lnTo>
                  <a:lnTo>
                    <a:pt x="2086609" y="905891"/>
                  </a:lnTo>
                  <a:lnTo>
                    <a:pt x="2223699" y="883666"/>
                  </a:lnTo>
                  <a:lnTo>
                    <a:pt x="2207386" y="883666"/>
                  </a:lnTo>
                  <a:lnTo>
                    <a:pt x="2141591" y="858386"/>
                  </a:lnTo>
                  <a:close/>
                </a:path>
                <a:path w="2249804" h="906144">
                  <a:moveTo>
                    <a:pt x="2178937" y="852325"/>
                  </a:moveTo>
                  <a:lnTo>
                    <a:pt x="2141591" y="858386"/>
                  </a:lnTo>
                  <a:lnTo>
                    <a:pt x="2207386" y="883666"/>
                  </a:lnTo>
                  <a:lnTo>
                    <a:pt x="2209640" y="877824"/>
                  </a:lnTo>
                  <a:lnTo>
                    <a:pt x="2199385" y="877824"/>
                  </a:lnTo>
                  <a:lnTo>
                    <a:pt x="2178937" y="852325"/>
                  </a:lnTo>
                  <a:close/>
                </a:path>
                <a:path w="2249804" h="906144">
                  <a:moveTo>
                    <a:pt x="2133520" y="743664"/>
                  </a:moveTo>
                  <a:lnTo>
                    <a:pt x="2126243" y="744285"/>
                  </a:lnTo>
                  <a:lnTo>
                    <a:pt x="2119503" y="747776"/>
                  </a:lnTo>
                  <a:lnTo>
                    <a:pt x="2114635" y="753588"/>
                  </a:lnTo>
                  <a:lnTo>
                    <a:pt x="2112470" y="760555"/>
                  </a:lnTo>
                  <a:lnTo>
                    <a:pt x="2113091" y="767832"/>
                  </a:lnTo>
                  <a:lnTo>
                    <a:pt x="2116582" y="774573"/>
                  </a:lnTo>
                  <a:lnTo>
                    <a:pt x="2155267" y="822811"/>
                  </a:lnTo>
                  <a:lnTo>
                    <a:pt x="2221103" y="848106"/>
                  </a:lnTo>
                  <a:lnTo>
                    <a:pt x="2207386" y="883666"/>
                  </a:lnTo>
                  <a:lnTo>
                    <a:pt x="2223699" y="883666"/>
                  </a:lnTo>
                  <a:lnTo>
                    <a:pt x="2249550" y="879475"/>
                  </a:lnTo>
                  <a:lnTo>
                    <a:pt x="2146299" y="750697"/>
                  </a:lnTo>
                  <a:lnTo>
                    <a:pt x="2140487" y="745829"/>
                  </a:lnTo>
                  <a:lnTo>
                    <a:pt x="2133520" y="743664"/>
                  </a:lnTo>
                  <a:close/>
                </a:path>
                <a:path w="2249804" h="906144">
                  <a:moveTo>
                    <a:pt x="2211197" y="847089"/>
                  </a:moveTo>
                  <a:lnTo>
                    <a:pt x="2178937" y="852325"/>
                  </a:lnTo>
                  <a:lnTo>
                    <a:pt x="2199385" y="877824"/>
                  </a:lnTo>
                  <a:lnTo>
                    <a:pt x="2211197" y="847089"/>
                  </a:lnTo>
                  <a:close/>
                </a:path>
                <a:path w="2249804" h="906144">
                  <a:moveTo>
                    <a:pt x="2218458" y="847089"/>
                  </a:moveTo>
                  <a:lnTo>
                    <a:pt x="2211197" y="847089"/>
                  </a:lnTo>
                  <a:lnTo>
                    <a:pt x="2199385" y="877824"/>
                  </a:lnTo>
                  <a:lnTo>
                    <a:pt x="2209640" y="877824"/>
                  </a:lnTo>
                  <a:lnTo>
                    <a:pt x="2221103" y="848106"/>
                  </a:lnTo>
                  <a:lnTo>
                    <a:pt x="2218458" y="847089"/>
                  </a:lnTo>
                  <a:close/>
                </a:path>
                <a:path w="2249804" h="906144">
                  <a:moveTo>
                    <a:pt x="13715" y="0"/>
                  </a:moveTo>
                  <a:lnTo>
                    <a:pt x="0" y="35560"/>
                  </a:lnTo>
                  <a:lnTo>
                    <a:pt x="2141591" y="858386"/>
                  </a:lnTo>
                  <a:lnTo>
                    <a:pt x="2178937" y="852325"/>
                  </a:lnTo>
                  <a:lnTo>
                    <a:pt x="2155267" y="822811"/>
                  </a:lnTo>
                  <a:lnTo>
                    <a:pt x="13715" y="0"/>
                  </a:lnTo>
                  <a:close/>
                </a:path>
                <a:path w="2249804" h="906144">
                  <a:moveTo>
                    <a:pt x="2155267" y="822811"/>
                  </a:moveTo>
                  <a:lnTo>
                    <a:pt x="2178937" y="852325"/>
                  </a:lnTo>
                  <a:lnTo>
                    <a:pt x="2211197" y="847089"/>
                  </a:lnTo>
                  <a:lnTo>
                    <a:pt x="2218458" y="847089"/>
                  </a:lnTo>
                  <a:lnTo>
                    <a:pt x="2155267" y="822811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0985" y="2734412"/>
              <a:ext cx="1167146" cy="10716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73936" y="3221736"/>
              <a:ext cx="2179319" cy="5257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16481" y="3241675"/>
              <a:ext cx="1924050" cy="336550"/>
            </a:xfrm>
            <a:custGeom>
              <a:avLst/>
              <a:gdLst/>
              <a:ahLst/>
              <a:cxnLst/>
              <a:rect l="l" t="t" r="r" b="b"/>
              <a:pathLst>
                <a:path w="1924050" h="336550">
                  <a:moveTo>
                    <a:pt x="1814173" y="275561"/>
                  </a:moveTo>
                  <a:lnTo>
                    <a:pt x="1757171" y="299465"/>
                  </a:lnTo>
                  <a:lnTo>
                    <a:pt x="1750941" y="303768"/>
                  </a:lnTo>
                  <a:lnTo>
                    <a:pt x="1746948" y="309880"/>
                  </a:lnTo>
                  <a:lnTo>
                    <a:pt x="1745527" y="317039"/>
                  </a:lnTo>
                  <a:lnTo>
                    <a:pt x="1747011" y="324485"/>
                  </a:lnTo>
                  <a:lnTo>
                    <a:pt x="1751260" y="330715"/>
                  </a:lnTo>
                  <a:lnTo>
                    <a:pt x="1757378" y="334708"/>
                  </a:lnTo>
                  <a:lnTo>
                    <a:pt x="1764567" y="336129"/>
                  </a:lnTo>
                  <a:lnTo>
                    <a:pt x="1772031" y="334645"/>
                  </a:lnTo>
                  <a:lnTo>
                    <a:pt x="1890805" y="284734"/>
                  </a:lnTo>
                  <a:lnTo>
                    <a:pt x="1884171" y="284734"/>
                  </a:lnTo>
                  <a:lnTo>
                    <a:pt x="1814173" y="275561"/>
                  </a:lnTo>
                  <a:close/>
                </a:path>
                <a:path w="1924050" h="336550">
                  <a:moveTo>
                    <a:pt x="1849073" y="260926"/>
                  </a:moveTo>
                  <a:lnTo>
                    <a:pt x="1814173" y="275561"/>
                  </a:lnTo>
                  <a:lnTo>
                    <a:pt x="1884171" y="284734"/>
                  </a:lnTo>
                  <a:lnTo>
                    <a:pt x="1884670" y="280924"/>
                  </a:lnTo>
                  <a:lnTo>
                    <a:pt x="1874901" y="280924"/>
                  </a:lnTo>
                  <a:lnTo>
                    <a:pt x="1849073" y="260926"/>
                  </a:lnTo>
                  <a:close/>
                </a:path>
                <a:path w="1924050" h="336550">
                  <a:moveTo>
                    <a:pt x="1779508" y="165941"/>
                  </a:moveTo>
                  <a:lnTo>
                    <a:pt x="1772564" y="168245"/>
                  </a:lnTo>
                  <a:lnTo>
                    <a:pt x="1766823" y="173227"/>
                  </a:lnTo>
                  <a:lnTo>
                    <a:pt x="1763520" y="179984"/>
                  </a:lnTo>
                  <a:lnTo>
                    <a:pt x="1763061" y="187277"/>
                  </a:lnTo>
                  <a:lnTo>
                    <a:pt x="1765341" y="194212"/>
                  </a:lnTo>
                  <a:lnTo>
                    <a:pt x="1770253" y="199898"/>
                  </a:lnTo>
                  <a:lnTo>
                    <a:pt x="1819090" y="237711"/>
                  </a:lnTo>
                  <a:lnTo>
                    <a:pt x="1889124" y="246887"/>
                  </a:lnTo>
                  <a:lnTo>
                    <a:pt x="1884171" y="284734"/>
                  </a:lnTo>
                  <a:lnTo>
                    <a:pt x="1890805" y="284734"/>
                  </a:lnTo>
                  <a:lnTo>
                    <a:pt x="1924049" y="270763"/>
                  </a:lnTo>
                  <a:lnTo>
                    <a:pt x="1793620" y="169799"/>
                  </a:lnTo>
                  <a:lnTo>
                    <a:pt x="1786808" y="166423"/>
                  </a:lnTo>
                  <a:lnTo>
                    <a:pt x="1779508" y="165941"/>
                  </a:lnTo>
                  <a:close/>
                </a:path>
                <a:path w="1924050" h="336550">
                  <a:moveTo>
                    <a:pt x="1879219" y="248285"/>
                  </a:moveTo>
                  <a:lnTo>
                    <a:pt x="1849073" y="260926"/>
                  </a:lnTo>
                  <a:lnTo>
                    <a:pt x="1874901" y="280924"/>
                  </a:lnTo>
                  <a:lnTo>
                    <a:pt x="1879219" y="248285"/>
                  </a:lnTo>
                  <a:close/>
                </a:path>
                <a:path w="1924050" h="336550">
                  <a:moveTo>
                    <a:pt x="1888942" y="248285"/>
                  </a:moveTo>
                  <a:lnTo>
                    <a:pt x="1879219" y="248285"/>
                  </a:lnTo>
                  <a:lnTo>
                    <a:pt x="1874901" y="280924"/>
                  </a:lnTo>
                  <a:lnTo>
                    <a:pt x="1884670" y="280924"/>
                  </a:lnTo>
                  <a:lnTo>
                    <a:pt x="1888942" y="248285"/>
                  </a:lnTo>
                  <a:close/>
                </a:path>
                <a:path w="1924050" h="336550">
                  <a:moveTo>
                    <a:pt x="4825" y="0"/>
                  </a:moveTo>
                  <a:lnTo>
                    <a:pt x="0" y="37846"/>
                  </a:lnTo>
                  <a:lnTo>
                    <a:pt x="1814173" y="275561"/>
                  </a:lnTo>
                  <a:lnTo>
                    <a:pt x="1849073" y="260926"/>
                  </a:lnTo>
                  <a:lnTo>
                    <a:pt x="1819090" y="237711"/>
                  </a:lnTo>
                  <a:lnTo>
                    <a:pt x="4825" y="0"/>
                  </a:lnTo>
                  <a:close/>
                </a:path>
                <a:path w="1924050" h="336550">
                  <a:moveTo>
                    <a:pt x="1819090" y="237711"/>
                  </a:moveTo>
                  <a:lnTo>
                    <a:pt x="1849073" y="260926"/>
                  </a:lnTo>
                  <a:lnTo>
                    <a:pt x="1879219" y="248285"/>
                  </a:lnTo>
                  <a:lnTo>
                    <a:pt x="1888942" y="248285"/>
                  </a:lnTo>
                  <a:lnTo>
                    <a:pt x="1889124" y="246887"/>
                  </a:lnTo>
                  <a:lnTo>
                    <a:pt x="1819090" y="237711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47444" y="4070603"/>
              <a:ext cx="1909572" cy="5181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89608" y="4197484"/>
              <a:ext cx="1655445" cy="325755"/>
            </a:xfrm>
            <a:custGeom>
              <a:avLst/>
              <a:gdLst/>
              <a:ahLst/>
              <a:cxnLst/>
              <a:rect l="l" t="t" r="r" b="b"/>
              <a:pathLst>
                <a:path w="1655445" h="325754">
                  <a:moveTo>
                    <a:pt x="1545362" y="59798"/>
                  </a:moveTo>
                  <a:lnTo>
                    <a:pt x="0" y="287647"/>
                  </a:lnTo>
                  <a:lnTo>
                    <a:pt x="5587" y="325366"/>
                  </a:lnTo>
                  <a:lnTo>
                    <a:pt x="1550952" y="97516"/>
                  </a:lnTo>
                  <a:lnTo>
                    <a:pt x="1580461" y="73917"/>
                  </a:lnTo>
                  <a:lnTo>
                    <a:pt x="1545362" y="59798"/>
                  </a:lnTo>
                  <a:close/>
                </a:path>
                <a:path w="1655445" h="325754">
                  <a:moveTo>
                    <a:pt x="1622090" y="49522"/>
                  </a:moveTo>
                  <a:lnTo>
                    <a:pt x="1615058" y="49522"/>
                  </a:lnTo>
                  <a:lnTo>
                    <a:pt x="1620646" y="87241"/>
                  </a:lnTo>
                  <a:lnTo>
                    <a:pt x="1550952" y="97516"/>
                  </a:lnTo>
                  <a:lnTo>
                    <a:pt x="1502664" y="136136"/>
                  </a:lnTo>
                  <a:lnTo>
                    <a:pt x="1497794" y="141948"/>
                  </a:lnTo>
                  <a:lnTo>
                    <a:pt x="1495615" y="148915"/>
                  </a:lnTo>
                  <a:lnTo>
                    <a:pt x="1496198" y="156192"/>
                  </a:lnTo>
                  <a:lnTo>
                    <a:pt x="1499616" y="162933"/>
                  </a:lnTo>
                  <a:lnTo>
                    <a:pt x="1505428" y="167747"/>
                  </a:lnTo>
                  <a:lnTo>
                    <a:pt x="1512395" y="169918"/>
                  </a:lnTo>
                  <a:lnTo>
                    <a:pt x="1519672" y="169326"/>
                  </a:lnTo>
                  <a:lnTo>
                    <a:pt x="1526413" y="165854"/>
                  </a:lnTo>
                  <a:lnTo>
                    <a:pt x="1655318" y="62857"/>
                  </a:lnTo>
                  <a:lnTo>
                    <a:pt x="1622090" y="49522"/>
                  </a:lnTo>
                  <a:close/>
                </a:path>
                <a:path w="1655445" h="325754">
                  <a:moveTo>
                    <a:pt x="1580461" y="73917"/>
                  </a:moveTo>
                  <a:lnTo>
                    <a:pt x="1550952" y="97516"/>
                  </a:lnTo>
                  <a:lnTo>
                    <a:pt x="1620646" y="87241"/>
                  </a:lnTo>
                  <a:lnTo>
                    <a:pt x="1620477" y="86098"/>
                  </a:lnTo>
                  <a:lnTo>
                    <a:pt x="1610741" y="86098"/>
                  </a:lnTo>
                  <a:lnTo>
                    <a:pt x="1580461" y="73917"/>
                  </a:lnTo>
                  <a:close/>
                </a:path>
                <a:path w="1655445" h="325754">
                  <a:moveTo>
                    <a:pt x="1606042" y="53459"/>
                  </a:moveTo>
                  <a:lnTo>
                    <a:pt x="1580461" y="73917"/>
                  </a:lnTo>
                  <a:lnTo>
                    <a:pt x="1610741" y="86098"/>
                  </a:lnTo>
                  <a:lnTo>
                    <a:pt x="1606042" y="53459"/>
                  </a:lnTo>
                  <a:close/>
                </a:path>
                <a:path w="1655445" h="325754">
                  <a:moveTo>
                    <a:pt x="1615642" y="53459"/>
                  </a:moveTo>
                  <a:lnTo>
                    <a:pt x="1606042" y="53459"/>
                  </a:lnTo>
                  <a:lnTo>
                    <a:pt x="1610741" y="86098"/>
                  </a:lnTo>
                  <a:lnTo>
                    <a:pt x="1620477" y="86098"/>
                  </a:lnTo>
                  <a:lnTo>
                    <a:pt x="1615642" y="53459"/>
                  </a:lnTo>
                  <a:close/>
                </a:path>
                <a:path w="1655445" h="325754">
                  <a:moveTo>
                    <a:pt x="1615058" y="49522"/>
                  </a:moveTo>
                  <a:lnTo>
                    <a:pt x="1545362" y="59798"/>
                  </a:lnTo>
                  <a:lnTo>
                    <a:pt x="1580461" y="73917"/>
                  </a:lnTo>
                  <a:lnTo>
                    <a:pt x="1606042" y="53459"/>
                  </a:lnTo>
                  <a:lnTo>
                    <a:pt x="1615642" y="53459"/>
                  </a:lnTo>
                  <a:lnTo>
                    <a:pt x="1615058" y="49522"/>
                  </a:lnTo>
                  <a:close/>
                </a:path>
                <a:path w="1655445" h="325754">
                  <a:moveTo>
                    <a:pt x="1494714" y="0"/>
                  </a:moveTo>
                  <a:lnTo>
                    <a:pt x="1487582" y="1516"/>
                  </a:lnTo>
                  <a:lnTo>
                    <a:pt x="1481546" y="5603"/>
                  </a:lnTo>
                  <a:lnTo>
                    <a:pt x="1477391" y="11930"/>
                  </a:lnTo>
                  <a:lnTo>
                    <a:pt x="1476019" y="19389"/>
                  </a:lnTo>
                  <a:lnTo>
                    <a:pt x="1477565" y="26550"/>
                  </a:lnTo>
                  <a:lnTo>
                    <a:pt x="1481659" y="32593"/>
                  </a:lnTo>
                  <a:lnTo>
                    <a:pt x="1487932" y="36695"/>
                  </a:lnTo>
                  <a:lnTo>
                    <a:pt x="1545362" y="59798"/>
                  </a:lnTo>
                  <a:lnTo>
                    <a:pt x="1615058" y="49522"/>
                  </a:lnTo>
                  <a:lnTo>
                    <a:pt x="1622090" y="49522"/>
                  </a:lnTo>
                  <a:lnTo>
                    <a:pt x="1502156" y="1389"/>
                  </a:lnTo>
                  <a:lnTo>
                    <a:pt x="14947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69364" y="4869180"/>
              <a:ext cx="1391412" cy="7589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11400" y="5038852"/>
              <a:ext cx="1137285" cy="523875"/>
            </a:xfrm>
            <a:custGeom>
              <a:avLst/>
              <a:gdLst/>
              <a:ahLst/>
              <a:cxnLst/>
              <a:rect l="l" t="t" r="r" b="b"/>
              <a:pathLst>
                <a:path w="1137285" h="523875">
                  <a:moveTo>
                    <a:pt x="1030210" y="45342"/>
                  </a:moveTo>
                  <a:lnTo>
                    <a:pt x="0" y="488569"/>
                  </a:lnTo>
                  <a:lnTo>
                    <a:pt x="14986" y="523621"/>
                  </a:lnTo>
                  <a:lnTo>
                    <a:pt x="1045121" y="80308"/>
                  </a:lnTo>
                  <a:lnTo>
                    <a:pt x="1067587" y="49893"/>
                  </a:lnTo>
                  <a:lnTo>
                    <a:pt x="1030210" y="45342"/>
                  </a:lnTo>
                  <a:close/>
                </a:path>
                <a:path w="1137285" h="523875">
                  <a:moveTo>
                    <a:pt x="1116309" y="17525"/>
                  </a:moveTo>
                  <a:lnTo>
                    <a:pt x="1094867" y="17525"/>
                  </a:lnTo>
                  <a:lnTo>
                    <a:pt x="1109853" y="52450"/>
                  </a:lnTo>
                  <a:lnTo>
                    <a:pt x="1045121" y="80308"/>
                  </a:lnTo>
                  <a:lnTo>
                    <a:pt x="1008380" y="130048"/>
                  </a:lnTo>
                  <a:lnTo>
                    <a:pt x="1005191" y="136929"/>
                  </a:lnTo>
                  <a:lnTo>
                    <a:pt x="1004871" y="144240"/>
                  </a:lnTo>
                  <a:lnTo>
                    <a:pt x="1007290" y="151122"/>
                  </a:lnTo>
                  <a:lnTo>
                    <a:pt x="1012317" y="156718"/>
                  </a:lnTo>
                  <a:lnTo>
                    <a:pt x="1019198" y="159906"/>
                  </a:lnTo>
                  <a:lnTo>
                    <a:pt x="1026509" y="160226"/>
                  </a:lnTo>
                  <a:lnTo>
                    <a:pt x="1033391" y="157807"/>
                  </a:lnTo>
                  <a:lnTo>
                    <a:pt x="1038987" y="152781"/>
                  </a:lnTo>
                  <a:lnTo>
                    <a:pt x="1137031" y="20066"/>
                  </a:lnTo>
                  <a:lnTo>
                    <a:pt x="1116309" y="17525"/>
                  </a:lnTo>
                  <a:close/>
                </a:path>
                <a:path w="1137285" h="523875">
                  <a:moveTo>
                    <a:pt x="1067587" y="49893"/>
                  </a:moveTo>
                  <a:lnTo>
                    <a:pt x="1045121" y="80308"/>
                  </a:lnTo>
                  <a:lnTo>
                    <a:pt x="1106606" y="53848"/>
                  </a:lnTo>
                  <a:lnTo>
                    <a:pt x="1100074" y="53848"/>
                  </a:lnTo>
                  <a:lnTo>
                    <a:pt x="1067587" y="49893"/>
                  </a:lnTo>
                  <a:close/>
                </a:path>
                <a:path w="1137285" h="523875">
                  <a:moveTo>
                    <a:pt x="1086993" y="23622"/>
                  </a:moveTo>
                  <a:lnTo>
                    <a:pt x="1067587" y="49893"/>
                  </a:lnTo>
                  <a:lnTo>
                    <a:pt x="1100074" y="53848"/>
                  </a:lnTo>
                  <a:lnTo>
                    <a:pt x="1086993" y="23622"/>
                  </a:lnTo>
                  <a:close/>
                </a:path>
                <a:path w="1137285" h="523875">
                  <a:moveTo>
                    <a:pt x="1097482" y="23622"/>
                  </a:moveTo>
                  <a:lnTo>
                    <a:pt x="1086993" y="23622"/>
                  </a:lnTo>
                  <a:lnTo>
                    <a:pt x="1100074" y="53848"/>
                  </a:lnTo>
                  <a:lnTo>
                    <a:pt x="1106606" y="53848"/>
                  </a:lnTo>
                  <a:lnTo>
                    <a:pt x="1109853" y="52450"/>
                  </a:lnTo>
                  <a:lnTo>
                    <a:pt x="1097482" y="23622"/>
                  </a:lnTo>
                  <a:close/>
                </a:path>
                <a:path w="1137285" h="523875">
                  <a:moveTo>
                    <a:pt x="1094867" y="17525"/>
                  </a:moveTo>
                  <a:lnTo>
                    <a:pt x="1030210" y="45342"/>
                  </a:lnTo>
                  <a:lnTo>
                    <a:pt x="1067587" y="49893"/>
                  </a:lnTo>
                  <a:lnTo>
                    <a:pt x="1086993" y="23622"/>
                  </a:lnTo>
                  <a:lnTo>
                    <a:pt x="1097482" y="23622"/>
                  </a:lnTo>
                  <a:lnTo>
                    <a:pt x="1094867" y="17525"/>
                  </a:lnTo>
                  <a:close/>
                </a:path>
                <a:path w="1137285" h="523875">
                  <a:moveTo>
                    <a:pt x="973328" y="0"/>
                  </a:moveTo>
                  <a:lnTo>
                    <a:pt x="965799" y="581"/>
                  </a:lnTo>
                  <a:lnTo>
                    <a:pt x="959294" y="3889"/>
                  </a:lnTo>
                  <a:lnTo>
                    <a:pt x="954504" y="9411"/>
                  </a:lnTo>
                  <a:lnTo>
                    <a:pt x="952119" y="16637"/>
                  </a:lnTo>
                  <a:lnTo>
                    <a:pt x="952698" y="24165"/>
                  </a:lnTo>
                  <a:lnTo>
                    <a:pt x="955992" y="30670"/>
                  </a:lnTo>
                  <a:lnTo>
                    <a:pt x="961477" y="35460"/>
                  </a:lnTo>
                  <a:lnTo>
                    <a:pt x="968629" y="37846"/>
                  </a:lnTo>
                  <a:lnTo>
                    <a:pt x="1030210" y="45342"/>
                  </a:lnTo>
                  <a:lnTo>
                    <a:pt x="1094867" y="17525"/>
                  </a:lnTo>
                  <a:lnTo>
                    <a:pt x="1116309" y="17525"/>
                  </a:lnTo>
                  <a:lnTo>
                    <a:pt x="97332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07480" y="2110740"/>
              <a:ext cx="606551" cy="30327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49389" y="2149602"/>
              <a:ext cx="502920" cy="2909570"/>
            </a:xfrm>
            <a:custGeom>
              <a:avLst/>
              <a:gdLst/>
              <a:ahLst/>
              <a:cxnLst/>
              <a:rect l="l" t="t" r="r" b="b"/>
              <a:pathLst>
                <a:path w="502920" h="2909570">
                  <a:moveTo>
                    <a:pt x="0" y="0"/>
                  </a:moveTo>
                  <a:lnTo>
                    <a:pt x="79504" y="2139"/>
                  </a:lnTo>
                  <a:lnTo>
                    <a:pt x="148535" y="8095"/>
                  </a:lnTo>
                  <a:lnTo>
                    <a:pt x="202960" y="17172"/>
                  </a:lnTo>
                  <a:lnTo>
                    <a:pt x="251459" y="41910"/>
                  </a:lnTo>
                  <a:lnTo>
                    <a:pt x="251459" y="1412748"/>
                  </a:lnTo>
                  <a:lnTo>
                    <a:pt x="264273" y="1425982"/>
                  </a:lnTo>
                  <a:lnTo>
                    <a:pt x="299959" y="1437485"/>
                  </a:lnTo>
                  <a:lnTo>
                    <a:pt x="354384" y="1446562"/>
                  </a:lnTo>
                  <a:lnTo>
                    <a:pt x="423415" y="1452518"/>
                  </a:lnTo>
                  <a:lnTo>
                    <a:pt x="502919" y="1454658"/>
                  </a:lnTo>
                  <a:lnTo>
                    <a:pt x="423415" y="1456797"/>
                  </a:lnTo>
                  <a:lnTo>
                    <a:pt x="354384" y="1462753"/>
                  </a:lnTo>
                  <a:lnTo>
                    <a:pt x="299959" y="1471830"/>
                  </a:lnTo>
                  <a:lnTo>
                    <a:pt x="264273" y="1483333"/>
                  </a:lnTo>
                  <a:lnTo>
                    <a:pt x="251459" y="1496568"/>
                  </a:lnTo>
                  <a:lnTo>
                    <a:pt x="251459" y="2867406"/>
                  </a:lnTo>
                  <a:lnTo>
                    <a:pt x="238646" y="2880640"/>
                  </a:lnTo>
                  <a:lnTo>
                    <a:pt x="202960" y="2892143"/>
                  </a:lnTo>
                  <a:lnTo>
                    <a:pt x="148535" y="2901220"/>
                  </a:lnTo>
                  <a:lnTo>
                    <a:pt x="79504" y="2907176"/>
                  </a:lnTo>
                  <a:lnTo>
                    <a:pt x="0" y="290931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61208" y="2208213"/>
              <a:ext cx="394849" cy="6417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76743" y="2194560"/>
              <a:ext cx="411479" cy="6644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99831" y="2194560"/>
              <a:ext cx="413003" cy="6644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24443" y="2194560"/>
              <a:ext cx="411479" cy="6644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65848" y="3691065"/>
              <a:ext cx="708659" cy="6417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799831" y="3677412"/>
              <a:ext cx="736092" cy="6644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598624" y="2962593"/>
              <a:ext cx="492332" cy="64170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16240" y="2948940"/>
              <a:ext cx="519683" cy="66446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52131" y="2948940"/>
              <a:ext cx="521207" cy="6644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61266" y="4392105"/>
              <a:ext cx="1365524" cy="64170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826500" y="2346325"/>
            <a:ext cx="8845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Clas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27135" y="3103245"/>
            <a:ext cx="108394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Pacote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90610" y="3830955"/>
            <a:ext cx="122047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SubCla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se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27770" y="4530725"/>
            <a:ext cx="87249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Todos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3162680"/>
            <a:ext cx="9144000" cy="3695700"/>
            <a:chOff x="0" y="3162680"/>
            <a:chExt cx="9144000" cy="3695700"/>
          </a:xfrm>
        </p:grpSpPr>
        <p:sp>
          <p:nvSpPr>
            <p:cNvPr id="3" name="object 3"/>
            <p:cNvSpPr/>
            <p:nvPr/>
          </p:nvSpPr>
          <p:spPr>
            <a:xfrm>
              <a:off x="4728971" y="5250179"/>
              <a:ext cx="2318004" cy="73761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42466" y="3162680"/>
              <a:ext cx="1114424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47544" y="3625595"/>
              <a:ext cx="1914144" cy="333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05277" y="3704462"/>
              <a:ext cx="1598295" cy="135890"/>
            </a:xfrm>
            <a:custGeom>
              <a:avLst/>
              <a:gdLst/>
              <a:ahLst/>
              <a:cxnLst/>
              <a:rect l="l" t="t" r="r" b="b"/>
              <a:pathLst>
                <a:path w="1598295" h="135889">
                  <a:moveTo>
                    <a:pt x="1524260" y="88506"/>
                  </a:moveTo>
                  <a:lnTo>
                    <a:pt x="1481582" y="112775"/>
                  </a:lnTo>
                  <a:lnTo>
                    <a:pt x="1479423" y="120776"/>
                  </a:lnTo>
                  <a:lnTo>
                    <a:pt x="1482979" y="127000"/>
                  </a:lnTo>
                  <a:lnTo>
                    <a:pt x="1486408" y="133223"/>
                  </a:lnTo>
                  <a:lnTo>
                    <a:pt x="1494409" y="135381"/>
                  </a:lnTo>
                  <a:lnTo>
                    <a:pt x="1575854" y="89026"/>
                  </a:lnTo>
                  <a:lnTo>
                    <a:pt x="1572260" y="89026"/>
                  </a:lnTo>
                  <a:lnTo>
                    <a:pt x="1524260" y="88506"/>
                  </a:lnTo>
                  <a:close/>
                </a:path>
                <a:path w="1598295" h="135889">
                  <a:moveTo>
                    <a:pt x="103632" y="0"/>
                  </a:moveTo>
                  <a:lnTo>
                    <a:pt x="0" y="59055"/>
                  </a:lnTo>
                  <a:lnTo>
                    <a:pt x="102362" y="120268"/>
                  </a:lnTo>
                  <a:lnTo>
                    <a:pt x="110363" y="118237"/>
                  </a:lnTo>
                  <a:lnTo>
                    <a:pt x="117729" y="106044"/>
                  </a:lnTo>
                  <a:lnTo>
                    <a:pt x="115697" y="98043"/>
                  </a:lnTo>
                  <a:lnTo>
                    <a:pt x="73329" y="72781"/>
                  </a:lnTo>
                  <a:lnTo>
                    <a:pt x="25527" y="72262"/>
                  </a:lnTo>
                  <a:lnTo>
                    <a:pt x="25781" y="46355"/>
                  </a:lnTo>
                  <a:lnTo>
                    <a:pt x="74574" y="46355"/>
                  </a:lnTo>
                  <a:lnTo>
                    <a:pt x="110236" y="26035"/>
                  </a:lnTo>
                  <a:lnTo>
                    <a:pt x="116459" y="22606"/>
                  </a:lnTo>
                  <a:lnTo>
                    <a:pt x="118618" y="14605"/>
                  </a:lnTo>
                  <a:lnTo>
                    <a:pt x="115062" y="8381"/>
                  </a:lnTo>
                  <a:lnTo>
                    <a:pt x="111633" y="2159"/>
                  </a:lnTo>
                  <a:lnTo>
                    <a:pt x="103632" y="0"/>
                  </a:lnTo>
                  <a:close/>
                </a:path>
                <a:path w="1598295" h="135889">
                  <a:moveTo>
                    <a:pt x="1546724" y="75743"/>
                  </a:moveTo>
                  <a:lnTo>
                    <a:pt x="1524260" y="88506"/>
                  </a:lnTo>
                  <a:lnTo>
                    <a:pt x="1572260" y="89026"/>
                  </a:lnTo>
                  <a:lnTo>
                    <a:pt x="1572278" y="87122"/>
                  </a:lnTo>
                  <a:lnTo>
                    <a:pt x="1565783" y="87122"/>
                  </a:lnTo>
                  <a:lnTo>
                    <a:pt x="1546724" y="75743"/>
                  </a:lnTo>
                  <a:close/>
                </a:path>
                <a:path w="1598295" h="135889">
                  <a:moveTo>
                    <a:pt x="1495679" y="15112"/>
                  </a:moveTo>
                  <a:lnTo>
                    <a:pt x="1487677" y="17018"/>
                  </a:lnTo>
                  <a:lnTo>
                    <a:pt x="1483995" y="23241"/>
                  </a:lnTo>
                  <a:lnTo>
                    <a:pt x="1480439" y="29337"/>
                  </a:lnTo>
                  <a:lnTo>
                    <a:pt x="1482344" y="37337"/>
                  </a:lnTo>
                  <a:lnTo>
                    <a:pt x="1524711" y="62600"/>
                  </a:lnTo>
                  <a:lnTo>
                    <a:pt x="1572514" y="63118"/>
                  </a:lnTo>
                  <a:lnTo>
                    <a:pt x="1572260" y="89026"/>
                  </a:lnTo>
                  <a:lnTo>
                    <a:pt x="1575854" y="89026"/>
                  </a:lnTo>
                  <a:lnTo>
                    <a:pt x="1598168" y="76326"/>
                  </a:lnTo>
                  <a:lnTo>
                    <a:pt x="1495679" y="15112"/>
                  </a:lnTo>
                  <a:close/>
                </a:path>
                <a:path w="1598295" h="135889">
                  <a:moveTo>
                    <a:pt x="73663" y="46873"/>
                  </a:moveTo>
                  <a:lnTo>
                    <a:pt x="51289" y="59622"/>
                  </a:lnTo>
                  <a:lnTo>
                    <a:pt x="73329" y="72781"/>
                  </a:lnTo>
                  <a:lnTo>
                    <a:pt x="1524260" y="88506"/>
                  </a:lnTo>
                  <a:lnTo>
                    <a:pt x="1546724" y="75743"/>
                  </a:lnTo>
                  <a:lnTo>
                    <a:pt x="1524711" y="62600"/>
                  </a:lnTo>
                  <a:lnTo>
                    <a:pt x="73663" y="46873"/>
                  </a:lnTo>
                  <a:close/>
                </a:path>
                <a:path w="1598295" h="135889">
                  <a:moveTo>
                    <a:pt x="1566037" y="64769"/>
                  </a:moveTo>
                  <a:lnTo>
                    <a:pt x="1546724" y="75743"/>
                  </a:lnTo>
                  <a:lnTo>
                    <a:pt x="1565783" y="87122"/>
                  </a:lnTo>
                  <a:lnTo>
                    <a:pt x="1566037" y="64769"/>
                  </a:lnTo>
                  <a:close/>
                </a:path>
                <a:path w="1598295" h="135889">
                  <a:moveTo>
                    <a:pt x="1572497" y="64769"/>
                  </a:moveTo>
                  <a:lnTo>
                    <a:pt x="1566037" y="64769"/>
                  </a:lnTo>
                  <a:lnTo>
                    <a:pt x="1565783" y="87122"/>
                  </a:lnTo>
                  <a:lnTo>
                    <a:pt x="1572278" y="87122"/>
                  </a:lnTo>
                  <a:lnTo>
                    <a:pt x="1572497" y="64769"/>
                  </a:lnTo>
                  <a:close/>
                </a:path>
                <a:path w="1598295" h="135889">
                  <a:moveTo>
                    <a:pt x="1524711" y="62600"/>
                  </a:moveTo>
                  <a:lnTo>
                    <a:pt x="1546724" y="75743"/>
                  </a:lnTo>
                  <a:lnTo>
                    <a:pt x="1566037" y="64769"/>
                  </a:lnTo>
                  <a:lnTo>
                    <a:pt x="1572497" y="64769"/>
                  </a:lnTo>
                  <a:lnTo>
                    <a:pt x="1572514" y="63118"/>
                  </a:lnTo>
                  <a:lnTo>
                    <a:pt x="1524711" y="62600"/>
                  </a:lnTo>
                  <a:close/>
                </a:path>
                <a:path w="1598295" h="135889">
                  <a:moveTo>
                    <a:pt x="25781" y="46355"/>
                  </a:moveTo>
                  <a:lnTo>
                    <a:pt x="25527" y="72262"/>
                  </a:lnTo>
                  <a:lnTo>
                    <a:pt x="73329" y="72781"/>
                  </a:lnTo>
                  <a:lnTo>
                    <a:pt x="69696" y="70612"/>
                  </a:lnTo>
                  <a:lnTo>
                    <a:pt x="32004" y="70612"/>
                  </a:lnTo>
                  <a:lnTo>
                    <a:pt x="32258" y="48260"/>
                  </a:lnTo>
                  <a:lnTo>
                    <a:pt x="71231" y="48260"/>
                  </a:lnTo>
                  <a:lnTo>
                    <a:pt x="73663" y="46873"/>
                  </a:lnTo>
                  <a:lnTo>
                    <a:pt x="25781" y="46355"/>
                  </a:lnTo>
                  <a:close/>
                </a:path>
                <a:path w="1598295" h="135889">
                  <a:moveTo>
                    <a:pt x="32258" y="48260"/>
                  </a:moveTo>
                  <a:lnTo>
                    <a:pt x="32004" y="70612"/>
                  </a:lnTo>
                  <a:lnTo>
                    <a:pt x="51289" y="59622"/>
                  </a:lnTo>
                  <a:lnTo>
                    <a:pt x="32258" y="48260"/>
                  </a:lnTo>
                  <a:close/>
                </a:path>
                <a:path w="1598295" h="135889">
                  <a:moveTo>
                    <a:pt x="51289" y="59622"/>
                  </a:moveTo>
                  <a:lnTo>
                    <a:pt x="32004" y="70612"/>
                  </a:lnTo>
                  <a:lnTo>
                    <a:pt x="69696" y="70612"/>
                  </a:lnTo>
                  <a:lnTo>
                    <a:pt x="51289" y="59622"/>
                  </a:lnTo>
                  <a:close/>
                </a:path>
                <a:path w="1598295" h="135889">
                  <a:moveTo>
                    <a:pt x="71231" y="48260"/>
                  </a:moveTo>
                  <a:lnTo>
                    <a:pt x="32258" y="48260"/>
                  </a:lnTo>
                  <a:lnTo>
                    <a:pt x="51289" y="59622"/>
                  </a:lnTo>
                  <a:lnTo>
                    <a:pt x="71231" y="48260"/>
                  </a:lnTo>
                  <a:close/>
                </a:path>
                <a:path w="1598295" h="135889">
                  <a:moveTo>
                    <a:pt x="74574" y="46355"/>
                  </a:moveTo>
                  <a:lnTo>
                    <a:pt x="25781" y="46355"/>
                  </a:lnTo>
                  <a:lnTo>
                    <a:pt x="73663" y="46873"/>
                  </a:lnTo>
                  <a:lnTo>
                    <a:pt x="74574" y="46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2770" y="369888"/>
            <a:ext cx="27051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Classes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6617335" y="5481955"/>
            <a:ext cx="176530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Características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7889" y="1659598"/>
            <a:ext cx="2718831" cy="714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98285" y="1868805"/>
            <a:ext cx="178435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Compor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tamen</a:t>
            </a:r>
            <a:r>
              <a:rPr sz="1400" b="1" spc="1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69089" y="1354846"/>
            <a:ext cx="5029200" cy="3534410"/>
            <a:chOff x="2545089" y="1354846"/>
            <a:chExt cx="5029200" cy="3534410"/>
          </a:xfrm>
        </p:grpSpPr>
        <p:sp>
          <p:nvSpPr>
            <p:cNvPr id="12" name="object 12"/>
            <p:cNvSpPr/>
            <p:nvPr/>
          </p:nvSpPr>
          <p:spPr>
            <a:xfrm>
              <a:off x="4201667" y="2670048"/>
              <a:ext cx="3372612" cy="2218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5089" y="1354846"/>
              <a:ext cx="1373103" cy="1318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83179" y="1373124"/>
              <a:ext cx="1296923" cy="12420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83179" y="1373124"/>
              <a:ext cx="1297305" cy="1242060"/>
            </a:xfrm>
            <a:custGeom>
              <a:avLst/>
              <a:gdLst/>
              <a:ahLst/>
              <a:cxnLst/>
              <a:rect l="l" t="t" r="r" b="b"/>
              <a:pathLst>
                <a:path w="1297304" h="1242060">
                  <a:moveTo>
                    <a:pt x="0" y="1242060"/>
                  </a:moveTo>
                  <a:lnTo>
                    <a:pt x="1296923" y="1242060"/>
                  </a:lnTo>
                  <a:lnTo>
                    <a:pt x="1296923" y="0"/>
                  </a:lnTo>
                  <a:lnTo>
                    <a:pt x="0" y="0"/>
                  </a:lnTo>
                  <a:lnTo>
                    <a:pt x="0" y="124206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84345" y="1548764"/>
            <a:ext cx="943610" cy="875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ligar()  </a:t>
            </a:r>
            <a:r>
              <a:rPr sz="1400" b="1" dirty="0">
                <a:latin typeface="Georgia"/>
                <a:cs typeface="Georgia"/>
              </a:rPr>
              <a:t>frear()  acelerar()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Georgia"/>
                <a:cs typeface="Georgia"/>
              </a:rPr>
              <a:t>...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32148" y="4934711"/>
            <a:ext cx="1390015" cy="1362710"/>
            <a:chOff x="2708148" y="4934711"/>
            <a:chExt cx="1390015" cy="1362710"/>
          </a:xfrm>
        </p:grpSpPr>
        <p:sp>
          <p:nvSpPr>
            <p:cNvPr id="18" name="object 18"/>
            <p:cNvSpPr/>
            <p:nvPr/>
          </p:nvSpPr>
          <p:spPr>
            <a:xfrm>
              <a:off x="2708148" y="4934711"/>
              <a:ext cx="1389888" cy="1362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55392" y="4962143"/>
              <a:ext cx="1295400" cy="12679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55392" y="4962143"/>
              <a:ext cx="1295400" cy="1268095"/>
            </a:xfrm>
            <a:custGeom>
              <a:avLst/>
              <a:gdLst/>
              <a:ahLst/>
              <a:cxnLst/>
              <a:rect l="l" t="t" r="r" b="b"/>
              <a:pathLst>
                <a:path w="1295400" h="1268095">
                  <a:moveTo>
                    <a:pt x="0" y="1267967"/>
                  </a:moveTo>
                  <a:lnTo>
                    <a:pt x="1295400" y="1267967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267967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382770" y="5151755"/>
            <a:ext cx="1059180" cy="88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Mod</a:t>
            </a:r>
            <a:r>
              <a:rPr sz="1400" b="1" dirty="0">
                <a:latin typeface="Georgia"/>
                <a:cs typeface="Georgia"/>
              </a:rPr>
              <a:t>e</a:t>
            </a:r>
            <a:r>
              <a:rPr sz="1400" b="1" spc="-5" dirty="0">
                <a:latin typeface="Georgia"/>
                <a:cs typeface="Georgia"/>
              </a:rPr>
              <a:t>lo  Cor  </a:t>
            </a:r>
            <a:endParaRPr sz="1400" b="1" spc="-5" dirty="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Ano</a:t>
            </a:r>
            <a:endParaRPr sz="1400">
              <a:latin typeface="Georgia"/>
              <a:cs typeface="Georgia"/>
            </a:endParaRPr>
          </a:p>
          <a:p>
            <a:pPr marL="635" algn="ctr">
              <a:lnSpc>
                <a:spcPct val="100000"/>
              </a:lnSpc>
            </a:pPr>
            <a:r>
              <a:rPr sz="1400" b="1" spc="-10" dirty="0">
                <a:latin typeface="Georgia"/>
                <a:cs typeface="Georgia"/>
              </a:rPr>
              <a:t>...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7132" y="1856232"/>
            <a:ext cx="2324100" cy="3918585"/>
            <a:chOff x="3723132" y="1856232"/>
            <a:chExt cx="2324100" cy="3918585"/>
          </a:xfrm>
        </p:grpSpPr>
        <p:sp>
          <p:nvSpPr>
            <p:cNvPr id="23" name="object 23"/>
            <p:cNvSpPr/>
            <p:nvPr/>
          </p:nvSpPr>
          <p:spPr>
            <a:xfrm>
              <a:off x="3893820" y="5458967"/>
              <a:ext cx="1037844" cy="3154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51554" y="5536691"/>
              <a:ext cx="722630" cy="120650"/>
            </a:xfrm>
            <a:custGeom>
              <a:avLst/>
              <a:gdLst/>
              <a:ahLst/>
              <a:cxnLst/>
              <a:rect l="l" t="t" r="r" b="b"/>
              <a:pathLst>
                <a:path w="722629" h="120650">
                  <a:moveTo>
                    <a:pt x="102997" y="0"/>
                  </a:moveTo>
                  <a:lnTo>
                    <a:pt x="96900" y="3683"/>
                  </a:lnTo>
                  <a:lnTo>
                    <a:pt x="0" y="60198"/>
                  </a:lnTo>
                  <a:lnTo>
                    <a:pt x="102997" y="120332"/>
                  </a:lnTo>
                  <a:lnTo>
                    <a:pt x="110998" y="118237"/>
                  </a:lnTo>
                  <a:lnTo>
                    <a:pt x="118110" y="105879"/>
                  </a:lnTo>
                  <a:lnTo>
                    <a:pt x="116078" y="97955"/>
                  </a:lnTo>
                  <a:lnTo>
                    <a:pt x="73508" y="73152"/>
                  </a:lnTo>
                  <a:lnTo>
                    <a:pt x="25654" y="73152"/>
                  </a:lnTo>
                  <a:lnTo>
                    <a:pt x="25654" y="47244"/>
                  </a:lnTo>
                  <a:lnTo>
                    <a:pt x="73506" y="47244"/>
                  </a:lnTo>
                  <a:lnTo>
                    <a:pt x="109855" y="26035"/>
                  </a:lnTo>
                  <a:lnTo>
                    <a:pt x="116078" y="22479"/>
                  </a:lnTo>
                  <a:lnTo>
                    <a:pt x="118110" y="14478"/>
                  </a:lnTo>
                  <a:lnTo>
                    <a:pt x="114554" y="8382"/>
                  </a:lnTo>
                  <a:lnTo>
                    <a:pt x="110998" y="2159"/>
                  </a:lnTo>
                  <a:lnTo>
                    <a:pt x="102997" y="0"/>
                  </a:lnTo>
                  <a:close/>
                </a:path>
                <a:path w="722629" h="120650">
                  <a:moveTo>
                    <a:pt x="670821" y="60201"/>
                  </a:moveTo>
                  <a:lnTo>
                    <a:pt x="606171" y="97955"/>
                  </a:lnTo>
                  <a:lnTo>
                    <a:pt x="604012" y="105879"/>
                  </a:lnTo>
                  <a:lnTo>
                    <a:pt x="607695" y="112064"/>
                  </a:lnTo>
                  <a:lnTo>
                    <a:pt x="611251" y="118237"/>
                  </a:lnTo>
                  <a:lnTo>
                    <a:pt x="619251" y="120332"/>
                  </a:lnTo>
                  <a:lnTo>
                    <a:pt x="700042" y="73152"/>
                  </a:lnTo>
                  <a:lnTo>
                    <a:pt x="696595" y="73152"/>
                  </a:lnTo>
                  <a:lnTo>
                    <a:pt x="696595" y="71386"/>
                  </a:lnTo>
                  <a:lnTo>
                    <a:pt x="689991" y="71386"/>
                  </a:lnTo>
                  <a:lnTo>
                    <a:pt x="670821" y="60201"/>
                  </a:lnTo>
                  <a:close/>
                </a:path>
                <a:path w="722629" h="120650">
                  <a:moveTo>
                    <a:pt x="73506" y="47244"/>
                  </a:moveTo>
                  <a:lnTo>
                    <a:pt x="25654" y="47244"/>
                  </a:lnTo>
                  <a:lnTo>
                    <a:pt x="25654" y="73152"/>
                  </a:lnTo>
                  <a:lnTo>
                    <a:pt x="73508" y="73152"/>
                  </a:lnTo>
                  <a:lnTo>
                    <a:pt x="70481" y="71386"/>
                  </a:lnTo>
                  <a:lnTo>
                    <a:pt x="32131" y="71386"/>
                  </a:lnTo>
                  <a:lnTo>
                    <a:pt x="32131" y="49022"/>
                  </a:lnTo>
                  <a:lnTo>
                    <a:pt x="70459" y="49022"/>
                  </a:lnTo>
                  <a:lnTo>
                    <a:pt x="73506" y="47244"/>
                  </a:lnTo>
                  <a:close/>
                </a:path>
                <a:path w="722629" h="120650">
                  <a:moveTo>
                    <a:pt x="648614" y="47244"/>
                  </a:moveTo>
                  <a:lnTo>
                    <a:pt x="73506" y="47244"/>
                  </a:lnTo>
                  <a:lnTo>
                    <a:pt x="51300" y="60201"/>
                  </a:lnTo>
                  <a:lnTo>
                    <a:pt x="73508" y="73152"/>
                  </a:lnTo>
                  <a:lnTo>
                    <a:pt x="648613" y="73152"/>
                  </a:lnTo>
                  <a:lnTo>
                    <a:pt x="670821" y="60201"/>
                  </a:lnTo>
                  <a:lnTo>
                    <a:pt x="648614" y="47244"/>
                  </a:lnTo>
                  <a:close/>
                </a:path>
                <a:path w="722629" h="120650">
                  <a:moveTo>
                    <a:pt x="700037" y="47244"/>
                  </a:moveTo>
                  <a:lnTo>
                    <a:pt x="696595" y="47244"/>
                  </a:lnTo>
                  <a:lnTo>
                    <a:pt x="696595" y="73152"/>
                  </a:lnTo>
                  <a:lnTo>
                    <a:pt x="700042" y="73152"/>
                  </a:lnTo>
                  <a:lnTo>
                    <a:pt x="722249" y="60198"/>
                  </a:lnTo>
                  <a:lnTo>
                    <a:pt x="700037" y="47244"/>
                  </a:lnTo>
                  <a:close/>
                </a:path>
                <a:path w="722629" h="120650">
                  <a:moveTo>
                    <a:pt x="32131" y="49022"/>
                  </a:moveTo>
                  <a:lnTo>
                    <a:pt x="32131" y="71386"/>
                  </a:lnTo>
                  <a:lnTo>
                    <a:pt x="51300" y="60201"/>
                  </a:lnTo>
                  <a:lnTo>
                    <a:pt x="32131" y="49022"/>
                  </a:lnTo>
                  <a:close/>
                </a:path>
                <a:path w="722629" h="120650">
                  <a:moveTo>
                    <a:pt x="51300" y="60201"/>
                  </a:moveTo>
                  <a:lnTo>
                    <a:pt x="32131" y="71386"/>
                  </a:lnTo>
                  <a:lnTo>
                    <a:pt x="70481" y="71386"/>
                  </a:lnTo>
                  <a:lnTo>
                    <a:pt x="51300" y="60201"/>
                  </a:lnTo>
                  <a:close/>
                </a:path>
                <a:path w="722629" h="120650">
                  <a:moveTo>
                    <a:pt x="689991" y="49022"/>
                  </a:moveTo>
                  <a:lnTo>
                    <a:pt x="670821" y="60201"/>
                  </a:lnTo>
                  <a:lnTo>
                    <a:pt x="689991" y="71386"/>
                  </a:lnTo>
                  <a:lnTo>
                    <a:pt x="689991" y="49022"/>
                  </a:lnTo>
                  <a:close/>
                </a:path>
                <a:path w="722629" h="120650">
                  <a:moveTo>
                    <a:pt x="696595" y="49022"/>
                  </a:moveTo>
                  <a:lnTo>
                    <a:pt x="689991" y="49022"/>
                  </a:lnTo>
                  <a:lnTo>
                    <a:pt x="689991" y="71386"/>
                  </a:lnTo>
                  <a:lnTo>
                    <a:pt x="696595" y="71386"/>
                  </a:lnTo>
                  <a:lnTo>
                    <a:pt x="696595" y="49022"/>
                  </a:lnTo>
                  <a:close/>
                </a:path>
                <a:path w="722629" h="120650">
                  <a:moveTo>
                    <a:pt x="619251" y="127"/>
                  </a:moveTo>
                  <a:lnTo>
                    <a:pt x="611251" y="2159"/>
                  </a:lnTo>
                  <a:lnTo>
                    <a:pt x="607695" y="8382"/>
                  </a:lnTo>
                  <a:lnTo>
                    <a:pt x="604012" y="14478"/>
                  </a:lnTo>
                  <a:lnTo>
                    <a:pt x="606171" y="22479"/>
                  </a:lnTo>
                  <a:lnTo>
                    <a:pt x="670826" y="60198"/>
                  </a:lnTo>
                  <a:lnTo>
                    <a:pt x="689991" y="49022"/>
                  </a:lnTo>
                  <a:lnTo>
                    <a:pt x="696595" y="49022"/>
                  </a:lnTo>
                  <a:lnTo>
                    <a:pt x="696595" y="47244"/>
                  </a:lnTo>
                  <a:lnTo>
                    <a:pt x="700037" y="47244"/>
                  </a:lnTo>
                  <a:lnTo>
                    <a:pt x="619251" y="127"/>
                  </a:lnTo>
                  <a:close/>
                </a:path>
                <a:path w="722629" h="120650">
                  <a:moveTo>
                    <a:pt x="70459" y="49022"/>
                  </a:moveTo>
                  <a:lnTo>
                    <a:pt x="32131" y="49022"/>
                  </a:lnTo>
                  <a:lnTo>
                    <a:pt x="51306" y="60198"/>
                  </a:lnTo>
                  <a:lnTo>
                    <a:pt x="70459" y="49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23132" y="1856232"/>
              <a:ext cx="995172" cy="3154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80866" y="1934083"/>
              <a:ext cx="680085" cy="120650"/>
            </a:xfrm>
            <a:custGeom>
              <a:avLst/>
              <a:gdLst/>
              <a:ahLst/>
              <a:cxnLst/>
              <a:rect l="l" t="t" r="r" b="b"/>
              <a:pathLst>
                <a:path w="680085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3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680085" h="120650">
                  <a:moveTo>
                    <a:pt x="628160" y="60070"/>
                  </a:moveTo>
                  <a:lnTo>
                    <a:pt x="563499" y="97789"/>
                  </a:lnTo>
                  <a:lnTo>
                    <a:pt x="561339" y="105790"/>
                  </a:lnTo>
                  <a:lnTo>
                    <a:pt x="565023" y="111887"/>
                  </a:lnTo>
                  <a:lnTo>
                    <a:pt x="568579" y="118109"/>
                  </a:lnTo>
                  <a:lnTo>
                    <a:pt x="576453" y="120141"/>
                  </a:lnTo>
                  <a:lnTo>
                    <a:pt x="582676" y="116586"/>
                  </a:lnTo>
                  <a:lnTo>
                    <a:pt x="657365" y="73025"/>
                  </a:lnTo>
                  <a:lnTo>
                    <a:pt x="653923" y="73025"/>
                  </a:lnTo>
                  <a:lnTo>
                    <a:pt x="653923" y="71246"/>
                  </a:lnTo>
                  <a:lnTo>
                    <a:pt x="647319" y="71246"/>
                  </a:lnTo>
                  <a:lnTo>
                    <a:pt x="628160" y="60070"/>
                  </a:lnTo>
                  <a:close/>
                </a:path>
                <a:path w="680085" h="120650"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1" y="71246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680085" h="120650">
                  <a:moveTo>
                    <a:pt x="605953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605953" y="73025"/>
                  </a:lnTo>
                  <a:lnTo>
                    <a:pt x="628160" y="60070"/>
                  </a:lnTo>
                  <a:lnTo>
                    <a:pt x="605953" y="47116"/>
                  </a:lnTo>
                  <a:close/>
                </a:path>
                <a:path w="680085" h="120650">
                  <a:moveTo>
                    <a:pt x="657365" y="47116"/>
                  </a:moveTo>
                  <a:lnTo>
                    <a:pt x="653923" y="47116"/>
                  </a:lnTo>
                  <a:lnTo>
                    <a:pt x="653923" y="73025"/>
                  </a:lnTo>
                  <a:lnTo>
                    <a:pt x="657365" y="73025"/>
                  </a:lnTo>
                  <a:lnTo>
                    <a:pt x="679576" y="60070"/>
                  </a:lnTo>
                  <a:lnTo>
                    <a:pt x="657365" y="47116"/>
                  </a:lnTo>
                  <a:close/>
                </a:path>
                <a:path w="680085" h="120650">
                  <a:moveTo>
                    <a:pt x="32131" y="48894"/>
                  </a:moveTo>
                  <a:lnTo>
                    <a:pt x="32131" y="71246"/>
                  </a:lnTo>
                  <a:lnTo>
                    <a:pt x="51289" y="60070"/>
                  </a:lnTo>
                  <a:lnTo>
                    <a:pt x="32131" y="48894"/>
                  </a:lnTo>
                  <a:close/>
                </a:path>
                <a:path w="680085" h="120650">
                  <a:moveTo>
                    <a:pt x="51289" y="60070"/>
                  </a:moveTo>
                  <a:lnTo>
                    <a:pt x="32131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680085" h="120650">
                  <a:moveTo>
                    <a:pt x="647319" y="48894"/>
                  </a:moveTo>
                  <a:lnTo>
                    <a:pt x="628160" y="60070"/>
                  </a:lnTo>
                  <a:lnTo>
                    <a:pt x="647319" y="71246"/>
                  </a:lnTo>
                  <a:lnTo>
                    <a:pt x="647319" y="48894"/>
                  </a:lnTo>
                  <a:close/>
                </a:path>
                <a:path w="680085" h="120650">
                  <a:moveTo>
                    <a:pt x="653923" y="48894"/>
                  </a:moveTo>
                  <a:lnTo>
                    <a:pt x="647319" y="48894"/>
                  </a:lnTo>
                  <a:lnTo>
                    <a:pt x="647319" y="71246"/>
                  </a:lnTo>
                  <a:lnTo>
                    <a:pt x="653923" y="71246"/>
                  </a:lnTo>
                  <a:lnTo>
                    <a:pt x="653923" y="48894"/>
                  </a:lnTo>
                  <a:close/>
                </a:path>
                <a:path w="680085" h="120650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  <a:path w="680085" h="120650">
                  <a:moveTo>
                    <a:pt x="576453" y="0"/>
                  </a:moveTo>
                  <a:lnTo>
                    <a:pt x="568579" y="2031"/>
                  </a:lnTo>
                  <a:lnTo>
                    <a:pt x="565023" y="8254"/>
                  </a:lnTo>
                  <a:lnTo>
                    <a:pt x="561339" y="14350"/>
                  </a:lnTo>
                  <a:lnTo>
                    <a:pt x="563499" y="22351"/>
                  </a:lnTo>
                  <a:lnTo>
                    <a:pt x="628160" y="60070"/>
                  </a:lnTo>
                  <a:lnTo>
                    <a:pt x="647319" y="48894"/>
                  </a:lnTo>
                  <a:lnTo>
                    <a:pt x="653923" y="48894"/>
                  </a:lnTo>
                  <a:lnTo>
                    <a:pt x="653923" y="47116"/>
                  </a:lnTo>
                  <a:lnTo>
                    <a:pt x="657365" y="47116"/>
                  </a:lnTo>
                  <a:lnTo>
                    <a:pt x="582676" y="3555"/>
                  </a:lnTo>
                  <a:lnTo>
                    <a:pt x="576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31764" y="2179320"/>
              <a:ext cx="315467" cy="5547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29427" y="2317242"/>
              <a:ext cx="120650" cy="353695"/>
            </a:xfrm>
            <a:custGeom>
              <a:avLst/>
              <a:gdLst/>
              <a:ahLst/>
              <a:cxnLst/>
              <a:rect l="l" t="t" r="r" b="b"/>
              <a:pathLst>
                <a:path w="120650" h="353694">
                  <a:moveTo>
                    <a:pt x="60071" y="51289"/>
                  </a:moveTo>
                  <a:lnTo>
                    <a:pt x="47117" y="73496"/>
                  </a:lnTo>
                  <a:lnTo>
                    <a:pt x="47117" y="353695"/>
                  </a:lnTo>
                  <a:lnTo>
                    <a:pt x="73025" y="353695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353694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8" y="109855"/>
                  </a:lnTo>
                  <a:lnTo>
                    <a:pt x="47117" y="73496"/>
                  </a:lnTo>
                  <a:lnTo>
                    <a:pt x="47117" y="25654"/>
                  </a:lnTo>
                  <a:lnTo>
                    <a:pt x="75033" y="25654"/>
                  </a:lnTo>
                  <a:lnTo>
                    <a:pt x="60071" y="0"/>
                  </a:lnTo>
                  <a:close/>
                </a:path>
                <a:path w="120650" h="353694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4" y="109855"/>
                  </a:lnTo>
                  <a:lnTo>
                    <a:pt x="97789" y="116078"/>
                  </a:lnTo>
                  <a:lnTo>
                    <a:pt x="105790" y="118110"/>
                  </a:lnTo>
                  <a:lnTo>
                    <a:pt x="111887" y="114554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4"/>
                  </a:lnTo>
                  <a:close/>
                </a:path>
                <a:path w="120650" h="353694">
                  <a:moveTo>
                    <a:pt x="73025" y="25654"/>
                  </a:moveTo>
                  <a:lnTo>
                    <a:pt x="47117" y="25654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120650" h="353694">
                  <a:moveTo>
                    <a:pt x="73025" y="32131"/>
                  </a:moveTo>
                  <a:lnTo>
                    <a:pt x="71247" y="32131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353694">
                  <a:moveTo>
                    <a:pt x="71247" y="32131"/>
                  </a:moveTo>
                  <a:lnTo>
                    <a:pt x="48895" y="32131"/>
                  </a:lnTo>
                  <a:lnTo>
                    <a:pt x="60071" y="51289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731764" y="4867655"/>
              <a:ext cx="315467" cy="5836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29427" y="4889754"/>
              <a:ext cx="120650" cy="382905"/>
            </a:xfrm>
            <a:custGeom>
              <a:avLst/>
              <a:gdLst/>
              <a:ahLst/>
              <a:cxnLst/>
              <a:rect l="l" t="t" r="r" b="b"/>
              <a:pathLst>
                <a:path w="120650" h="382904">
                  <a:moveTo>
                    <a:pt x="14350" y="264668"/>
                  </a:moveTo>
                  <a:lnTo>
                    <a:pt x="8255" y="268224"/>
                  </a:lnTo>
                  <a:lnTo>
                    <a:pt x="2032" y="271780"/>
                  </a:lnTo>
                  <a:lnTo>
                    <a:pt x="0" y="279781"/>
                  </a:lnTo>
                  <a:lnTo>
                    <a:pt x="60071" y="382778"/>
                  </a:lnTo>
                  <a:lnTo>
                    <a:pt x="75033" y="357124"/>
                  </a:lnTo>
                  <a:lnTo>
                    <a:pt x="47117" y="357124"/>
                  </a:lnTo>
                  <a:lnTo>
                    <a:pt x="47117" y="309281"/>
                  </a:lnTo>
                  <a:lnTo>
                    <a:pt x="25908" y="272923"/>
                  </a:lnTo>
                  <a:lnTo>
                    <a:pt x="22351" y="266700"/>
                  </a:lnTo>
                  <a:lnTo>
                    <a:pt x="14350" y="264668"/>
                  </a:lnTo>
                  <a:close/>
                </a:path>
                <a:path w="120650" h="382904">
                  <a:moveTo>
                    <a:pt x="47117" y="309281"/>
                  </a:moveTo>
                  <a:lnTo>
                    <a:pt x="47117" y="357124"/>
                  </a:lnTo>
                  <a:lnTo>
                    <a:pt x="73025" y="357124"/>
                  </a:lnTo>
                  <a:lnTo>
                    <a:pt x="73025" y="350647"/>
                  </a:lnTo>
                  <a:lnTo>
                    <a:pt x="48895" y="350647"/>
                  </a:lnTo>
                  <a:lnTo>
                    <a:pt x="60071" y="331488"/>
                  </a:lnTo>
                  <a:lnTo>
                    <a:pt x="47117" y="309281"/>
                  </a:lnTo>
                  <a:close/>
                </a:path>
                <a:path w="120650" h="382904">
                  <a:moveTo>
                    <a:pt x="105790" y="264668"/>
                  </a:moveTo>
                  <a:lnTo>
                    <a:pt x="97789" y="266700"/>
                  </a:lnTo>
                  <a:lnTo>
                    <a:pt x="94234" y="272923"/>
                  </a:lnTo>
                  <a:lnTo>
                    <a:pt x="73025" y="309281"/>
                  </a:lnTo>
                  <a:lnTo>
                    <a:pt x="73025" y="357124"/>
                  </a:lnTo>
                  <a:lnTo>
                    <a:pt x="75033" y="357124"/>
                  </a:lnTo>
                  <a:lnTo>
                    <a:pt x="120142" y="279781"/>
                  </a:lnTo>
                  <a:lnTo>
                    <a:pt x="118110" y="271780"/>
                  </a:lnTo>
                  <a:lnTo>
                    <a:pt x="111887" y="268224"/>
                  </a:lnTo>
                  <a:lnTo>
                    <a:pt x="105790" y="264668"/>
                  </a:lnTo>
                  <a:close/>
                </a:path>
                <a:path w="120650" h="382904">
                  <a:moveTo>
                    <a:pt x="60071" y="331488"/>
                  </a:moveTo>
                  <a:lnTo>
                    <a:pt x="48895" y="350647"/>
                  </a:lnTo>
                  <a:lnTo>
                    <a:pt x="71247" y="350647"/>
                  </a:lnTo>
                  <a:lnTo>
                    <a:pt x="60071" y="331488"/>
                  </a:lnTo>
                  <a:close/>
                </a:path>
                <a:path w="120650" h="382904">
                  <a:moveTo>
                    <a:pt x="73025" y="309281"/>
                  </a:moveTo>
                  <a:lnTo>
                    <a:pt x="60071" y="331488"/>
                  </a:lnTo>
                  <a:lnTo>
                    <a:pt x="71247" y="350647"/>
                  </a:lnTo>
                  <a:lnTo>
                    <a:pt x="73025" y="350647"/>
                  </a:lnTo>
                  <a:lnTo>
                    <a:pt x="73025" y="309281"/>
                  </a:lnTo>
                  <a:close/>
                </a:path>
                <a:path w="120650" h="382904">
                  <a:moveTo>
                    <a:pt x="73025" y="0"/>
                  </a:moveTo>
                  <a:lnTo>
                    <a:pt x="47117" y="0"/>
                  </a:lnTo>
                  <a:lnTo>
                    <a:pt x="47117" y="309281"/>
                  </a:lnTo>
                  <a:lnTo>
                    <a:pt x="60071" y="331488"/>
                  </a:lnTo>
                  <a:lnTo>
                    <a:pt x="73025" y="30928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3183635"/>
            <a:ext cx="9144000" cy="3674745"/>
            <a:chOff x="0" y="3183635"/>
            <a:chExt cx="9144000" cy="3674745"/>
          </a:xfrm>
        </p:grpSpPr>
        <p:sp>
          <p:nvSpPr>
            <p:cNvPr id="3" name="object 3"/>
            <p:cNvSpPr/>
            <p:nvPr/>
          </p:nvSpPr>
          <p:spPr>
            <a:xfrm>
              <a:off x="1856237" y="3188202"/>
              <a:ext cx="5489437" cy="233935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6420" y="3183635"/>
              <a:ext cx="5466587" cy="2369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94332" y="3206495"/>
              <a:ext cx="5413248" cy="2263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94332" y="3206495"/>
              <a:ext cx="5413375" cy="2263140"/>
            </a:xfrm>
            <a:custGeom>
              <a:avLst/>
              <a:gdLst/>
              <a:ahLst/>
              <a:cxnLst/>
              <a:rect l="l" t="t" r="r" b="b"/>
              <a:pathLst>
                <a:path w="5413375" h="2263140">
                  <a:moveTo>
                    <a:pt x="0" y="2263140"/>
                  </a:moveTo>
                  <a:lnTo>
                    <a:pt x="5413248" y="2263140"/>
                  </a:lnTo>
                  <a:lnTo>
                    <a:pt x="5413248" y="0"/>
                  </a:lnTo>
                  <a:lnTo>
                    <a:pt x="0" y="0"/>
                  </a:lnTo>
                  <a:lnTo>
                    <a:pt x="0" y="22631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75126" y="381"/>
            <a:ext cx="484060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Definindo</a:t>
            </a:r>
            <a:r>
              <a:rPr sz="4800" spc="-50" dirty="0"/>
              <a:t> </a:t>
            </a:r>
            <a:r>
              <a:rPr sz="4800" spc="-5" dirty="0"/>
              <a:t>Classes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3359785" y="3217545"/>
            <a:ext cx="5330825" cy="23983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latin typeface="Georgia"/>
                <a:cs typeface="Georgia"/>
              </a:rPr>
              <a:t>&lt;modificador&gt; </a:t>
            </a:r>
            <a:r>
              <a:rPr sz="1400" b="1" dirty="0">
                <a:latin typeface="Georgia"/>
                <a:cs typeface="Georgia"/>
              </a:rPr>
              <a:t>class &lt;nome&gt; &lt;extends&gt; &lt;implements&gt;{</a:t>
            </a:r>
            <a:endParaRPr sz="1400">
              <a:latin typeface="Georgia"/>
              <a:cs typeface="Georgia"/>
            </a:endParaRPr>
          </a:p>
          <a:p>
            <a:pPr marL="323215">
              <a:lnSpc>
                <a:spcPct val="100000"/>
              </a:lnSpc>
              <a:spcBef>
                <a:spcPts val="190"/>
              </a:spcBef>
            </a:pPr>
            <a:r>
              <a:rPr sz="1400" b="1" spc="-5" dirty="0">
                <a:latin typeface="Georgia"/>
                <a:cs typeface="Georgia"/>
              </a:rPr>
              <a:t>// corpo </a:t>
            </a:r>
            <a:r>
              <a:rPr sz="1400" b="1" dirty="0">
                <a:latin typeface="Georgia"/>
                <a:cs typeface="Georgia"/>
              </a:rPr>
              <a:t>da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Classe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10"/>
              </a:spcBef>
            </a:pPr>
            <a:r>
              <a:rPr sz="1400" b="1" dirty="0">
                <a:latin typeface="Georgia"/>
                <a:cs typeface="Georgia"/>
              </a:rPr>
              <a:t>&lt;declaraçãoDoAtributo&gt;*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05"/>
              </a:spcBef>
            </a:pPr>
            <a:r>
              <a:rPr sz="1400" b="1" spc="-5" dirty="0">
                <a:latin typeface="Georgia"/>
                <a:cs typeface="Georgia"/>
              </a:rPr>
              <a:t>&lt;declaraçãoDoConstrutor&gt;*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Georgia"/>
                <a:cs typeface="Georgia"/>
              </a:rPr>
              <a:t>&lt;declaraçãoDoMétodo&gt;*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05"/>
              </a:spcBef>
            </a:pPr>
            <a:r>
              <a:rPr sz="1400" b="1" spc="-5" dirty="0">
                <a:latin typeface="Georgia"/>
                <a:cs typeface="Georgia"/>
              </a:rPr>
              <a:t>&lt;classe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aninhada&gt;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latin typeface="Georgia"/>
                <a:cs typeface="Georgia"/>
              </a:rPr>
              <a:t>&lt;declaração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interface&gt;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Georgia"/>
                <a:cs typeface="Georgia"/>
              </a:rPr>
              <a:t>&lt;bloco de</a:t>
            </a:r>
            <a:r>
              <a:rPr sz="1400" b="1" spc="-5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inicialização&gt;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00" b="1" dirty="0">
                <a:latin typeface="Georgia"/>
                <a:cs typeface="Georgia"/>
              </a:rPr>
              <a:t>}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19527" y="3828288"/>
            <a:ext cx="6849109" cy="2085339"/>
            <a:chOff x="795527" y="3828288"/>
            <a:chExt cx="6849109" cy="2085339"/>
          </a:xfrm>
        </p:grpSpPr>
        <p:sp>
          <p:nvSpPr>
            <p:cNvPr id="10" name="object 10"/>
            <p:cNvSpPr/>
            <p:nvPr/>
          </p:nvSpPr>
          <p:spPr>
            <a:xfrm>
              <a:off x="795527" y="3828288"/>
              <a:ext cx="1507236" cy="423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3127" y="3851148"/>
              <a:ext cx="1367790" cy="222885"/>
            </a:xfrm>
            <a:custGeom>
              <a:avLst/>
              <a:gdLst/>
              <a:ahLst/>
              <a:cxnLst/>
              <a:rect l="l" t="t" r="r" b="b"/>
              <a:pathLst>
                <a:path w="1367789" h="222885">
                  <a:moveTo>
                    <a:pt x="1367472" y="0"/>
                  </a:moveTo>
                  <a:lnTo>
                    <a:pt x="1289748" y="0"/>
                  </a:lnTo>
                  <a:lnTo>
                    <a:pt x="1289748" y="25907"/>
                  </a:lnTo>
                  <a:lnTo>
                    <a:pt x="1367472" y="25907"/>
                  </a:lnTo>
                  <a:lnTo>
                    <a:pt x="1367472" y="0"/>
                  </a:lnTo>
                  <a:close/>
                </a:path>
                <a:path w="1367789" h="222885">
                  <a:moveTo>
                    <a:pt x="1263840" y="0"/>
                  </a:moveTo>
                  <a:lnTo>
                    <a:pt x="1186116" y="0"/>
                  </a:lnTo>
                  <a:lnTo>
                    <a:pt x="1186116" y="25907"/>
                  </a:lnTo>
                  <a:lnTo>
                    <a:pt x="1263840" y="25907"/>
                  </a:lnTo>
                  <a:lnTo>
                    <a:pt x="1263840" y="0"/>
                  </a:lnTo>
                  <a:close/>
                </a:path>
                <a:path w="1367789" h="222885">
                  <a:moveTo>
                    <a:pt x="1160208" y="0"/>
                  </a:moveTo>
                  <a:lnTo>
                    <a:pt x="1082484" y="0"/>
                  </a:lnTo>
                  <a:lnTo>
                    <a:pt x="1082484" y="25907"/>
                  </a:lnTo>
                  <a:lnTo>
                    <a:pt x="1160208" y="25907"/>
                  </a:lnTo>
                  <a:lnTo>
                    <a:pt x="1160208" y="0"/>
                  </a:lnTo>
                  <a:close/>
                </a:path>
                <a:path w="1367789" h="222885">
                  <a:moveTo>
                    <a:pt x="1056576" y="0"/>
                  </a:moveTo>
                  <a:lnTo>
                    <a:pt x="978852" y="0"/>
                  </a:lnTo>
                  <a:lnTo>
                    <a:pt x="978852" y="25907"/>
                  </a:lnTo>
                  <a:lnTo>
                    <a:pt x="1056576" y="25907"/>
                  </a:lnTo>
                  <a:lnTo>
                    <a:pt x="1056576" y="0"/>
                  </a:lnTo>
                  <a:close/>
                </a:path>
                <a:path w="1367789" h="222885">
                  <a:moveTo>
                    <a:pt x="952944" y="0"/>
                  </a:moveTo>
                  <a:lnTo>
                    <a:pt x="875220" y="0"/>
                  </a:lnTo>
                  <a:lnTo>
                    <a:pt x="875220" y="25907"/>
                  </a:lnTo>
                  <a:lnTo>
                    <a:pt x="952944" y="25907"/>
                  </a:lnTo>
                  <a:lnTo>
                    <a:pt x="952944" y="0"/>
                  </a:lnTo>
                  <a:close/>
                </a:path>
                <a:path w="1367789" h="222885">
                  <a:moveTo>
                    <a:pt x="849312" y="0"/>
                  </a:moveTo>
                  <a:lnTo>
                    <a:pt x="771588" y="0"/>
                  </a:lnTo>
                  <a:lnTo>
                    <a:pt x="771588" y="25907"/>
                  </a:lnTo>
                  <a:lnTo>
                    <a:pt x="849312" y="25907"/>
                  </a:lnTo>
                  <a:lnTo>
                    <a:pt x="849312" y="0"/>
                  </a:lnTo>
                  <a:close/>
                </a:path>
                <a:path w="1367789" h="222885">
                  <a:moveTo>
                    <a:pt x="745680" y="0"/>
                  </a:moveTo>
                  <a:lnTo>
                    <a:pt x="667956" y="0"/>
                  </a:lnTo>
                  <a:lnTo>
                    <a:pt x="667956" y="25907"/>
                  </a:lnTo>
                  <a:lnTo>
                    <a:pt x="745680" y="25907"/>
                  </a:lnTo>
                  <a:lnTo>
                    <a:pt x="745680" y="0"/>
                  </a:lnTo>
                  <a:close/>
                </a:path>
                <a:path w="1367789" h="222885">
                  <a:moveTo>
                    <a:pt x="642048" y="0"/>
                  </a:moveTo>
                  <a:lnTo>
                    <a:pt x="564324" y="0"/>
                  </a:lnTo>
                  <a:lnTo>
                    <a:pt x="564324" y="25907"/>
                  </a:lnTo>
                  <a:lnTo>
                    <a:pt x="642048" y="25907"/>
                  </a:lnTo>
                  <a:lnTo>
                    <a:pt x="642048" y="0"/>
                  </a:lnTo>
                  <a:close/>
                </a:path>
                <a:path w="1367789" h="222885">
                  <a:moveTo>
                    <a:pt x="538416" y="0"/>
                  </a:moveTo>
                  <a:lnTo>
                    <a:pt x="460692" y="0"/>
                  </a:lnTo>
                  <a:lnTo>
                    <a:pt x="460692" y="25907"/>
                  </a:lnTo>
                  <a:lnTo>
                    <a:pt x="538416" y="25907"/>
                  </a:lnTo>
                  <a:lnTo>
                    <a:pt x="538416" y="0"/>
                  </a:lnTo>
                  <a:close/>
                </a:path>
                <a:path w="1367789" h="222885">
                  <a:moveTo>
                    <a:pt x="434784" y="0"/>
                  </a:moveTo>
                  <a:lnTo>
                    <a:pt x="357098" y="0"/>
                  </a:lnTo>
                  <a:lnTo>
                    <a:pt x="357098" y="25907"/>
                  </a:lnTo>
                  <a:lnTo>
                    <a:pt x="434784" y="25907"/>
                  </a:lnTo>
                  <a:lnTo>
                    <a:pt x="434784" y="0"/>
                  </a:lnTo>
                  <a:close/>
                </a:path>
                <a:path w="1367789" h="222885">
                  <a:moveTo>
                    <a:pt x="331190" y="0"/>
                  </a:moveTo>
                  <a:lnTo>
                    <a:pt x="253466" y="0"/>
                  </a:lnTo>
                  <a:lnTo>
                    <a:pt x="253466" y="25907"/>
                  </a:lnTo>
                  <a:lnTo>
                    <a:pt x="331190" y="25907"/>
                  </a:lnTo>
                  <a:lnTo>
                    <a:pt x="331190" y="0"/>
                  </a:lnTo>
                  <a:close/>
                </a:path>
                <a:path w="1367789" h="222885">
                  <a:moveTo>
                    <a:pt x="227558" y="0"/>
                  </a:moveTo>
                  <a:lnTo>
                    <a:pt x="149834" y="0"/>
                  </a:lnTo>
                  <a:lnTo>
                    <a:pt x="149834" y="25907"/>
                  </a:lnTo>
                  <a:lnTo>
                    <a:pt x="227558" y="25907"/>
                  </a:lnTo>
                  <a:lnTo>
                    <a:pt x="227558" y="0"/>
                  </a:lnTo>
                  <a:close/>
                </a:path>
                <a:path w="1367789" h="222885">
                  <a:moveTo>
                    <a:pt x="123926" y="0"/>
                  </a:moveTo>
                  <a:lnTo>
                    <a:pt x="52984" y="0"/>
                  </a:lnTo>
                  <a:lnTo>
                    <a:pt x="47180" y="5841"/>
                  </a:lnTo>
                  <a:lnTo>
                    <a:pt x="47180" y="26924"/>
                  </a:lnTo>
                  <a:lnTo>
                    <a:pt x="73088" y="26924"/>
                  </a:lnTo>
                  <a:lnTo>
                    <a:pt x="73088" y="25907"/>
                  </a:lnTo>
                  <a:lnTo>
                    <a:pt x="60134" y="25907"/>
                  </a:lnTo>
                  <a:lnTo>
                    <a:pt x="73088" y="12953"/>
                  </a:lnTo>
                  <a:lnTo>
                    <a:pt x="123926" y="12953"/>
                  </a:lnTo>
                  <a:lnTo>
                    <a:pt x="123926" y="0"/>
                  </a:lnTo>
                  <a:close/>
                </a:path>
                <a:path w="1367789" h="222885">
                  <a:moveTo>
                    <a:pt x="73088" y="12953"/>
                  </a:moveTo>
                  <a:lnTo>
                    <a:pt x="60134" y="25907"/>
                  </a:lnTo>
                  <a:lnTo>
                    <a:pt x="73088" y="25907"/>
                  </a:lnTo>
                  <a:lnTo>
                    <a:pt x="73088" y="12953"/>
                  </a:lnTo>
                  <a:close/>
                </a:path>
                <a:path w="1367789" h="222885">
                  <a:moveTo>
                    <a:pt x="123926" y="12953"/>
                  </a:moveTo>
                  <a:lnTo>
                    <a:pt x="73088" y="12953"/>
                  </a:lnTo>
                  <a:lnTo>
                    <a:pt x="73088" y="25907"/>
                  </a:lnTo>
                  <a:lnTo>
                    <a:pt x="123926" y="25907"/>
                  </a:lnTo>
                  <a:lnTo>
                    <a:pt x="123926" y="12953"/>
                  </a:lnTo>
                  <a:close/>
                </a:path>
                <a:path w="1367789" h="222885">
                  <a:moveTo>
                    <a:pt x="14452" y="104266"/>
                  </a:moveTo>
                  <a:lnTo>
                    <a:pt x="8267" y="107950"/>
                  </a:lnTo>
                  <a:lnTo>
                    <a:pt x="2082" y="111506"/>
                  </a:lnTo>
                  <a:lnTo>
                    <a:pt x="0" y="119379"/>
                  </a:lnTo>
                  <a:lnTo>
                    <a:pt x="3606" y="125602"/>
                  </a:lnTo>
                  <a:lnTo>
                    <a:pt x="60134" y="222503"/>
                  </a:lnTo>
                  <a:lnTo>
                    <a:pt x="75099" y="196850"/>
                  </a:lnTo>
                  <a:lnTo>
                    <a:pt x="47180" y="196850"/>
                  </a:lnTo>
                  <a:lnTo>
                    <a:pt x="47180" y="156463"/>
                  </a:lnTo>
                  <a:lnTo>
                    <a:pt x="51617" y="156463"/>
                  </a:lnTo>
                  <a:lnTo>
                    <a:pt x="25984" y="112521"/>
                  </a:lnTo>
                  <a:lnTo>
                    <a:pt x="22377" y="106425"/>
                  </a:lnTo>
                  <a:lnTo>
                    <a:pt x="14452" y="104266"/>
                  </a:lnTo>
                  <a:close/>
                </a:path>
                <a:path w="1367789" h="222885">
                  <a:moveTo>
                    <a:pt x="51617" y="156463"/>
                  </a:moveTo>
                  <a:lnTo>
                    <a:pt x="47180" y="156463"/>
                  </a:lnTo>
                  <a:lnTo>
                    <a:pt x="47180" y="196850"/>
                  </a:lnTo>
                  <a:lnTo>
                    <a:pt x="73088" y="196850"/>
                  </a:lnTo>
                  <a:lnTo>
                    <a:pt x="73088" y="190245"/>
                  </a:lnTo>
                  <a:lnTo>
                    <a:pt x="48945" y="190245"/>
                  </a:lnTo>
                  <a:lnTo>
                    <a:pt x="60134" y="171065"/>
                  </a:lnTo>
                  <a:lnTo>
                    <a:pt x="51617" y="156463"/>
                  </a:lnTo>
                  <a:close/>
                </a:path>
                <a:path w="1367789" h="222885">
                  <a:moveTo>
                    <a:pt x="98659" y="156463"/>
                  </a:moveTo>
                  <a:lnTo>
                    <a:pt x="73088" y="156463"/>
                  </a:lnTo>
                  <a:lnTo>
                    <a:pt x="73088" y="196850"/>
                  </a:lnTo>
                  <a:lnTo>
                    <a:pt x="75099" y="196850"/>
                  </a:lnTo>
                  <a:lnTo>
                    <a:pt x="98659" y="156463"/>
                  </a:lnTo>
                  <a:close/>
                </a:path>
                <a:path w="1367789" h="222885">
                  <a:moveTo>
                    <a:pt x="60134" y="171065"/>
                  </a:moveTo>
                  <a:lnTo>
                    <a:pt x="48945" y="190245"/>
                  </a:lnTo>
                  <a:lnTo>
                    <a:pt x="71323" y="190245"/>
                  </a:lnTo>
                  <a:lnTo>
                    <a:pt x="60134" y="171065"/>
                  </a:lnTo>
                  <a:close/>
                </a:path>
                <a:path w="1367789" h="222885">
                  <a:moveTo>
                    <a:pt x="105816" y="104266"/>
                  </a:moveTo>
                  <a:lnTo>
                    <a:pt x="97891" y="106425"/>
                  </a:lnTo>
                  <a:lnTo>
                    <a:pt x="94284" y="112521"/>
                  </a:lnTo>
                  <a:lnTo>
                    <a:pt x="60134" y="171065"/>
                  </a:lnTo>
                  <a:lnTo>
                    <a:pt x="71323" y="190245"/>
                  </a:lnTo>
                  <a:lnTo>
                    <a:pt x="73088" y="190245"/>
                  </a:lnTo>
                  <a:lnTo>
                    <a:pt x="73088" y="156463"/>
                  </a:lnTo>
                  <a:lnTo>
                    <a:pt x="98659" y="156463"/>
                  </a:lnTo>
                  <a:lnTo>
                    <a:pt x="116662" y="125602"/>
                  </a:lnTo>
                  <a:lnTo>
                    <a:pt x="120268" y="119379"/>
                  </a:lnTo>
                  <a:lnTo>
                    <a:pt x="118186" y="111506"/>
                  </a:lnTo>
                  <a:lnTo>
                    <a:pt x="112001" y="107950"/>
                  </a:lnTo>
                  <a:lnTo>
                    <a:pt x="105816" y="104266"/>
                  </a:lnTo>
                  <a:close/>
                </a:path>
                <a:path w="1367789" h="222885">
                  <a:moveTo>
                    <a:pt x="68651" y="156463"/>
                  </a:moveTo>
                  <a:lnTo>
                    <a:pt x="51617" y="156463"/>
                  </a:lnTo>
                  <a:lnTo>
                    <a:pt x="60134" y="171065"/>
                  </a:lnTo>
                  <a:lnTo>
                    <a:pt x="68651" y="156463"/>
                  </a:lnTo>
                  <a:close/>
                </a:path>
                <a:path w="1367789" h="222885">
                  <a:moveTo>
                    <a:pt x="73088" y="52831"/>
                  </a:moveTo>
                  <a:lnTo>
                    <a:pt x="47180" y="52831"/>
                  </a:lnTo>
                  <a:lnTo>
                    <a:pt x="47180" y="130556"/>
                  </a:lnTo>
                  <a:lnTo>
                    <a:pt x="73088" y="130556"/>
                  </a:lnTo>
                  <a:lnTo>
                    <a:pt x="73088" y="5283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80787" y="3927348"/>
              <a:ext cx="2863595" cy="315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24222" y="4005453"/>
              <a:ext cx="2662555" cy="120650"/>
            </a:xfrm>
            <a:custGeom>
              <a:avLst/>
              <a:gdLst/>
              <a:ahLst/>
              <a:cxnLst/>
              <a:rect l="l" t="t" r="r" b="b"/>
              <a:pathLst>
                <a:path w="2662554" h="120650">
                  <a:moveTo>
                    <a:pt x="77724" y="55499"/>
                  </a:moveTo>
                  <a:lnTo>
                    <a:pt x="0" y="55753"/>
                  </a:lnTo>
                  <a:lnTo>
                    <a:pt x="0" y="81661"/>
                  </a:lnTo>
                  <a:lnTo>
                    <a:pt x="77724" y="81407"/>
                  </a:lnTo>
                  <a:lnTo>
                    <a:pt x="77724" y="55499"/>
                  </a:lnTo>
                  <a:close/>
                </a:path>
                <a:path w="2662554" h="120650">
                  <a:moveTo>
                    <a:pt x="181355" y="55118"/>
                  </a:moveTo>
                  <a:lnTo>
                    <a:pt x="103631" y="55372"/>
                  </a:lnTo>
                  <a:lnTo>
                    <a:pt x="103631" y="81280"/>
                  </a:lnTo>
                  <a:lnTo>
                    <a:pt x="181355" y="81026"/>
                  </a:lnTo>
                  <a:lnTo>
                    <a:pt x="181355" y="55118"/>
                  </a:lnTo>
                  <a:close/>
                </a:path>
                <a:path w="2662554" h="120650">
                  <a:moveTo>
                    <a:pt x="284988" y="54864"/>
                  </a:moveTo>
                  <a:lnTo>
                    <a:pt x="207263" y="55118"/>
                  </a:lnTo>
                  <a:lnTo>
                    <a:pt x="207263" y="81026"/>
                  </a:lnTo>
                  <a:lnTo>
                    <a:pt x="284988" y="80772"/>
                  </a:lnTo>
                  <a:lnTo>
                    <a:pt x="284988" y="54864"/>
                  </a:lnTo>
                  <a:close/>
                </a:path>
                <a:path w="2662554" h="120650">
                  <a:moveTo>
                    <a:pt x="388619" y="54483"/>
                  </a:moveTo>
                  <a:lnTo>
                    <a:pt x="310895" y="54737"/>
                  </a:lnTo>
                  <a:lnTo>
                    <a:pt x="310895" y="80645"/>
                  </a:lnTo>
                  <a:lnTo>
                    <a:pt x="388619" y="80391"/>
                  </a:lnTo>
                  <a:lnTo>
                    <a:pt x="388619" y="54483"/>
                  </a:lnTo>
                  <a:close/>
                </a:path>
                <a:path w="2662554" h="120650">
                  <a:moveTo>
                    <a:pt x="492251" y="54102"/>
                  </a:moveTo>
                  <a:lnTo>
                    <a:pt x="414527" y="54356"/>
                  </a:lnTo>
                  <a:lnTo>
                    <a:pt x="414527" y="80264"/>
                  </a:lnTo>
                  <a:lnTo>
                    <a:pt x="492251" y="80010"/>
                  </a:lnTo>
                  <a:lnTo>
                    <a:pt x="492251" y="54102"/>
                  </a:lnTo>
                  <a:close/>
                </a:path>
                <a:path w="2662554" h="120650">
                  <a:moveTo>
                    <a:pt x="595883" y="53848"/>
                  </a:moveTo>
                  <a:lnTo>
                    <a:pt x="518160" y="54102"/>
                  </a:lnTo>
                  <a:lnTo>
                    <a:pt x="518160" y="80010"/>
                  </a:lnTo>
                  <a:lnTo>
                    <a:pt x="595883" y="79756"/>
                  </a:lnTo>
                  <a:lnTo>
                    <a:pt x="595883" y="53848"/>
                  </a:lnTo>
                  <a:close/>
                </a:path>
                <a:path w="2662554" h="120650">
                  <a:moveTo>
                    <a:pt x="699515" y="53467"/>
                  </a:moveTo>
                  <a:lnTo>
                    <a:pt x="621791" y="53721"/>
                  </a:lnTo>
                  <a:lnTo>
                    <a:pt x="621791" y="79629"/>
                  </a:lnTo>
                  <a:lnTo>
                    <a:pt x="699515" y="79375"/>
                  </a:lnTo>
                  <a:lnTo>
                    <a:pt x="699515" y="53467"/>
                  </a:lnTo>
                  <a:close/>
                </a:path>
                <a:path w="2662554" h="120650">
                  <a:moveTo>
                    <a:pt x="803148" y="53086"/>
                  </a:moveTo>
                  <a:lnTo>
                    <a:pt x="725424" y="53340"/>
                  </a:lnTo>
                  <a:lnTo>
                    <a:pt x="725424" y="79248"/>
                  </a:lnTo>
                  <a:lnTo>
                    <a:pt x="803148" y="78994"/>
                  </a:lnTo>
                  <a:lnTo>
                    <a:pt x="803148" y="53086"/>
                  </a:lnTo>
                  <a:close/>
                </a:path>
                <a:path w="2662554" h="120650">
                  <a:moveTo>
                    <a:pt x="906779" y="52705"/>
                  </a:moveTo>
                  <a:lnTo>
                    <a:pt x="829055" y="52959"/>
                  </a:lnTo>
                  <a:lnTo>
                    <a:pt x="829055" y="78867"/>
                  </a:lnTo>
                  <a:lnTo>
                    <a:pt x="906779" y="78613"/>
                  </a:lnTo>
                  <a:lnTo>
                    <a:pt x="906779" y="52705"/>
                  </a:lnTo>
                  <a:close/>
                </a:path>
                <a:path w="2662554" h="120650">
                  <a:moveTo>
                    <a:pt x="1010412" y="52451"/>
                  </a:moveTo>
                  <a:lnTo>
                    <a:pt x="932688" y="52705"/>
                  </a:lnTo>
                  <a:lnTo>
                    <a:pt x="932688" y="78613"/>
                  </a:lnTo>
                  <a:lnTo>
                    <a:pt x="1010412" y="78359"/>
                  </a:lnTo>
                  <a:lnTo>
                    <a:pt x="1010412" y="52451"/>
                  </a:lnTo>
                  <a:close/>
                </a:path>
                <a:path w="2662554" h="120650">
                  <a:moveTo>
                    <a:pt x="1114043" y="52070"/>
                  </a:moveTo>
                  <a:lnTo>
                    <a:pt x="1036319" y="52324"/>
                  </a:lnTo>
                  <a:lnTo>
                    <a:pt x="1036319" y="78232"/>
                  </a:lnTo>
                  <a:lnTo>
                    <a:pt x="1114043" y="77978"/>
                  </a:lnTo>
                  <a:lnTo>
                    <a:pt x="1114043" y="52070"/>
                  </a:lnTo>
                  <a:close/>
                </a:path>
                <a:path w="2662554" h="120650">
                  <a:moveTo>
                    <a:pt x="1217676" y="51689"/>
                  </a:moveTo>
                  <a:lnTo>
                    <a:pt x="1139952" y="51943"/>
                  </a:lnTo>
                  <a:lnTo>
                    <a:pt x="1139952" y="77851"/>
                  </a:lnTo>
                  <a:lnTo>
                    <a:pt x="1217676" y="77597"/>
                  </a:lnTo>
                  <a:lnTo>
                    <a:pt x="1217676" y="51689"/>
                  </a:lnTo>
                  <a:close/>
                </a:path>
                <a:path w="2662554" h="120650">
                  <a:moveTo>
                    <a:pt x="1321307" y="51308"/>
                  </a:moveTo>
                  <a:lnTo>
                    <a:pt x="1243583" y="51562"/>
                  </a:lnTo>
                  <a:lnTo>
                    <a:pt x="1243583" y="77470"/>
                  </a:lnTo>
                  <a:lnTo>
                    <a:pt x="1321307" y="77216"/>
                  </a:lnTo>
                  <a:lnTo>
                    <a:pt x="1321307" y="51308"/>
                  </a:lnTo>
                  <a:close/>
                </a:path>
                <a:path w="2662554" h="120650">
                  <a:moveTo>
                    <a:pt x="1424939" y="51054"/>
                  </a:moveTo>
                  <a:lnTo>
                    <a:pt x="1347215" y="51308"/>
                  </a:lnTo>
                  <a:lnTo>
                    <a:pt x="1347215" y="77216"/>
                  </a:lnTo>
                  <a:lnTo>
                    <a:pt x="1424939" y="76962"/>
                  </a:lnTo>
                  <a:lnTo>
                    <a:pt x="1424939" y="51054"/>
                  </a:lnTo>
                  <a:close/>
                </a:path>
                <a:path w="2662554" h="120650">
                  <a:moveTo>
                    <a:pt x="1528572" y="50673"/>
                  </a:moveTo>
                  <a:lnTo>
                    <a:pt x="1450848" y="50927"/>
                  </a:lnTo>
                  <a:lnTo>
                    <a:pt x="1450848" y="76835"/>
                  </a:lnTo>
                  <a:lnTo>
                    <a:pt x="1528572" y="76581"/>
                  </a:lnTo>
                  <a:lnTo>
                    <a:pt x="1528572" y="50673"/>
                  </a:lnTo>
                  <a:close/>
                </a:path>
                <a:path w="2662554" h="120650">
                  <a:moveTo>
                    <a:pt x="1632203" y="50292"/>
                  </a:moveTo>
                  <a:lnTo>
                    <a:pt x="1554479" y="50546"/>
                  </a:lnTo>
                  <a:lnTo>
                    <a:pt x="1554479" y="76454"/>
                  </a:lnTo>
                  <a:lnTo>
                    <a:pt x="1632203" y="76200"/>
                  </a:lnTo>
                  <a:lnTo>
                    <a:pt x="1632203" y="50292"/>
                  </a:lnTo>
                  <a:close/>
                </a:path>
                <a:path w="2662554" h="120650">
                  <a:moveTo>
                    <a:pt x="1735835" y="49911"/>
                  </a:moveTo>
                  <a:lnTo>
                    <a:pt x="1658112" y="50165"/>
                  </a:lnTo>
                  <a:lnTo>
                    <a:pt x="1658112" y="76073"/>
                  </a:lnTo>
                  <a:lnTo>
                    <a:pt x="1735835" y="75819"/>
                  </a:lnTo>
                  <a:lnTo>
                    <a:pt x="1735835" y="49911"/>
                  </a:lnTo>
                  <a:close/>
                </a:path>
                <a:path w="2662554" h="120650">
                  <a:moveTo>
                    <a:pt x="1839468" y="49657"/>
                  </a:moveTo>
                  <a:lnTo>
                    <a:pt x="1761744" y="49911"/>
                  </a:lnTo>
                  <a:lnTo>
                    <a:pt x="1761744" y="75819"/>
                  </a:lnTo>
                  <a:lnTo>
                    <a:pt x="1839468" y="75565"/>
                  </a:lnTo>
                  <a:lnTo>
                    <a:pt x="1839468" y="49657"/>
                  </a:lnTo>
                  <a:close/>
                </a:path>
                <a:path w="2662554" h="120650">
                  <a:moveTo>
                    <a:pt x="1943100" y="49276"/>
                  </a:moveTo>
                  <a:lnTo>
                    <a:pt x="1865376" y="49530"/>
                  </a:lnTo>
                  <a:lnTo>
                    <a:pt x="1865376" y="75438"/>
                  </a:lnTo>
                  <a:lnTo>
                    <a:pt x="1943100" y="75184"/>
                  </a:lnTo>
                  <a:lnTo>
                    <a:pt x="1943100" y="49276"/>
                  </a:lnTo>
                  <a:close/>
                </a:path>
                <a:path w="2662554" h="120650">
                  <a:moveTo>
                    <a:pt x="2046731" y="48895"/>
                  </a:moveTo>
                  <a:lnTo>
                    <a:pt x="1969007" y="49149"/>
                  </a:lnTo>
                  <a:lnTo>
                    <a:pt x="1969007" y="75057"/>
                  </a:lnTo>
                  <a:lnTo>
                    <a:pt x="2046731" y="74803"/>
                  </a:lnTo>
                  <a:lnTo>
                    <a:pt x="2046731" y="48895"/>
                  </a:lnTo>
                  <a:close/>
                </a:path>
                <a:path w="2662554" h="120650">
                  <a:moveTo>
                    <a:pt x="2150363" y="48641"/>
                  </a:moveTo>
                  <a:lnTo>
                    <a:pt x="2072639" y="48895"/>
                  </a:lnTo>
                  <a:lnTo>
                    <a:pt x="2072639" y="74803"/>
                  </a:lnTo>
                  <a:lnTo>
                    <a:pt x="2150363" y="74422"/>
                  </a:lnTo>
                  <a:lnTo>
                    <a:pt x="2150363" y="48641"/>
                  </a:lnTo>
                  <a:close/>
                </a:path>
                <a:path w="2662554" h="120650">
                  <a:moveTo>
                    <a:pt x="2253996" y="48260"/>
                  </a:moveTo>
                  <a:lnTo>
                    <a:pt x="2176272" y="48514"/>
                  </a:lnTo>
                  <a:lnTo>
                    <a:pt x="2176272" y="74422"/>
                  </a:lnTo>
                  <a:lnTo>
                    <a:pt x="2253996" y="74168"/>
                  </a:lnTo>
                  <a:lnTo>
                    <a:pt x="2253996" y="48260"/>
                  </a:lnTo>
                  <a:close/>
                </a:path>
                <a:path w="2662554" h="120650">
                  <a:moveTo>
                    <a:pt x="2357628" y="47879"/>
                  </a:moveTo>
                  <a:lnTo>
                    <a:pt x="2279904" y="48133"/>
                  </a:lnTo>
                  <a:lnTo>
                    <a:pt x="2279904" y="74041"/>
                  </a:lnTo>
                  <a:lnTo>
                    <a:pt x="2357628" y="73787"/>
                  </a:lnTo>
                  <a:lnTo>
                    <a:pt x="2357628" y="47879"/>
                  </a:lnTo>
                  <a:close/>
                </a:path>
                <a:path w="2662554" h="120650">
                  <a:moveTo>
                    <a:pt x="2461259" y="47498"/>
                  </a:moveTo>
                  <a:lnTo>
                    <a:pt x="2383535" y="47752"/>
                  </a:lnTo>
                  <a:lnTo>
                    <a:pt x="2383535" y="73660"/>
                  </a:lnTo>
                  <a:lnTo>
                    <a:pt x="2461259" y="73406"/>
                  </a:lnTo>
                  <a:lnTo>
                    <a:pt x="2461259" y="47498"/>
                  </a:lnTo>
                  <a:close/>
                </a:path>
                <a:path w="2662554" h="120650">
                  <a:moveTo>
                    <a:pt x="2590800" y="71900"/>
                  </a:moveTo>
                  <a:lnTo>
                    <a:pt x="2546477" y="97917"/>
                  </a:lnTo>
                  <a:lnTo>
                    <a:pt x="2544445" y="105918"/>
                  </a:lnTo>
                  <a:lnTo>
                    <a:pt x="2548001" y="112014"/>
                  </a:lnTo>
                  <a:lnTo>
                    <a:pt x="2551683" y="118237"/>
                  </a:lnTo>
                  <a:lnTo>
                    <a:pt x="2559557" y="120269"/>
                  </a:lnTo>
                  <a:lnTo>
                    <a:pt x="2565780" y="116713"/>
                  </a:lnTo>
                  <a:lnTo>
                    <a:pt x="2639992" y="73025"/>
                  </a:lnTo>
                  <a:lnTo>
                    <a:pt x="2590800" y="73025"/>
                  </a:lnTo>
                  <a:lnTo>
                    <a:pt x="2590800" y="71900"/>
                  </a:lnTo>
                  <a:close/>
                </a:path>
                <a:path w="2662554" h="120650">
                  <a:moveTo>
                    <a:pt x="2564892" y="47244"/>
                  </a:moveTo>
                  <a:lnTo>
                    <a:pt x="2487168" y="47498"/>
                  </a:lnTo>
                  <a:lnTo>
                    <a:pt x="2487168" y="73406"/>
                  </a:lnTo>
                  <a:lnTo>
                    <a:pt x="2564892" y="73152"/>
                  </a:lnTo>
                  <a:lnTo>
                    <a:pt x="2564892" y="47244"/>
                  </a:lnTo>
                  <a:close/>
                </a:path>
                <a:path w="2662554" h="120650">
                  <a:moveTo>
                    <a:pt x="2611074" y="59987"/>
                  </a:moveTo>
                  <a:lnTo>
                    <a:pt x="2590800" y="71900"/>
                  </a:lnTo>
                  <a:lnTo>
                    <a:pt x="2590800" y="73025"/>
                  </a:lnTo>
                  <a:lnTo>
                    <a:pt x="2636774" y="72898"/>
                  </a:lnTo>
                  <a:lnTo>
                    <a:pt x="2636774" y="71120"/>
                  </a:lnTo>
                  <a:lnTo>
                    <a:pt x="2630297" y="71120"/>
                  </a:lnTo>
                  <a:lnTo>
                    <a:pt x="2611074" y="59987"/>
                  </a:lnTo>
                  <a:close/>
                </a:path>
                <a:path w="2662554" h="120650">
                  <a:moveTo>
                    <a:pt x="2640306" y="46990"/>
                  </a:moveTo>
                  <a:lnTo>
                    <a:pt x="2636774" y="46990"/>
                  </a:lnTo>
                  <a:lnTo>
                    <a:pt x="2636774" y="72898"/>
                  </a:lnTo>
                  <a:lnTo>
                    <a:pt x="2590800" y="73025"/>
                  </a:lnTo>
                  <a:lnTo>
                    <a:pt x="2639992" y="73025"/>
                  </a:lnTo>
                  <a:lnTo>
                    <a:pt x="2662428" y="59817"/>
                  </a:lnTo>
                  <a:lnTo>
                    <a:pt x="2640306" y="46990"/>
                  </a:lnTo>
                  <a:close/>
                </a:path>
                <a:path w="2662554" h="120650">
                  <a:moveTo>
                    <a:pt x="2590800" y="48246"/>
                  </a:moveTo>
                  <a:lnTo>
                    <a:pt x="2590800" y="71900"/>
                  </a:lnTo>
                  <a:lnTo>
                    <a:pt x="2611074" y="59987"/>
                  </a:lnTo>
                  <a:lnTo>
                    <a:pt x="2590800" y="48246"/>
                  </a:lnTo>
                  <a:close/>
                </a:path>
                <a:path w="2662554" h="120650">
                  <a:moveTo>
                    <a:pt x="2630170" y="48768"/>
                  </a:moveTo>
                  <a:lnTo>
                    <a:pt x="2611074" y="59987"/>
                  </a:lnTo>
                  <a:lnTo>
                    <a:pt x="2630297" y="71120"/>
                  </a:lnTo>
                  <a:lnTo>
                    <a:pt x="2630170" y="48768"/>
                  </a:lnTo>
                  <a:close/>
                </a:path>
                <a:path w="2662554" h="120650">
                  <a:moveTo>
                    <a:pt x="2636774" y="48768"/>
                  </a:moveTo>
                  <a:lnTo>
                    <a:pt x="2630170" y="48768"/>
                  </a:lnTo>
                  <a:lnTo>
                    <a:pt x="2630297" y="71120"/>
                  </a:lnTo>
                  <a:lnTo>
                    <a:pt x="2636774" y="71120"/>
                  </a:lnTo>
                  <a:lnTo>
                    <a:pt x="2636774" y="48768"/>
                  </a:lnTo>
                  <a:close/>
                </a:path>
                <a:path w="2662554" h="120650">
                  <a:moveTo>
                    <a:pt x="2636774" y="46990"/>
                  </a:moveTo>
                  <a:lnTo>
                    <a:pt x="2590800" y="47117"/>
                  </a:lnTo>
                  <a:lnTo>
                    <a:pt x="2590800" y="48246"/>
                  </a:lnTo>
                  <a:lnTo>
                    <a:pt x="2611074" y="59987"/>
                  </a:lnTo>
                  <a:lnTo>
                    <a:pt x="2630170" y="48768"/>
                  </a:lnTo>
                  <a:lnTo>
                    <a:pt x="2636774" y="48768"/>
                  </a:lnTo>
                  <a:lnTo>
                    <a:pt x="2636774" y="46990"/>
                  </a:lnTo>
                  <a:close/>
                </a:path>
                <a:path w="2662554" h="120650">
                  <a:moveTo>
                    <a:pt x="2559177" y="0"/>
                  </a:moveTo>
                  <a:lnTo>
                    <a:pt x="2551303" y="2159"/>
                  </a:lnTo>
                  <a:lnTo>
                    <a:pt x="2547620" y="8382"/>
                  </a:lnTo>
                  <a:lnTo>
                    <a:pt x="2544063" y="14478"/>
                  </a:lnTo>
                  <a:lnTo>
                    <a:pt x="2546223" y="22479"/>
                  </a:lnTo>
                  <a:lnTo>
                    <a:pt x="2590800" y="48246"/>
                  </a:lnTo>
                  <a:lnTo>
                    <a:pt x="2590800" y="47117"/>
                  </a:lnTo>
                  <a:lnTo>
                    <a:pt x="2640306" y="46990"/>
                  </a:lnTo>
                  <a:lnTo>
                    <a:pt x="25591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67783" y="4334256"/>
              <a:ext cx="1370076" cy="15788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10456" y="4356735"/>
              <a:ext cx="1229360" cy="1377950"/>
            </a:xfrm>
            <a:custGeom>
              <a:avLst/>
              <a:gdLst/>
              <a:ahLst/>
              <a:cxnLst/>
              <a:rect l="l" t="t" r="r" b="b"/>
              <a:pathLst>
                <a:path w="1229360" h="1377950">
                  <a:moveTo>
                    <a:pt x="14097" y="1142"/>
                  </a:moveTo>
                  <a:lnTo>
                    <a:pt x="0" y="1142"/>
                  </a:lnTo>
                  <a:lnTo>
                    <a:pt x="0" y="20065"/>
                  </a:lnTo>
                  <a:lnTo>
                    <a:pt x="5842" y="25907"/>
                  </a:lnTo>
                  <a:lnTo>
                    <a:pt x="78867" y="25907"/>
                  </a:lnTo>
                  <a:lnTo>
                    <a:pt x="78867" y="12953"/>
                  </a:lnTo>
                  <a:lnTo>
                    <a:pt x="25908" y="12953"/>
                  </a:lnTo>
                  <a:lnTo>
                    <a:pt x="14097" y="1142"/>
                  </a:lnTo>
                  <a:close/>
                </a:path>
                <a:path w="1229360" h="1377950">
                  <a:moveTo>
                    <a:pt x="78867" y="0"/>
                  </a:moveTo>
                  <a:lnTo>
                    <a:pt x="12954" y="0"/>
                  </a:lnTo>
                  <a:lnTo>
                    <a:pt x="25908" y="12953"/>
                  </a:lnTo>
                  <a:lnTo>
                    <a:pt x="25908" y="1142"/>
                  </a:lnTo>
                  <a:lnTo>
                    <a:pt x="78867" y="1142"/>
                  </a:lnTo>
                  <a:lnTo>
                    <a:pt x="78867" y="0"/>
                  </a:lnTo>
                  <a:close/>
                </a:path>
                <a:path w="1229360" h="1377950">
                  <a:moveTo>
                    <a:pt x="78867" y="1142"/>
                  </a:moveTo>
                  <a:lnTo>
                    <a:pt x="25908" y="1142"/>
                  </a:lnTo>
                  <a:lnTo>
                    <a:pt x="25908" y="12953"/>
                  </a:lnTo>
                  <a:lnTo>
                    <a:pt x="78867" y="12953"/>
                  </a:lnTo>
                  <a:lnTo>
                    <a:pt x="78867" y="1142"/>
                  </a:lnTo>
                  <a:close/>
                </a:path>
                <a:path w="1229360" h="1377950">
                  <a:moveTo>
                    <a:pt x="182499" y="0"/>
                  </a:moveTo>
                  <a:lnTo>
                    <a:pt x="104775" y="0"/>
                  </a:lnTo>
                  <a:lnTo>
                    <a:pt x="104775" y="25907"/>
                  </a:lnTo>
                  <a:lnTo>
                    <a:pt x="182499" y="25907"/>
                  </a:lnTo>
                  <a:lnTo>
                    <a:pt x="182499" y="0"/>
                  </a:lnTo>
                  <a:close/>
                </a:path>
                <a:path w="1229360" h="1377950">
                  <a:moveTo>
                    <a:pt x="286131" y="0"/>
                  </a:moveTo>
                  <a:lnTo>
                    <a:pt x="208407" y="0"/>
                  </a:lnTo>
                  <a:lnTo>
                    <a:pt x="208407" y="25907"/>
                  </a:lnTo>
                  <a:lnTo>
                    <a:pt x="286131" y="25907"/>
                  </a:lnTo>
                  <a:lnTo>
                    <a:pt x="286131" y="0"/>
                  </a:lnTo>
                  <a:close/>
                </a:path>
                <a:path w="1229360" h="1377950">
                  <a:moveTo>
                    <a:pt x="389763" y="0"/>
                  </a:moveTo>
                  <a:lnTo>
                    <a:pt x="312039" y="0"/>
                  </a:lnTo>
                  <a:lnTo>
                    <a:pt x="312039" y="25907"/>
                  </a:lnTo>
                  <a:lnTo>
                    <a:pt x="389763" y="25907"/>
                  </a:lnTo>
                  <a:lnTo>
                    <a:pt x="389763" y="0"/>
                  </a:lnTo>
                  <a:close/>
                </a:path>
                <a:path w="1229360" h="1377950">
                  <a:moveTo>
                    <a:pt x="493395" y="0"/>
                  </a:moveTo>
                  <a:lnTo>
                    <a:pt x="415671" y="0"/>
                  </a:lnTo>
                  <a:lnTo>
                    <a:pt x="415671" y="25907"/>
                  </a:lnTo>
                  <a:lnTo>
                    <a:pt x="493395" y="25907"/>
                  </a:lnTo>
                  <a:lnTo>
                    <a:pt x="493395" y="0"/>
                  </a:lnTo>
                  <a:close/>
                </a:path>
                <a:path w="1229360" h="1377950">
                  <a:moveTo>
                    <a:pt x="597027" y="0"/>
                  </a:moveTo>
                  <a:lnTo>
                    <a:pt x="519303" y="0"/>
                  </a:lnTo>
                  <a:lnTo>
                    <a:pt x="519303" y="25907"/>
                  </a:lnTo>
                  <a:lnTo>
                    <a:pt x="597027" y="25907"/>
                  </a:lnTo>
                  <a:lnTo>
                    <a:pt x="597027" y="0"/>
                  </a:lnTo>
                  <a:close/>
                </a:path>
                <a:path w="1229360" h="1377950">
                  <a:moveTo>
                    <a:pt x="700659" y="0"/>
                  </a:moveTo>
                  <a:lnTo>
                    <a:pt x="622935" y="0"/>
                  </a:lnTo>
                  <a:lnTo>
                    <a:pt x="622935" y="25907"/>
                  </a:lnTo>
                  <a:lnTo>
                    <a:pt x="700659" y="25907"/>
                  </a:lnTo>
                  <a:lnTo>
                    <a:pt x="700659" y="0"/>
                  </a:lnTo>
                  <a:close/>
                </a:path>
                <a:path w="1229360" h="1377950">
                  <a:moveTo>
                    <a:pt x="804291" y="0"/>
                  </a:moveTo>
                  <a:lnTo>
                    <a:pt x="726567" y="0"/>
                  </a:lnTo>
                  <a:lnTo>
                    <a:pt x="726567" y="25907"/>
                  </a:lnTo>
                  <a:lnTo>
                    <a:pt x="804291" y="25907"/>
                  </a:lnTo>
                  <a:lnTo>
                    <a:pt x="804291" y="0"/>
                  </a:lnTo>
                  <a:close/>
                </a:path>
                <a:path w="1229360" h="1377950">
                  <a:moveTo>
                    <a:pt x="907923" y="0"/>
                  </a:moveTo>
                  <a:lnTo>
                    <a:pt x="830199" y="0"/>
                  </a:lnTo>
                  <a:lnTo>
                    <a:pt x="830199" y="25907"/>
                  </a:lnTo>
                  <a:lnTo>
                    <a:pt x="907923" y="25907"/>
                  </a:lnTo>
                  <a:lnTo>
                    <a:pt x="907923" y="0"/>
                  </a:lnTo>
                  <a:close/>
                </a:path>
                <a:path w="1229360" h="1377950">
                  <a:moveTo>
                    <a:pt x="1011555" y="0"/>
                  </a:moveTo>
                  <a:lnTo>
                    <a:pt x="933831" y="0"/>
                  </a:lnTo>
                  <a:lnTo>
                    <a:pt x="933831" y="25907"/>
                  </a:lnTo>
                  <a:lnTo>
                    <a:pt x="1011555" y="25907"/>
                  </a:lnTo>
                  <a:lnTo>
                    <a:pt x="1011555" y="0"/>
                  </a:lnTo>
                  <a:close/>
                </a:path>
                <a:path w="1229360" h="1377950">
                  <a:moveTo>
                    <a:pt x="1115187" y="0"/>
                  </a:moveTo>
                  <a:lnTo>
                    <a:pt x="1037463" y="0"/>
                  </a:lnTo>
                  <a:lnTo>
                    <a:pt x="1037463" y="25907"/>
                  </a:lnTo>
                  <a:lnTo>
                    <a:pt x="1115187" y="25907"/>
                  </a:lnTo>
                  <a:lnTo>
                    <a:pt x="1115187" y="0"/>
                  </a:lnTo>
                  <a:close/>
                </a:path>
                <a:path w="1229360" h="1377950">
                  <a:moveTo>
                    <a:pt x="1155954" y="12953"/>
                  </a:moveTo>
                  <a:lnTo>
                    <a:pt x="1155954" y="62864"/>
                  </a:lnTo>
                  <a:lnTo>
                    <a:pt x="1181862" y="62864"/>
                  </a:lnTo>
                  <a:lnTo>
                    <a:pt x="1181862" y="25907"/>
                  </a:lnTo>
                  <a:lnTo>
                    <a:pt x="1168908" y="25907"/>
                  </a:lnTo>
                  <a:lnTo>
                    <a:pt x="1155954" y="12953"/>
                  </a:lnTo>
                  <a:close/>
                </a:path>
                <a:path w="1229360" h="1377950">
                  <a:moveTo>
                    <a:pt x="1176020" y="0"/>
                  </a:moveTo>
                  <a:lnTo>
                    <a:pt x="1141095" y="0"/>
                  </a:lnTo>
                  <a:lnTo>
                    <a:pt x="1141095" y="25907"/>
                  </a:lnTo>
                  <a:lnTo>
                    <a:pt x="1155954" y="25907"/>
                  </a:lnTo>
                  <a:lnTo>
                    <a:pt x="1155954" y="12953"/>
                  </a:lnTo>
                  <a:lnTo>
                    <a:pt x="1181862" y="12953"/>
                  </a:lnTo>
                  <a:lnTo>
                    <a:pt x="1181862" y="5841"/>
                  </a:lnTo>
                  <a:lnTo>
                    <a:pt x="1176020" y="0"/>
                  </a:lnTo>
                  <a:close/>
                </a:path>
                <a:path w="1229360" h="1377950">
                  <a:moveTo>
                    <a:pt x="1181862" y="12953"/>
                  </a:moveTo>
                  <a:lnTo>
                    <a:pt x="1155954" y="12953"/>
                  </a:lnTo>
                  <a:lnTo>
                    <a:pt x="1168908" y="25907"/>
                  </a:lnTo>
                  <a:lnTo>
                    <a:pt x="1181862" y="25907"/>
                  </a:lnTo>
                  <a:lnTo>
                    <a:pt x="1181862" y="12953"/>
                  </a:lnTo>
                  <a:close/>
                </a:path>
                <a:path w="1229360" h="1377950">
                  <a:moveTo>
                    <a:pt x="1181862" y="88772"/>
                  </a:moveTo>
                  <a:lnTo>
                    <a:pt x="1155954" y="88772"/>
                  </a:lnTo>
                  <a:lnTo>
                    <a:pt x="1155954" y="166496"/>
                  </a:lnTo>
                  <a:lnTo>
                    <a:pt x="1181862" y="166496"/>
                  </a:lnTo>
                  <a:lnTo>
                    <a:pt x="1181862" y="88772"/>
                  </a:lnTo>
                  <a:close/>
                </a:path>
                <a:path w="1229360" h="1377950">
                  <a:moveTo>
                    <a:pt x="1181862" y="192404"/>
                  </a:moveTo>
                  <a:lnTo>
                    <a:pt x="1155954" y="192404"/>
                  </a:lnTo>
                  <a:lnTo>
                    <a:pt x="1155954" y="270128"/>
                  </a:lnTo>
                  <a:lnTo>
                    <a:pt x="1181862" y="270128"/>
                  </a:lnTo>
                  <a:lnTo>
                    <a:pt x="1181862" y="192404"/>
                  </a:lnTo>
                  <a:close/>
                </a:path>
                <a:path w="1229360" h="1377950">
                  <a:moveTo>
                    <a:pt x="1181862" y="296037"/>
                  </a:moveTo>
                  <a:lnTo>
                    <a:pt x="1155954" y="296037"/>
                  </a:lnTo>
                  <a:lnTo>
                    <a:pt x="1155954" y="373760"/>
                  </a:lnTo>
                  <a:lnTo>
                    <a:pt x="1181862" y="373760"/>
                  </a:lnTo>
                  <a:lnTo>
                    <a:pt x="1181862" y="296037"/>
                  </a:lnTo>
                  <a:close/>
                </a:path>
                <a:path w="1229360" h="1377950">
                  <a:moveTo>
                    <a:pt x="1181862" y="399669"/>
                  </a:moveTo>
                  <a:lnTo>
                    <a:pt x="1155954" y="399669"/>
                  </a:lnTo>
                  <a:lnTo>
                    <a:pt x="1155954" y="477392"/>
                  </a:lnTo>
                  <a:lnTo>
                    <a:pt x="1181862" y="477392"/>
                  </a:lnTo>
                  <a:lnTo>
                    <a:pt x="1181862" y="399669"/>
                  </a:lnTo>
                  <a:close/>
                </a:path>
                <a:path w="1229360" h="1377950">
                  <a:moveTo>
                    <a:pt x="1181862" y="503300"/>
                  </a:moveTo>
                  <a:lnTo>
                    <a:pt x="1155954" y="503300"/>
                  </a:lnTo>
                  <a:lnTo>
                    <a:pt x="1155954" y="581025"/>
                  </a:lnTo>
                  <a:lnTo>
                    <a:pt x="1181862" y="581025"/>
                  </a:lnTo>
                  <a:lnTo>
                    <a:pt x="1181862" y="503300"/>
                  </a:lnTo>
                  <a:close/>
                </a:path>
                <a:path w="1229360" h="1377950">
                  <a:moveTo>
                    <a:pt x="1181862" y="606932"/>
                  </a:moveTo>
                  <a:lnTo>
                    <a:pt x="1155954" y="606932"/>
                  </a:lnTo>
                  <a:lnTo>
                    <a:pt x="1155954" y="684657"/>
                  </a:lnTo>
                  <a:lnTo>
                    <a:pt x="1181862" y="684657"/>
                  </a:lnTo>
                  <a:lnTo>
                    <a:pt x="1181862" y="606932"/>
                  </a:lnTo>
                  <a:close/>
                </a:path>
                <a:path w="1229360" h="1377950">
                  <a:moveTo>
                    <a:pt x="1181862" y="710564"/>
                  </a:moveTo>
                  <a:lnTo>
                    <a:pt x="1155954" y="710564"/>
                  </a:lnTo>
                  <a:lnTo>
                    <a:pt x="1155954" y="788288"/>
                  </a:lnTo>
                  <a:lnTo>
                    <a:pt x="1181862" y="788288"/>
                  </a:lnTo>
                  <a:lnTo>
                    <a:pt x="1181862" y="710564"/>
                  </a:lnTo>
                  <a:close/>
                </a:path>
                <a:path w="1229360" h="1377950">
                  <a:moveTo>
                    <a:pt x="1181862" y="814196"/>
                  </a:moveTo>
                  <a:lnTo>
                    <a:pt x="1155954" y="814196"/>
                  </a:lnTo>
                  <a:lnTo>
                    <a:pt x="1155954" y="891920"/>
                  </a:lnTo>
                  <a:lnTo>
                    <a:pt x="1181862" y="891920"/>
                  </a:lnTo>
                  <a:lnTo>
                    <a:pt x="1181862" y="814196"/>
                  </a:lnTo>
                  <a:close/>
                </a:path>
                <a:path w="1229360" h="1377950">
                  <a:moveTo>
                    <a:pt x="1181862" y="917828"/>
                  </a:moveTo>
                  <a:lnTo>
                    <a:pt x="1155954" y="917828"/>
                  </a:lnTo>
                  <a:lnTo>
                    <a:pt x="1155954" y="995552"/>
                  </a:lnTo>
                  <a:lnTo>
                    <a:pt x="1181862" y="995552"/>
                  </a:lnTo>
                  <a:lnTo>
                    <a:pt x="1181862" y="917828"/>
                  </a:lnTo>
                  <a:close/>
                </a:path>
                <a:path w="1229360" h="1377950">
                  <a:moveTo>
                    <a:pt x="1181862" y="1021460"/>
                  </a:moveTo>
                  <a:lnTo>
                    <a:pt x="1155954" y="1021460"/>
                  </a:lnTo>
                  <a:lnTo>
                    <a:pt x="1155954" y="1099184"/>
                  </a:lnTo>
                  <a:lnTo>
                    <a:pt x="1181862" y="1099184"/>
                  </a:lnTo>
                  <a:lnTo>
                    <a:pt x="1181862" y="1021460"/>
                  </a:lnTo>
                  <a:close/>
                </a:path>
                <a:path w="1229360" h="1377950">
                  <a:moveTo>
                    <a:pt x="1181862" y="1125092"/>
                  </a:moveTo>
                  <a:lnTo>
                    <a:pt x="1155954" y="1125092"/>
                  </a:lnTo>
                  <a:lnTo>
                    <a:pt x="1155954" y="1202817"/>
                  </a:lnTo>
                  <a:lnTo>
                    <a:pt x="1181862" y="1202817"/>
                  </a:lnTo>
                  <a:lnTo>
                    <a:pt x="1181862" y="1125092"/>
                  </a:lnTo>
                  <a:close/>
                </a:path>
                <a:path w="1229360" h="1377950">
                  <a:moveTo>
                    <a:pt x="1123188" y="1259357"/>
                  </a:moveTo>
                  <a:lnTo>
                    <a:pt x="1116965" y="1262964"/>
                  </a:lnTo>
                  <a:lnTo>
                    <a:pt x="1110869" y="1266570"/>
                  </a:lnTo>
                  <a:lnTo>
                    <a:pt x="1108710" y="1274508"/>
                  </a:lnTo>
                  <a:lnTo>
                    <a:pt x="1112393" y="1280680"/>
                  </a:lnTo>
                  <a:lnTo>
                    <a:pt x="1168908" y="1377594"/>
                  </a:lnTo>
                  <a:lnTo>
                    <a:pt x="1183905" y="1351876"/>
                  </a:lnTo>
                  <a:lnTo>
                    <a:pt x="1155954" y="1351876"/>
                  </a:lnTo>
                  <a:lnTo>
                    <a:pt x="1155954" y="1332369"/>
                  </a:lnTo>
                  <a:lnTo>
                    <a:pt x="1165303" y="1332369"/>
                  </a:lnTo>
                  <a:lnTo>
                    <a:pt x="1168908" y="1326190"/>
                  </a:lnTo>
                  <a:lnTo>
                    <a:pt x="1157399" y="1306461"/>
                  </a:lnTo>
                  <a:lnTo>
                    <a:pt x="1155954" y="1306461"/>
                  </a:lnTo>
                  <a:lnTo>
                    <a:pt x="1155954" y="1303983"/>
                  </a:lnTo>
                  <a:lnTo>
                    <a:pt x="1134745" y="1267625"/>
                  </a:lnTo>
                  <a:lnTo>
                    <a:pt x="1131189" y="1261452"/>
                  </a:lnTo>
                  <a:lnTo>
                    <a:pt x="1123188" y="1259357"/>
                  </a:lnTo>
                  <a:close/>
                </a:path>
                <a:path w="1229360" h="1377950">
                  <a:moveTo>
                    <a:pt x="1165303" y="1332369"/>
                  </a:moveTo>
                  <a:lnTo>
                    <a:pt x="1155954" y="1332369"/>
                  </a:lnTo>
                  <a:lnTo>
                    <a:pt x="1155954" y="1351876"/>
                  </a:lnTo>
                  <a:lnTo>
                    <a:pt x="1181862" y="1351876"/>
                  </a:lnTo>
                  <a:lnTo>
                    <a:pt x="1181862" y="1345349"/>
                  </a:lnTo>
                  <a:lnTo>
                    <a:pt x="1157732" y="1345349"/>
                  </a:lnTo>
                  <a:lnTo>
                    <a:pt x="1165303" y="1332369"/>
                  </a:lnTo>
                  <a:close/>
                </a:path>
                <a:path w="1229360" h="1377950">
                  <a:moveTo>
                    <a:pt x="1195280" y="1332369"/>
                  </a:moveTo>
                  <a:lnTo>
                    <a:pt x="1181862" y="1332369"/>
                  </a:lnTo>
                  <a:lnTo>
                    <a:pt x="1181862" y="1351876"/>
                  </a:lnTo>
                  <a:lnTo>
                    <a:pt x="1183905" y="1351876"/>
                  </a:lnTo>
                  <a:lnTo>
                    <a:pt x="1195280" y="1332369"/>
                  </a:lnTo>
                  <a:close/>
                </a:path>
                <a:path w="1229360" h="1377950">
                  <a:moveTo>
                    <a:pt x="1168908" y="1326190"/>
                  </a:moveTo>
                  <a:lnTo>
                    <a:pt x="1157732" y="1345349"/>
                  </a:lnTo>
                  <a:lnTo>
                    <a:pt x="1180084" y="1345349"/>
                  </a:lnTo>
                  <a:lnTo>
                    <a:pt x="1168908" y="1326190"/>
                  </a:lnTo>
                  <a:close/>
                </a:path>
                <a:path w="1229360" h="1377950">
                  <a:moveTo>
                    <a:pt x="1181862" y="1303983"/>
                  </a:moveTo>
                  <a:lnTo>
                    <a:pt x="1168908" y="1326190"/>
                  </a:lnTo>
                  <a:lnTo>
                    <a:pt x="1180084" y="1345349"/>
                  </a:lnTo>
                  <a:lnTo>
                    <a:pt x="1181862" y="1345349"/>
                  </a:lnTo>
                  <a:lnTo>
                    <a:pt x="1181862" y="1332369"/>
                  </a:lnTo>
                  <a:lnTo>
                    <a:pt x="1195280" y="1332369"/>
                  </a:lnTo>
                  <a:lnTo>
                    <a:pt x="1210388" y="1306461"/>
                  </a:lnTo>
                  <a:lnTo>
                    <a:pt x="1181862" y="1306461"/>
                  </a:lnTo>
                  <a:lnTo>
                    <a:pt x="1181862" y="1303983"/>
                  </a:lnTo>
                  <a:close/>
                </a:path>
                <a:path w="1229360" h="1377950">
                  <a:moveTo>
                    <a:pt x="1155954" y="1303983"/>
                  </a:moveTo>
                  <a:lnTo>
                    <a:pt x="1155954" y="1306461"/>
                  </a:lnTo>
                  <a:lnTo>
                    <a:pt x="1157399" y="1306461"/>
                  </a:lnTo>
                  <a:lnTo>
                    <a:pt x="1155954" y="1303983"/>
                  </a:lnTo>
                  <a:close/>
                </a:path>
                <a:path w="1229360" h="1377950">
                  <a:moveTo>
                    <a:pt x="1181862" y="1228724"/>
                  </a:moveTo>
                  <a:lnTo>
                    <a:pt x="1155954" y="1228724"/>
                  </a:lnTo>
                  <a:lnTo>
                    <a:pt x="1155954" y="1303983"/>
                  </a:lnTo>
                  <a:lnTo>
                    <a:pt x="1157399" y="1306461"/>
                  </a:lnTo>
                  <a:lnTo>
                    <a:pt x="1180416" y="1306461"/>
                  </a:lnTo>
                  <a:lnTo>
                    <a:pt x="1181862" y="1303983"/>
                  </a:lnTo>
                  <a:lnTo>
                    <a:pt x="1181862" y="1228724"/>
                  </a:lnTo>
                  <a:close/>
                </a:path>
                <a:path w="1229360" h="1377950">
                  <a:moveTo>
                    <a:pt x="1214628" y="1259357"/>
                  </a:moveTo>
                  <a:lnTo>
                    <a:pt x="1206627" y="1261452"/>
                  </a:lnTo>
                  <a:lnTo>
                    <a:pt x="1203071" y="1267625"/>
                  </a:lnTo>
                  <a:lnTo>
                    <a:pt x="1181862" y="1303983"/>
                  </a:lnTo>
                  <a:lnTo>
                    <a:pt x="1181862" y="1306461"/>
                  </a:lnTo>
                  <a:lnTo>
                    <a:pt x="1210388" y="1306461"/>
                  </a:lnTo>
                  <a:lnTo>
                    <a:pt x="1225423" y="1280680"/>
                  </a:lnTo>
                  <a:lnTo>
                    <a:pt x="1228979" y="1274508"/>
                  </a:lnTo>
                  <a:lnTo>
                    <a:pt x="1226947" y="1266570"/>
                  </a:lnTo>
                  <a:lnTo>
                    <a:pt x="1220724" y="1262964"/>
                  </a:lnTo>
                  <a:lnTo>
                    <a:pt x="1214628" y="125935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617345" y="4079875"/>
            <a:ext cx="180086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585858"/>
                </a:solidFill>
                <a:latin typeface="Arial"/>
                <a:cs typeface="Arial"/>
              </a:rPr>
              <a:t>Características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0755" y="5740400"/>
            <a:ext cx="255968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315" marR="5080" indent="-476250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600" b="1" spc="-6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mportamento  </a:t>
            </a:r>
            <a:r>
              <a:rPr sz="1600" b="1" spc="-35" dirty="0">
                <a:solidFill>
                  <a:srgbClr val="585858"/>
                </a:solidFill>
                <a:latin typeface="Arial"/>
                <a:cs typeface="Arial"/>
              </a:rPr>
              <a:t>(Ações)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96375" y="3778885"/>
            <a:ext cx="130810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Criação</a:t>
            </a:r>
            <a:r>
              <a:rPr sz="1600" b="1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1010" y="4022725"/>
            <a:ext cx="8578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Ob</a:t>
            </a:r>
            <a:r>
              <a:rPr sz="1600" b="1" spc="10" dirty="0">
                <a:solidFill>
                  <a:srgbClr val="585858"/>
                </a:solidFill>
                <a:latin typeface="Arial"/>
                <a:cs typeface="Arial"/>
              </a:rPr>
              <a:t>j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</a:rPr>
              <a:t>eto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18575" y="1887855"/>
            <a:ext cx="12896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solidFill>
                  <a:srgbClr val="585858"/>
                </a:solidFill>
                <a:latin typeface="Arial"/>
                <a:cs typeface="Arial"/>
              </a:rPr>
              <a:t>Inte</a:t>
            </a: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600" b="1" spc="-35" dirty="0">
                <a:solidFill>
                  <a:srgbClr val="585858"/>
                </a:solidFill>
                <a:latin typeface="Arial"/>
                <a:cs typeface="Arial"/>
              </a:rPr>
              <a:t>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8470" y="1577721"/>
            <a:ext cx="125603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Super</a:t>
            </a:r>
            <a:r>
              <a:rPr sz="1600" b="1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6980" y="1400175"/>
            <a:ext cx="113982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Nome</a:t>
            </a:r>
            <a:r>
              <a:rPr sz="16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8750" y="1657985"/>
            <a:ext cx="8020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6630" y="1891665"/>
            <a:ext cx="22244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Modificadores</a:t>
            </a:r>
            <a:r>
              <a:rPr sz="1600" b="1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25090" y="2136140"/>
            <a:ext cx="106616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Acesso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15005" y="2332990"/>
            <a:ext cx="624205" cy="1010920"/>
            <a:chOff x="1673351" y="2333244"/>
            <a:chExt cx="641985" cy="1010919"/>
          </a:xfrm>
        </p:grpSpPr>
        <p:sp>
          <p:nvSpPr>
            <p:cNvPr id="27" name="object 27"/>
            <p:cNvSpPr/>
            <p:nvPr/>
          </p:nvSpPr>
          <p:spPr>
            <a:xfrm>
              <a:off x="1673351" y="2333244"/>
              <a:ext cx="641604" cy="10104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26640" y="2471166"/>
              <a:ext cx="446405" cy="810895"/>
            </a:xfrm>
            <a:custGeom>
              <a:avLst/>
              <a:gdLst/>
              <a:ahLst/>
              <a:cxnLst/>
              <a:rect l="l" t="t" r="r" b="b"/>
              <a:pathLst>
                <a:path w="446405" h="810895">
                  <a:moveTo>
                    <a:pt x="409320" y="729742"/>
                  </a:moveTo>
                  <a:lnTo>
                    <a:pt x="386460" y="741934"/>
                  </a:lnTo>
                  <a:lnTo>
                    <a:pt x="423163" y="810513"/>
                  </a:lnTo>
                  <a:lnTo>
                    <a:pt x="445896" y="798322"/>
                  </a:lnTo>
                  <a:lnTo>
                    <a:pt x="409320" y="729742"/>
                  </a:lnTo>
                  <a:close/>
                </a:path>
                <a:path w="446405" h="810895">
                  <a:moveTo>
                    <a:pt x="360425" y="638301"/>
                  </a:moveTo>
                  <a:lnTo>
                    <a:pt x="337565" y="650494"/>
                  </a:lnTo>
                  <a:lnTo>
                    <a:pt x="374269" y="719074"/>
                  </a:lnTo>
                  <a:lnTo>
                    <a:pt x="397128" y="706882"/>
                  </a:lnTo>
                  <a:lnTo>
                    <a:pt x="360425" y="638301"/>
                  </a:lnTo>
                  <a:close/>
                </a:path>
                <a:path w="446405" h="810895">
                  <a:moveTo>
                    <a:pt x="311531" y="546988"/>
                  </a:moveTo>
                  <a:lnTo>
                    <a:pt x="288670" y="559181"/>
                  </a:lnTo>
                  <a:lnTo>
                    <a:pt x="325373" y="627761"/>
                  </a:lnTo>
                  <a:lnTo>
                    <a:pt x="348233" y="615442"/>
                  </a:lnTo>
                  <a:lnTo>
                    <a:pt x="311531" y="546988"/>
                  </a:lnTo>
                  <a:close/>
                </a:path>
                <a:path w="446405" h="810895">
                  <a:moveTo>
                    <a:pt x="262763" y="455549"/>
                  </a:moveTo>
                  <a:lnTo>
                    <a:pt x="239902" y="467741"/>
                  </a:lnTo>
                  <a:lnTo>
                    <a:pt x="276478" y="536321"/>
                  </a:lnTo>
                  <a:lnTo>
                    <a:pt x="299338" y="524129"/>
                  </a:lnTo>
                  <a:lnTo>
                    <a:pt x="262763" y="455549"/>
                  </a:lnTo>
                  <a:close/>
                </a:path>
                <a:path w="446405" h="810895">
                  <a:moveTo>
                    <a:pt x="213867" y="364109"/>
                  </a:moveTo>
                  <a:lnTo>
                    <a:pt x="191007" y="376428"/>
                  </a:lnTo>
                  <a:lnTo>
                    <a:pt x="227710" y="444881"/>
                  </a:lnTo>
                  <a:lnTo>
                    <a:pt x="250444" y="432688"/>
                  </a:lnTo>
                  <a:lnTo>
                    <a:pt x="213867" y="364109"/>
                  </a:lnTo>
                  <a:close/>
                </a:path>
                <a:path w="446405" h="810895">
                  <a:moveTo>
                    <a:pt x="164972" y="272796"/>
                  </a:moveTo>
                  <a:lnTo>
                    <a:pt x="142112" y="284988"/>
                  </a:lnTo>
                  <a:lnTo>
                    <a:pt x="178815" y="353568"/>
                  </a:lnTo>
                  <a:lnTo>
                    <a:pt x="201675" y="341375"/>
                  </a:lnTo>
                  <a:lnTo>
                    <a:pt x="164972" y="272796"/>
                  </a:lnTo>
                  <a:close/>
                </a:path>
                <a:path w="446405" h="810895">
                  <a:moveTo>
                    <a:pt x="116077" y="181356"/>
                  </a:moveTo>
                  <a:lnTo>
                    <a:pt x="93217" y="193548"/>
                  </a:lnTo>
                  <a:lnTo>
                    <a:pt x="129920" y="262128"/>
                  </a:lnTo>
                  <a:lnTo>
                    <a:pt x="152781" y="249936"/>
                  </a:lnTo>
                  <a:lnTo>
                    <a:pt x="116077" y="181356"/>
                  </a:lnTo>
                  <a:close/>
                </a:path>
                <a:path w="446405" h="810895">
                  <a:moveTo>
                    <a:pt x="67309" y="90043"/>
                  </a:moveTo>
                  <a:lnTo>
                    <a:pt x="44450" y="102235"/>
                  </a:lnTo>
                  <a:lnTo>
                    <a:pt x="81025" y="170814"/>
                  </a:lnTo>
                  <a:lnTo>
                    <a:pt x="103885" y="158496"/>
                  </a:lnTo>
                  <a:lnTo>
                    <a:pt x="67309" y="90043"/>
                  </a:lnTo>
                  <a:close/>
                </a:path>
                <a:path w="446405" h="810895">
                  <a:moveTo>
                    <a:pt x="4444" y="0"/>
                  </a:moveTo>
                  <a:lnTo>
                    <a:pt x="253" y="112013"/>
                  </a:lnTo>
                  <a:lnTo>
                    <a:pt x="0" y="119253"/>
                  </a:lnTo>
                  <a:lnTo>
                    <a:pt x="5587" y="125222"/>
                  </a:lnTo>
                  <a:lnTo>
                    <a:pt x="19811" y="125730"/>
                  </a:lnTo>
                  <a:lnTo>
                    <a:pt x="25907" y="120142"/>
                  </a:lnTo>
                  <a:lnTo>
                    <a:pt x="27705" y="71085"/>
                  </a:lnTo>
                  <a:lnTo>
                    <a:pt x="5079" y="28701"/>
                  </a:lnTo>
                  <a:lnTo>
                    <a:pt x="27939" y="16510"/>
                  </a:lnTo>
                  <a:lnTo>
                    <a:pt x="31260" y="16510"/>
                  </a:lnTo>
                  <a:lnTo>
                    <a:pt x="4444" y="0"/>
                  </a:lnTo>
                  <a:close/>
                </a:path>
                <a:path w="446405" h="810895">
                  <a:moveTo>
                    <a:pt x="31260" y="16510"/>
                  </a:moveTo>
                  <a:lnTo>
                    <a:pt x="27939" y="16510"/>
                  </a:lnTo>
                  <a:lnTo>
                    <a:pt x="50451" y="58678"/>
                  </a:lnTo>
                  <a:lnTo>
                    <a:pt x="92456" y="84582"/>
                  </a:lnTo>
                  <a:lnTo>
                    <a:pt x="100456" y="82676"/>
                  </a:lnTo>
                  <a:lnTo>
                    <a:pt x="104139" y="76581"/>
                  </a:lnTo>
                  <a:lnTo>
                    <a:pt x="107950" y="70485"/>
                  </a:lnTo>
                  <a:lnTo>
                    <a:pt x="106044" y="62484"/>
                  </a:lnTo>
                  <a:lnTo>
                    <a:pt x="99948" y="58800"/>
                  </a:lnTo>
                  <a:lnTo>
                    <a:pt x="31260" y="16510"/>
                  </a:lnTo>
                  <a:close/>
                </a:path>
                <a:path w="446405" h="810895">
                  <a:moveTo>
                    <a:pt x="28652" y="45266"/>
                  </a:moveTo>
                  <a:lnTo>
                    <a:pt x="27705" y="71085"/>
                  </a:lnTo>
                  <a:lnTo>
                    <a:pt x="32131" y="79375"/>
                  </a:lnTo>
                  <a:lnTo>
                    <a:pt x="54990" y="67183"/>
                  </a:lnTo>
                  <a:lnTo>
                    <a:pt x="50451" y="58678"/>
                  </a:lnTo>
                  <a:lnTo>
                    <a:pt x="28652" y="45266"/>
                  </a:lnTo>
                  <a:close/>
                </a:path>
                <a:path w="446405" h="810895">
                  <a:moveTo>
                    <a:pt x="27939" y="16510"/>
                  </a:moveTo>
                  <a:lnTo>
                    <a:pt x="5079" y="28701"/>
                  </a:lnTo>
                  <a:lnTo>
                    <a:pt x="27705" y="71085"/>
                  </a:lnTo>
                  <a:lnTo>
                    <a:pt x="28652" y="45266"/>
                  </a:lnTo>
                  <a:lnTo>
                    <a:pt x="9778" y="33655"/>
                  </a:lnTo>
                  <a:lnTo>
                    <a:pt x="29463" y="23113"/>
                  </a:lnTo>
                  <a:lnTo>
                    <a:pt x="31465" y="23113"/>
                  </a:lnTo>
                  <a:lnTo>
                    <a:pt x="27939" y="16510"/>
                  </a:lnTo>
                  <a:close/>
                </a:path>
                <a:path w="446405" h="810895">
                  <a:moveTo>
                    <a:pt x="31465" y="23113"/>
                  </a:moveTo>
                  <a:lnTo>
                    <a:pt x="29463" y="23113"/>
                  </a:lnTo>
                  <a:lnTo>
                    <a:pt x="28652" y="45266"/>
                  </a:lnTo>
                  <a:lnTo>
                    <a:pt x="50451" y="58678"/>
                  </a:lnTo>
                  <a:lnTo>
                    <a:pt x="31465" y="23113"/>
                  </a:lnTo>
                  <a:close/>
                </a:path>
                <a:path w="446405" h="810895">
                  <a:moveTo>
                    <a:pt x="29463" y="23113"/>
                  </a:moveTo>
                  <a:lnTo>
                    <a:pt x="9778" y="33655"/>
                  </a:lnTo>
                  <a:lnTo>
                    <a:pt x="28652" y="45266"/>
                  </a:lnTo>
                  <a:lnTo>
                    <a:pt x="29463" y="23113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5370576" y="1856232"/>
            <a:ext cx="492759" cy="1484630"/>
            <a:chOff x="3846576" y="1856232"/>
            <a:chExt cx="492759" cy="1484630"/>
          </a:xfrm>
        </p:grpSpPr>
        <p:sp>
          <p:nvSpPr>
            <p:cNvPr id="30" name="object 30"/>
            <p:cNvSpPr/>
            <p:nvPr/>
          </p:nvSpPr>
          <p:spPr>
            <a:xfrm>
              <a:off x="3846576" y="1856232"/>
              <a:ext cx="492251" cy="14843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967480" y="1994154"/>
              <a:ext cx="329565" cy="1284605"/>
            </a:xfrm>
            <a:custGeom>
              <a:avLst/>
              <a:gdLst/>
              <a:ahLst/>
              <a:cxnLst/>
              <a:rect l="l" t="t" r="r" b="b"/>
              <a:pathLst>
                <a:path w="329564" h="1284604">
                  <a:moveTo>
                    <a:pt x="312674" y="1202944"/>
                  </a:moveTo>
                  <a:lnTo>
                    <a:pt x="287400" y="1208532"/>
                  </a:lnTo>
                  <a:lnTo>
                    <a:pt x="303911" y="1284478"/>
                  </a:lnTo>
                  <a:lnTo>
                    <a:pt x="329311" y="1278890"/>
                  </a:lnTo>
                  <a:lnTo>
                    <a:pt x="312674" y="1202944"/>
                  </a:lnTo>
                  <a:close/>
                </a:path>
                <a:path w="329564" h="1284604">
                  <a:moveTo>
                    <a:pt x="290575" y="1101725"/>
                  </a:moveTo>
                  <a:lnTo>
                    <a:pt x="265303" y="1107313"/>
                  </a:lnTo>
                  <a:lnTo>
                    <a:pt x="281813" y="1183259"/>
                  </a:lnTo>
                  <a:lnTo>
                    <a:pt x="307213" y="1177671"/>
                  </a:lnTo>
                  <a:lnTo>
                    <a:pt x="290575" y="1101725"/>
                  </a:lnTo>
                  <a:close/>
                </a:path>
                <a:path w="329564" h="1284604">
                  <a:moveTo>
                    <a:pt x="268478" y="1000506"/>
                  </a:moveTo>
                  <a:lnTo>
                    <a:pt x="243205" y="1005967"/>
                  </a:lnTo>
                  <a:lnTo>
                    <a:pt x="259715" y="1081913"/>
                  </a:lnTo>
                  <a:lnTo>
                    <a:pt x="285115" y="1076452"/>
                  </a:lnTo>
                  <a:lnTo>
                    <a:pt x="268478" y="1000506"/>
                  </a:lnTo>
                  <a:close/>
                </a:path>
                <a:path w="329564" h="1284604">
                  <a:moveTo>
                    <a:pt x="246380" y="899287"/>
                  </a:moveTo>
                  <a:lnTo>
                    <a:pt x="221107" y="904748"/>
                  </a:lnTo>
                  <a:lnTo>
                    <a:pt x="237617" y="980694"/>
                  </a:lnTo>
                  <a:lnTo>
                    <a:pt x="263017" y="975233"/>
                  </a:lnTo>
                  <a:lnTo>
                    <a:pt x="246380" y="899287"/>
                  </a:lnTo>
                  <a:close/>
                </a:path>
                <a:path w="329564" h="1284604">
                  <a:moveTo>
                    <a:pt x="224282" y="797941"/>
                  </a:moveTo>
                  <a:lnTo>
                    <a:pt x="199009" y="803529"/>
                  </a:lnTo>
                  <a:lnTo>
                    <a:pt x="215519" y="879475"/>
                  </a:lnTo>
                  <a:lnTo>
                    <a:pt x="240919" y="873887"/>
                  </a:lnTo>
                  <a:lnTo>
                    <a:pt x="224282" y="797941"/>
                  </a:lnTo>
                  <a:close/>
                </a:path>
                <a:path w="329564" h="1284604">
                  <a:moveTo>
                    <a:pt x="202184" y="696722"/>
                  </a:moveTo>
                  <a:lnTo>
                    <a:pt x="176911" y="702310"/>
                  </a:lnTo>
                  <a:lnTo>
                    <a:pt x="193421" y="778256"/>
                  </a:lnTo>
                  <a:lnTo>
                    <a:pt x="218821" y="772668"/>
                  </a:lnTo>
                  <a:lnTo>
                    <a:pt x="202184" y="696722"/>
                  </a:lnTo>
                  <a:close/>
                </a:path>
                <a:path w="329564" h="1284604">
                  <a:moveTo>
                    <a:pt x="180086" y="595503"/>
                  </a:moveTo>
                  <a:lnTo>
                    <a:pt x="154812" y="601091"/>
                  </a:lnTo>
                  <a:lnTo>
                    <a:pt x="171323" y="676910"/>
                  </a:lnTo>
                  <a:lnTo>
                    <a:pt x="196723" y="671449"/>
                  </a:lnTo>
                  <a:lnTo>
                    <a:pt x="180086" y="595503"/>
                  </a:lnTo>
                  <a:close/>
                </a:path>
                <a:path w="329564" h="1284604">
                  <a:moveTo>
                    <a:pt x="157987" y="494284"/>
                  </a:moveTo>
                  <a:lnTo>
                    <a:pt x="132715" y="499745"/>
                  </a:lnTo>
                  <a:lnTo>
                    <a:pt x="149225" y="575691"/>
                  </a:lnTo>
                  <a:lnTo>
                    <a:pt x="174498" y="570230"/>
                  </a:lnTo>
                  <a:lnTo>
                    <a:pt x="157987" y="494284"/>
                  </a:lnTo>
                  <a:close/>
                </a:path>
                <a:path w="329564" h="1284604">
                  <a:moveTo>
                    <a:pt x="135890" y="393065"/>
                  </a:moveTo>
                  <a:lnTo>
                    <a:pt x="110617" y="398525"/>
                  </a:lnTo>
                  <a:lnTo>
                    <a:pt x="127127" y="474472"/>
                  </a:lnTo>
                  <a:lnTo>
                    <a:pt x="152400" y="468884"/>
                  </a:lnTo>
                  <a:lnTo>
                    <a:pt x="135890" y="393065"/>
                  </a:lnTo>
                  <a:close/>
                </a:path>
                <a:path w="329564" h="1284604">
                  <a:moveTo>
                    <a:pt x="113792" y="291719"/>
                  </a:moveTo>
                  <a:lnTo>
                    <a:pt x="88519" y="297307"/>
                  </a:lnTo>
                  <a:lnTo>
                    <a:pt x="105029" y="373253"/>
                  </a:lnTo>
                  <a:lnTo>
                    <a:pt x="130302" y="367665"/>
                  </a:lnTo>
                  <a:lnTo>
                    <a:pt x="113792" y="291719"/>
                  </a:lnTo>
                  <a:close/>
                </a:path>
                <a:path w="329564" h="1284604">
                  <a:moveTo>
                    <a:pt x="91694" y="190500"/>
                  </a:moveTo>
                  <a:lnTo>
                    <a:pt x="66421" y="196087"/>
                  </a:lnTo>
                  <a:lnTo>
                    <a:pt x="82931" y="272034"/>
                  </a:lnTo>
                  <a:lnTo>
                    <a:pt x="108204" y="266446"/>
                  </a:lnTo>
                  <a:lnTo>
                    <a:pt x="91694" y="190500"/>
                  </a:lnTo>
                  <a:close/>
                </a:path>
                <a:path w="329564" h="1284604">
                  <a:moveTo>
                    <a:pt x="69596" y="89281"/>
                  </a:moveTo>
                  <a:lnTo>
                    <a:pt x="44323" y="94742"/>
                  </a:lnTo>
                  <a:lnTo>
                    <a:pt x="60833" y="170687"/>
                  </a:lnTo>
                  <a:lnTo>
                    <a:pt x="86106" y="165226"/>
                  </a:lnTo>
                  <a:lnTo>
                    <a:pt x="69596" y="89281"/>
                  </a:lnTo>
                  <a:close/>
                </a:path>
                <a:path w="329564" h="1284604">
                  <a:moveTo>
                    <a:pt x="36830" y="0"/>
                  </a:moveTo>
                  <a:lnTo>
                    <a:pt x="2286" y="106680"/>
                  </a:lnTo>
                  <a:lnTo>
                    <a:pt x="0" y="113537"/>
                  </a:lnTo>
                  <a:lnTo>
                    <a:pt x="3810" y="120776"/>
                  </a:lnTo>
                  <a:lnTo>
                    <a:pt x="10541" y="122936"/>
                  </a:lnTo>
                  <a:lnTo>
                    <a:pt x="17399" y="125222"/>
                  </a:lnTo>
                  <a:lnTo>
                    <a:pt x="24637" y="121412"/>
                  </a:lnTo>
                  <a:lnTo>
                    <a:pt x="26924" y="114681"/>
                  </a:lnTo>
                  <a:lnTo>
                    <a:pt x="41547" y="69469"/>
                  </a:lnTo>
                  <a:lnTo>
                    <a:pt x="38735" y="69469"/>
                  </a:lnTo>
                  <a:lnTo>
                    <a:pt x="29591" y="27812"/>
                  </a:lnTo>
                  <a:lnTo>
                    <a:pt x="54991" y="22225"/>
                  </a:lnTo>
                  <a:lnTo>
                    <a:pt x="57242" y="22225"/>
                  </a:lnTo>
                  <a:lnTo>
                    <a:pt x="36830" y="0"/>
                  </a:lnTo>
                  <a:close/>
                </a:path>
                <a:path w="329564" h="1284604">
                  <a:moveTo>
                    <a:pt x="57242" y="22225"/>
                  </a:moveTo>
                  <a:lnTo>
                    <a:pt x="54991" y="22225"/>
                  </a:lnTo>
                  <a:lnTo>
                    <a:pt x="64008" y="64008"/>
                  </a:lnTo>
                  <a:lnTo>
                    <a:pt x="61082" y="64640"/>
                  </a:lnTo>
                  <a:lnTo>
                    <a:pt x="93599" y="100075"/>
                  </a:lnTo>
                  <a:lnTo>
                    <a:pt x="98425" y="105410"/>
                  </a:lnTo>
                  <a:lnTo>
                    <a:pt x="106680" y="105663"/>
                  </a:lnTo>
                  <a:lnTo>
                    <a:pt x="111887" y="100837"/>
                  </a:lnTo>
                  <a:lnTo>
                    <a:pt x="117221" y="96012"/>
                  </a:lnTo>
                  <a:lnTo>
                    <a:pt x="117602" y="87884"/>
                  </a:lnTo>
                  <a:lnTo>
                    <a:pt x="112649" y="82550"/>
                  </a:lnTo>
                  <a:lnTo>
                    <a:pt x="57242" y="22225"/>
                  </a:lnTo>
                  <a:close/>
                </a:path>
                <a:path w="329564" h="1284604">
                  <a:moveTo>
                    <a:pt x="54991" y="22225"/>
                  </a:moveTo>
                  <a:lnTo>
                    <a:pt x="29591" y="27812"/>
                  </a:lnTo>
                  <a:lnTo>
                    <a:pt x="38735" y="69469"/>
                  </a:lnTo>
                  <a:lnTo>
                    <a:pt x="41758" y="68815"/>
                  </a:lnTo>
                  <a:lnTo>
                    <a:pt x="47793" y="50158"/>
                  </a:lnTo>
                  <a:lnTo>
                    <a:pt x="32766" y="33782"/>
                  </a:lnTo>
                  <a:lnTo>
                    <a:pt x="54610" y="29083"/>
                  </a:lnTo>
                  <a:lnTo>
                    <a:pt x="56470" y="29083"/>
                  </a:lnTo>
                  <a:lnTo>
                    <a:pt x="54991" y="22225"/>
                  </a:lnTo>
                  <a:close/>
                </a:path>
                <a:path w="329564" h="1284604">
                  <a:moveTo>
                    <a:pt x="41758" y="68815"/>
                  </a:moveTo>
                  <a:lnTo>
                    <a:pt x="38735" y="69469"/>
                  </a:lnTo>
                  <a:lnTo>
                    <a:pt x="41547" y="69469"/>
                  </a:lnTo>
                  <a:lnTo>
                    <a:pt x="41758" y="68815"/>
                  </a:lnTo>
                  <a:close/>
                </a:path>
                <a:path w="329564" h="1284604">
                  <a:moveTo>
                    <a:pt x="47793" y="50158"/>
                  </a:moveTo>
                  <a:lnTo>
                    <a:pt x="41758" y="68815"/>
                  </a:lnTo>
                  <a:lnTo>
                    <a:pt x="61082" y="64640"/>
                  </a:lnTo>
                  <a:lnTo>
                    <a:pt x="47793" y="50158"/>
                  </a:lnTo>
                  <a:close/>
                </a:path>
                <a:path w="329564" h="1284604">
                  <a:moveTo>
                    <a:pt x="56470" y="29083"/>
                  </a:moveTo>
                  <a:lnTo>
                    <a:pt x="54610" y="29083"/>
                  </a:lnTo>
                  <a:lnTo>
                    <a:pt x="47793" y="50158"/>
                  </a:lnTo>
                  <a:lnTo>
                    <a:pt x="61082" y="64640"/>
                  </a:lnTo>
                  <a:lnTo>
                    <a:pt x="64008" y="64008"/>
                  </a:lnTo>
                  <a:lnTo>
                    <a:pt x="56470" y="29083"/>
                  </a:lnTo>
                  <a:close/>
                </a:path>
                <a:path w="329564" h="1284604">
                  <a:moveTo>
                    <a:pt x="54610" y="29083"/>
                  </a:moveTo>
                  <a:lnTo>
                    <a:pt x="32766" y="33782"/>
                  </a:lnTo>
                  <a:lnTo>
                    <a:pt x="47793" y="50158"/>
                  </a:lnTo>
                  <a:lnTo>
                    <a:pt x="54610" y="29083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6669023" y="1772411"/>
            <a:ext cx="925194" cy="1571625"/>
            <a:chOff x="5145023" y="1772411"/>
            <a:chExt cx="925194" cy="1571625"/>
          </a:xfrm>
        </p:grpSpPr>
        <p:sp>
          <p:nvSpPr>
            <p:cNvPr id="33" name="object 33"/>
            <p:cNvSpPr/>
            <p:nvPr/>
          </p:nvSpPr>
          <p:spPr>
            <a:xfrm>
              <a:off x="5145023" y="1772411"/>
              <a:ext cx="925068" cy="15712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87695" y="1910333"/>
              <a:ext cx="730885" cy="1370965"/>
            </a:xfrm>
            <a:custGeom>
              <a:avLst/>
              <a:gdLst/>
              <a:ahLst/>
              <a:cxnLst/>
              <a:rect l="l" t="t" r="r" b="b"/>
              <a:pathLst>
                <a:path w="730885" h="1370964">
                  <a:moveTo>
                    <a:pt x="35940" y="1289812"/>
                  </a:moveTo>
                  <a:lnTo>
                    <a:pt x="0" y="1358645"/>
                  </a:lnTo>
                  <a:lnTo>
                    <a:pt x="22859" y="1370711"/>
                  </a:lnTo>
                  <a:lnTo>
                    <a:pt x="58927" y="1301750"/>
                  </a:lnTo>
                  <a:lnTo>
                    <a:pt x="35940" y="1289812"/>
                  </a:lnTo>
                  <a:close/>
                </a:path>
                <a:path w="730885" h="1370964">
                  <a:moveTo>
                    <a:pt x="83946" y="1197990"/>
                  </a:moveTo>
                  <a:lnTo>
                    <a:pt x="48005" y="1266825"/>
                  </a:lnTo>
                  <a:lnTo>
                    <a:pt x="70865" y="1278889"/>
                  </a:lnTo>
                  <a:lnTo>
                    <a:pt x="106933" y="1209928"/>
                  </a:lnTo>
                  <a:lnTo>
                    <a:pt x="83946" y="1197990"/>
                  </a:lnTo>
                  <a:close/>
                </a:path>
                <a:path w="730885" h="1370964">
                  <a:moveTo>
                    <a:pt x="131952" y="1106169"/>
                  </a:moveTo>
                  <a:lnTo>
                    <a:pt x="96012" y="1175003"/>
                  </a:lnTo>
                  <a:lnTo>
                    <a:pt x="118999" y="1186941"/>
                  </a:lnTo>
                  <a:lnTo>
                    <a:pt x="154939" y="1118107"/>
                  </a:lnTo>
                  <a:lnTo>
                    <a:pt x="131952" y="1106169"/>
                  </a:lnTo>
                  <a:close/>
                </a:path>
                <a:path w="730885" h="1370964">
                  <a:moveTo>
                    <a:pt x="179958" y="1014221"/>
                  </a:moveTo>
                  <a:lnTo>
                    <a:pt x="144017" y="1083182"/>
                  </a:lnTo>
                  <a:lnTo>
                    <a:pt x="167004" y="1095120"/>
                  </a:lnTo>
                  <a:lnTo>
                    <a:pt x="202945" y="1026287"/>
                  </a:lnTo>
                  <a:lnTo>
                    <a:pt x="179958" y="1014221"/>
                  </a:lnTo>
                  <a:close/>
                </a:path>
                <a:path w="730885" h="1370964">
                  <a:moveTo>
                    <a:pt x="227964" y="922401"/>
                  </a:moveTo>
                  <a:lnTo>
                    <a:pt x="192024" y="991362"/>
                  </a:lnTo>
                  <a:lnTo>
                    <a:pt x="215011" y="1003300"/>
                  </a:lnTo>
                  <a:lnTo>
                    <a:pt x="250951" y="934465"/>
                  </a:lnTo>
                  <a:lnTo>
                    <a:pt x="227964" y="922401"/>
                  </a:lnTo>
                  <a:close/>
                </a:path>
                <a:path w="730885" h="1370964">
                  <a:moveTo>
                    <a:pt x="276098" y="830579"/>
                  </a:moveTo>
                  <a:lnTo>
                    <a:pt x="240029" y="899540"/>
                  </a:lnTo>
                  <a:lnTo>
                    <a:pt x="263016" y="911478"/>
                  </a:lnTo>
                  <a:lnTo>
                    <a:pt x="298957" y="842644"/>
                  </a:lnTo>
                  <a:lnTo>
                    <a:pt x="276098" y="830579"/>
                  </a:lnTo>
                  <a:close/>
                </a:path>
                <a:path w="730885" h="1370964">
                  <a:moveTo>
                    <a:pt x="324103" y="738758"/>
                  </a:moveTo>
                  <a:lnTo>
                    <a:pt x="288036" y="807592"/>
                  </a:lnTo>
                  <a:lnTo>
                    <a:pt x="311023" y="819657"/>
                  </a:lnTo>
                  <a:lnTo>
                    <a:pt x="346963" y="750824"/>
                  </a:lnTo>
                  <a:lnTo>
                    <a:pt x="324103" y="738758"/>
                  </a:lnTo>
                  <a:close/>
                </a:path>
                <a:path w="730885" h="1370964">
                  <a:moveTo>
                    <a:pt x="372109" y="646938"/>
                  </a:moveTo>
                  <a:lnTo>
                    <a:pt x="336041" y="715771"/>
                  </a:lnTo>
                  <a:lnTo>
                    <a:pt x="359028" y="727837"/>
                  </a:lnTo>
                  <a:lnTo>
                    <a:pt x="394969" y="658876"/>
                  </a:lnTo>
                  <a:lnTo>
                    <a:pt x="372109" y="646938"/>
                  </a:lnTo>
                  <a:close/>
                </a:path>
                <a:path w="730885" h="1370964">
                  <a:moveTo>
                    <a:pt x="420115" y="555116"/>
                  </a:moveTo>
                  <a:lnTo>
                    <a:pt x="384048" y="623951"/>
                  </a:lnTo>
                  <a:lnTo>
                    <a:pt x="407034" y="636015"/>
                  </a:lnTo>
                  <a:lnTo>
                    <a:pt x="443102" y="567054"/>
                  </a:lnTo>
                  <a:lnTo>
                    <a:pt x="420115" y="555116"/>
                  </a:lnTo>
                  <a:close/>
                </a:path>
                <a:path w="730885" h="1370964">
                  <a:moveTo>
                    <a:pt x="468121" y="463295"/>
                  </a:moveTo>
                  <a:lnTo>
                    <a:pt x="432053" y="532129"/>
                  </a:lnTo>
                  <a:lnTo>
                    <a:pt x="455040" y="544194"/>
                  </a:lnTo>
                  <a:lnTo>
                    <a:pt x="491108" y="475233"/>
                  </a:lnTo>
                  <a:lnTo>
                    <a:pt x="468121" y="463295"/>
                  </a:lnTo>
                  <a:close/>
                </a:path>
                <a:path w="730885" h="1370964">
                  <a:moveTo>
                    <a:pt x="516127" y="371475"/>
                  </a:moveTo>
                  <a:lnTo>
                    <a:pt x="480059" y="440308"/>
                  </a:lnTo>
                  <a:lnTo>
                    <a:pt x="503046" y="452246"/>
                  </a:lnTo>
                  <a:lnTo>
                    <a:pt x="539114" y="383413"/>
                  </a:lnTo>
                  <a:lnTo>
                    <a:pt x="516127" y="371475"/>
                  </a:lnTo>
                  <a:close/>
                </a:path>
                <a:path w="730885" h="1370964">
                  <a:moveTo>
                    <a:pt x="564133" y="279526"/>
                  </a:moveTo>
                  <a:lnTo>
                    <a:pt x="528065" y="348488"/>
                  </a:lnTo>
                  <a:lnTo>
                    <a:pt x="551052" y="360425"/>
                  </a:lnTo>
                  <a:lnTo>
                    <a:pt x="587120" y="291591"/>
                  </a:lnTo>
                  <a:lnTo>
                    <a:pt x="564133" y="279526"/>
                  </a:lnTo>
                  <a:close/>
                </a:path>
                <a:path w="730885" h="1370964">
                  <a:moveTo>
                    <a:pt x="612139" y="187705"/>
                  </a:moveTo>
                  <a:lnTo>
                    <a:pt x="576199" y="256666"/>
                  </a:lnTo>
                  <a:lnTo>
                    <a:pt x="599058" y="268604"/>
                  </a:lnTo>
                  <a:lnTo>
                    <a:pt x="635126" y="199770"/>
                  </a:lnTo>
                  <a:lnTo>
                    <a:pt x="612139" y="187705"/>
                  </a:lnTo>
                  <a:close/>
                </a:path>
                <a:path w="730885" h="1370964">
                  <a:moveTo>
                    <a:pt x="660145" y="95885"/>
                  </a:moveTo>
                  <a:lnTo>
                    <a:pt x="624204" y="164718"/>
                  </a:lnTo>
                  <a:lnTo>
                    <a:pt x="647064" y="176783"/>
                  </a:lnTo>
                  <a:lnTo>
                    <a:pt x="683132" y="107950"/>
                  </a:lnTo>
                  <a:lnTo>
                    <a:pt x="660145" y="95885"/>
                  </a:lnTo>
                  <a:close/>
                </a:path>
                <a:path w="730885" h="1370964">
                  <a:moveTo>
                    <a:pt x="725695" y="16763"/>
                  </a:moveTo>
                  <a:lnTo>
                    <a:pt x="701548" y="16763"/>
                  </a:lnTo>
                  <a:lnTo>
                    <a:pt x="724534" y="28701"/>
                  </a:lnTo>
                  <a:lnTo>
                    <a:pt x="702312" y="71134"/>
                  </a:lnTo>
                  <a:lnTo>
                    <a:pt x="704214" y="113156"/>
                  </a:lnTo>
                  <a:lnTo>
                    <a:pt x="704595" y="120395"/>
                  </a:lnTo>
                  <a:lnTo>
                    <a:pt x="710691" y="125856"/>
                  </a:lnTo>
                  <a:lnTo>
                    <a:pt x="717803" y="125602"/>
                  </a:lnTo>
                  <a:lnTo>
                    <a:pt x="724915" y="125221"/>
                  </a:lnTo>
                  <a:lnTo>
                    <a:pt x="730503" y="119125"/>
                  </a:lnTo>
                  <a:lnTo>
                    <a:pt x="730123" y="112013"/>
                  </a:lnTo>
                  <a:lnTo>
                    <a:pt x="725695" y="16763"/>
                  </a:lnTo>
                  <a:close/>
                </a:path>
                <a:path w="730885" h="1370964">
                  <a:moveTo>
                    <a:pt x="724915" y="0"/>
                  </a:moveTo>
                  <a:lnTo>
                    <a:pt x="623951" y="63500"/>
                  </a:lnTo>
                  <a:lnTo>
                    <a:pt x="622045" y="71374"/>
                  </a:lnTo>
                  <a:lnTo>
                    <a:pt x="629665" y="83565"/>
                  </a:lnTo>
                  <a:lnTo>
                    <a:pt x="637666" y="85343"/>
                  </a:lnTo>
                  <a:lnTo>
                    <a:pt x="679400" y="59141"/>
                  </a:lnTo>
                  <a:lnTo>
                    <a:pt x="701548" y="16763"/>
                  </a:lnTo>
                  <a:lnTo>
                    <a:pt x="725695" y="16763"/>
                  </a:lnTo>
                  <a:lnTo>
                    <a:pt x="724915" y="0"/>
                  </a:lnTo>
                  <a:close/>
                </a:path>
                <a:path w="730885" h="1370964">
                  <a:moveTo>
                    <a:pt x="701151" y="45474"/>
                  </a:moveTo>
                  <a:lnTo>
                    <a:pt x="679400" y="59141"/>
                  </a:lnTo>
                  <a:lnTo>
                    <a:pt x="672211" y="72898"/>
                  </a:lnTo>
                  <a:lnTo>
                    <a:pt x="695070" y="84962"/>
                  </a:lnTo>
                  <a:lnTo>
                    <a:pt x="702312" y="71134"/>
                  </a:lnTo>
                  <a:lnTo>
                    <a:pt x="701151" y="45474"/>
                  </a:lnTo>
                  <a:close/>
                </a:path>
                <a:path w="730885" h="1370964">
                  <a:moveTo>
                    <a:pt x="714264" y="23367"/>
                  </a:moveTo>
                  <a:lnTo>
                    <a:pt x="700151" y="23367"/>
                  </a:lnTo>
                  <a:lnTo>
                    <a:pt x="719963" y="33654"/>
                  </a:lnTo>
                  <a:lnTo>
                    <a:pt x="701151" y="45474"/>
                  </a:lnTo>
                  <a:lnTo>
                    <a:pt x="702312" y="71134"/>
                  </a:lnTo>
                  <a:lnTo>
                    <a:pt x="724534" y="28701"/>
                  </a:lnTo>
                  <a:lnTo>
                    <a:pt x="714264" y="23367"/>
                  </a:lnTo>
                  <a:close/>
                </a:path>
                <a:path w="730885" h="1370964">
                  <a:moveTo>
                    <a:pt x="701548" y="16763"/>
                  </a:moveTo>
                  <a:lnTo>
                    <a:pt x="679400" y="59141"/>
                  </a:lnTo>
                  <a:lnTo>
                    <a:pt x="701151" y="45474"/>
                  </a:lnTo>
                  <a:lnTo>
                    <a:pt x="700151" y="23367"/>
                  </a:lnTo>
                  <a:lnTo>
                    <a:pt x="714264" y="23367"/>
                  </a:lnTo>
                  <a:lnTo>
                    <a:pt x="701548" y="16763"/>
                  </a:lnTo>
                  <a:close/>
                </a:path>
                <a:path w="730885" h="1370964">
                  <a:moveTo>
                    <a:pt x="700151" y="23367"/>
                  </a:moveTo>
                  <a:lnTo>
                    <a:pt x="701151" y="45474"/>
                  </a:lnTo>
                  <a:lnTo>
                    <a:pt x="719963" y="33654"/>
                  </a:lnTo>
                  <a:lnTo>
                    <a:pt x="700151" y="23367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990332" y="2083307"/>
            <a:ext cx="1550035" cy="1237615"/>
            <a:chOff x="6466332" y="2083307"/>
            <a:chExt cx="1550035" cy="1237615"/>
          </a:xfrm>
        </p:grpSpPr>
        <p:sp>
          <p:nvSpPr>
            <p:cNvPr id="36" name="object 36"/>
            <p:cNvSpPr/>
            <p:nvPr/>
          </p:nvSpPr>
          <p:spPr>
            <a:xfrm>
              <a:off x="6466332" y="2083307"/>
              <a:ext cx="1549908" cy="12374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509512" y="2221229"/>
              <a:ext cx="1348105" cy="1036955"/>
            </a:xfrm>
            <a:custGeom>
              <a:avLst/>
              <a:gdLst/>
              <a:ahLst/>
              <a:cxnLst/>
              <a:rect l="l" t="t" r="r" b="b"/>
              <a:pathLst>
                <a:path w="1348104" h="1036954">
                  <a:moveTo>
                    <a:pt x="61722" y="968629"/>
                  </a:moveTo>
                  <a:lnTo>
                    <a:pt x="0" y="1015873"/>
                  </a:lnTo>
                  <a:lnTo>
                    <a:pt x="15748" y="1036447"/>
                  </a:lnTo>
                  <a:lnTo>
                    <a:pt x="77470" y="989203"/>
                  </a:lnTo>
                  <a:lnTo>
                    <a:pt x="61722" y="968629"/>
                  </a:lnTo>
                  <a:close/>
                </a:path>
                <a:path w="1348104" h="1036954">
                  <a:moveTo>
                    <a:pt x="144018" y="905637"/>
                  </a:moveTo>
                  <a:lnTo>
                    <a:pt x="82296" y="952881"/>
                  </a:lnTo>
                  <a:lnTo>
                    <a:pt x="98044" y="973455"/>
                  </a:lnTo>
                  <a:lnTo>
                    <a:pt x="159766" y="926084"/>
                  </a:lnTo>
                  <a:lnTo>
                    <a:pt x="144018" y="905637"/>
                  </a:lnTo>
                  <a:close/>
                </a:path>
                <a:path w="1348104" h="1036954">
                  <a:moveTo>
                    <a:pt x="226314" y="842518"/>
                  </a:moveTo>
                  <a:lnTo>
                    <a:pt x="164592" y="889889"/>
                  </a:lnTo>
                  <a:lnTo>
                    <a:pt x="180340" y="910336"/>
                  </a:lnTo>
                  <a:lnTo>
                    <a:pt x="242062" y="863092"/>
                  </a:lnTo>
                  <a:lnTo>
                    <a:pt x="226314" y="842518"/>
                  </a:lnTo>
                  <a:close/>
                </a:path>
                <a:path w="1348104" h="1036954">
                  <a:moveTo>
                    <a:pt x="308610" y="779526"/>
                  </a:moveTo>
                  <a:lnTo>
                    <a:pt x="246888" y="826770"/>
                  </a:lnTo>
                  <a:lnTo>
                    <a:pt x="262636" y="847344"/>
                  </a:lnTo>
                  <a:lnTo>
                    <a:pt x="324358" y="800100"/>
                  </a:lnTo>
                  <a:lnTo>
                    <a:pt x="308610" y="779526"/>
                  </a:lnTo>
                  <a:close/>
                </a:path>
                <a:path w="1348104" h="1036954">
                  <a:moveTo>
                    <a:pt x="390779" y="716534"/>
                  </a:moveTo>
                  <a:lnTo>
                    <a:pt x="329184" y="763778"/>
                  </a:lnTo>
                  <a:lnTo>
                    <a:pt x="344932" y="784352"/>
                  </a:lnTo>
                  <a:lnTo>
                    <a:pt x="406527" y="737108"/>
                  </a:lnTo>
                  <a:lnTo>
                    <a:pt x="390779" y="716534"/>
                  </a:lnTo>
                  <a:close/>
                </a:path>
                <a:path w="1348104" h="1036954">
                  <a:moveTo>
                    <a:pt x="473075" y="653542"/>
                  </a:moveTo>
                  <a:lnTo>
                    <a:pt x="411353" y="700786"/>
                  </a:lnTo>
                  <a:lnTo>
                    <a:pt x="427101" y="721360"/>
                  </a:lnTo>
                  <a:lnTo>
                    <a:pt x="488823" y="674116"/>
                  </a:lnTo>
                  <a:lnTo>
                    <a:pt x="473075" y="653542"/>
                  </a:lnTo>
                  <a:close/>
                </a:path>
                <a:path w="1348104" h="1036954">
                  <a:moveTo>
                    <a:pt x="555371" y="590550"/>
                  </a:moveTo>
                  <a:lnTo>
                    <a:pt x="493649" y="637794"/>
                  </a:lnTo>
                  <a:lnTo>
                    <a:pt x="509397" y="658368"/>
                  </a:lnTo>
                  <a:lnTo>
                    <a:pt x="571119" y="611124"/>
                  </a:lnTo>
                  <a:lnTo>
                    <a:pt x="555371" y="590550"/>
                  </a:lnTo>
                  <a:close/>
                </a:path>
                <a:path w="1348104" h="1036954">
                  <a:moveTo>
                    <a:pt x="637667" y="527558"/>
                  </a:moveTo>
                  <a:lnTo>
                    <a:pt x="575945" y="574802"/>
                  </a:lnTo>
                  <a:lnTo>
                    <a:pt x="591693" y="595376"/>
                  </a:lnTo>
                  <a:lnTo>
                    <a:pt x="653415" y="548132"/>
                  </a:lnTo>
                  <a:lnTo>
                    <a:pt x="637667" y="527558"/>
                  </a:lnTo>
                  <a:close/>
                </a:path>
                <a:path w="1348104" h="1036954">
                  <a:moveTo>
                    <a:pt x="719963" y="464566"/>
                  </a:moveTo>
                  <a:lnTo>
                    <a:pt x="658241" y="511810"/>
                  </a:lnTo>
                  <a:lnTo>
                    <a:pt x="673989" y="532384"/>
                  </a:lnTo>
                  <a:lnTo>
                    <a:pt x="735711" y="485140"/>
                  </a:lnTo>
                  <a:lnTo>
                    <a:pt x="719963" y="464566"/>
                  </a:lnTo>
                  <a:close/>
                </a:path>
                <a:path w="1348104" h="1036954">
                  <a:moveTo>
                    <a:pt x="802259" y="401574"/>
                  </a:moveTo>
                  <a:lnTo>
                    <a:pt x="740537" y="448818"/>
                  </a:lnTo>
                  <a:lnTo>
                    <a:pt x="756285" y="469392"/>
                  </a:lnTo>
                  <a:lnTo>
                    <a:pt x="818007" y="422148"/>
                  </a:lnTo>
                  <a:lnTo>
                    <a:pt x="802259" y="401574"/>
                  </a:lnTo>
                  <a:close/>
                </a:path>
                <a:path w="1348104" h="1036954">
                  <a:moveTo>
                    <a:pt x="884555" y="338582"/>
                  </a:moveTo>
                  <a:lnTo>
                    <a:pt x="822833" y="385825"/>
                  </a:lnTo>
                  <a:lnTo>
                    <a:pt x="838581" y="406400"/>
                  </a:lnTo>
                  <a:lnTo>
                    <a:pt x="900303" y="359156"/>
                  </a:lnTo>
                  <a:lnTo>
                    <a:pt x="884555" y="338582"/>
                  </a:lnTo>
                  <a:close/>
                </a:path>
                <a:path w="1348104" h="1036954">
                  <a:moveTo>
                    <a:pt x="966851" y="275590"/>
                  </a:moveTo>
                  <a:lnTo>
                    <a:pt x="905129" y="322834"/>
                  </a:lnTo>
                  <a:lnTo>
                    <a:pt x="920877" y="343408"/>
                  </a:lnTo>
                  <a:lnTo>
                    <a:pt x="982599" y="296164"/>
                  </a:lnTo>
                  <a:lnTo>
                    <a:pt x="966851" y="275590"/>
                  </a:lnTo>
                  <a:close/>
                </a:path>
                <a:path w="1348104" h="1036954">
                  <a:moveTo>
                    <a:pt x="1049147" y="212598"/>
                  </a:moveTo>
                  <a:lnTo>
                    <a:pt x="987425" y="259842"/>
                  </a:lnTo>
                  <a:lnTo>
                    <a:pt x="1003173" y="280416"/>
                  </a:lnTo>
                  <a:lnTo>
                    <a:pt x="1064895" y="233172"/>
                  </a:lnTo>
                  <a:lnTo>
                    <a:pt x="1049147" y="212598"/>
                  </a:lnTo>
                  <a:close/>
                </a:path>
                <a:path w="1348104" h="1036954">
                  <a:moveTo>
                    <a:pt x="1131316" y="149606"/>
                  </a:moveTo>
                  <a:lnTo>
                    <a:pt x="1069721" y="196850"/>
                  </a:lnTo>
                  <a:lnTo>
                    <a:pt x="1085469" y="217424"/>
                  </a:lnTo>
                  <a:lnTo>
                    <a:pt x="1147191" y="170180"/>
                  </a:lnTo>
                  <a:lnTo>
                    <a:pt x="1131316" y="149606"/>
                  </a:lnTo>
                  <a:close/>
                </a:path>
                <a:path w="1348104" h="1036954">
                  <a:moveTo>
                    <a:pt x="1213612" y="86614"/>
                  </a:moveTo>
                  <a:lnTo>
                    <a:pt x="1151890" y="133858"/>
                  </a:lnTo>
                  <a:lnTo>
                    <a:pt x="1167638" y="154432"/>
                  </a:lnTo>
                  <a:lnTo>
                    <a:pt x="1229360" y="107187"/>
                  </a:lnTo>
                  <a:lnTo>
                    <a:pt x="1213612" y="86614"/>
                  </a:lnTo>
                  <a:close/>
                </a:path>
                <a:path w="1348104" h="1036954">
                  <a:moveTo>
                    <a:pt x="1318717" y="10668"/>
                  </a:moveTo>
                  <a:lnTo>
                    <a:pt x="1315720" y="10668"/>
                  </a:lnTo>
                  <a:lnTo>
                    <a:pt x="1329309" y="28448"/>
                  </a:lnTo>
                  <a:lnTo>
                    <a:pt x="1307286" y="31233"/>
                  </a:lnTo>
                  <a:lnTo>
                    <a:pt x="1305383" y="35874"/>
                  </a:lnTo>
                  <a:lnTo>
                    <a:pt x="1311656" y="44069"/>
                  </a:lnTo>
                  <a:lnTo>
                    <a:pt x="1297599" y="54856"/>
                  </a:lnTo>
                  <a:lnTo>
                    <a:pt x="1281557" y="93980"/>
                  </a:lnTo>
                  <a:lnTo>
                    <a:pt x="1278763" y="100584"/>
                  </a:lnTo>
                  <a:lnTo>
                    <a:pt x="1281938" y="108077"/>
                  </a:lnTo>
                  <a:lnTo>
                    <a:pt x="1288542" y="110871"/>
                  </a:lnTo>
                  <a:lnTo>
                    <a:pt x="1295273" y="113537"/>
                  </a:lnTo>
                  <a:lnTo>
                    <a:pt x="1302766" y="110362"/>
                  </a:lnTo>
                  <a:lnTo>
                    <a:pt x="1305433" y="103759"/>
                  </a:lnTo>
                  <a:lnTo>
                    <a:pt x="1336457" y="28321"/>
                  </a:lnTo>
                  <a:lnTo>
                    <a:pt x="1332230" y="28321"/>
                  </a:lnTo>
                  <a:lnTo>
                    <a:pt x="1318717" y="10668"/>
                  </a:lnTo>
                  <a:close/>
                </a:path>
                <a:path w="1348104" h="1036954">
                  <a:moveTo>
                    <a:pt x="1302312" y="31862"/>
                  </a:moveTo>
                  <a:lnTo>
                    <a:pt x="1281590" y="34483"/>
                  </a:lnTo>
                  <a:lnTo>
                    <a:pt x="1234186" y="70866"/>
                  </a:lnTo>
                  <a:lnTo>
                    <a:pt x="1249934" y="91440"/>
                  </a:lnTo>
                  <a:lnTo>
                    <a:pt x="1297599" y="54856"/>
                  </a:lnTo>
                  <a:lnTo>
                    <a:pt x="1305383" y="35874"/>
                  </a:lnTo>
                  <a:lnTo>
                    <a:pt x="1302312" y="31862"/>
                  </a:lnTo>
                  <a:close/>
                </a:path>
                <a:path w="1348104" h="1036954">
                  <a:moveTo>
                    <a:pt x="1305383" y="35874"/>
                  </a:moveTo>
                  <a:lnTo>
                    <a:pt x="1297599" y="54856"/>
                  </a:lnTo>
                  <a:lnTo>
                    <a:pt x="1311656" y="44069"/>
                  </a:lnTo>
                  <a:lnTo>
                    <a:pt x="1305383" y="35874"/>
                  </a:lnTo>
                  <a:close/>
                </a:path>
                <a:path w="1348104" h="1036954">
                  <a:moveTo>
                    <a:pt x="1348105" y="0"/>
                  </a:moveTo>
                  <a:lnTo>
                    <a:pt x="1229614" y="14859"/>
                  </a:lnTo>
                  <a:lnTo>
                    <a:pt x="1224661" y="21336"/>
                  </a:lnTo>
                  <a:lnTo>
                    <a:pt x="1226439" y="35560"/>
                  </a:lnTo>
                  <a:lnTo>
                    <a:pt x="1232916" y="40640"/>
                  </a:lnTo>
                  <a:lnTo>
                    <a:pt x="1281590" y="34483"/>
                  </a:lnTo>
                  <a:lnTo>
                    <a:pt x="1295908" y="23495"/>
                  </a:lnTo>
                  <a:lnTo>
                    <a:pt x="1310460" y="23495"/>
                  </a:lnTo>
                  <a:lnTo>
                    <a:pt x="1315720" y="10668"/>
                  </a:lnTo>
                  <a:lnTo>
                    <a:pt x="1318717" y="10668"/>
                  </a:lnTo>
                  <a:lnTo>
                    <a:pt x="1316482" y="7747"/>
                  </a:lnTo>
                  <a:lnTo>
                    <a:pt x="1319784" y="5334"/>
                  </a:lnTo>
                  <a:lnTo>
                    <a:pt x="1345911" y="5334"/>
                  </a:lnTo>
                  <a:lnTo>
                    <a:pt x="1348105" y="0"/>
                  </a:lnTo>
                  <a:close/>
                </a:path>
                <a:path w="1348104" h="1036954">
                  <a:moveTo>
                    <a:pt x="1295908" y="23495"/>
                  </a:moveTo>
                  <a:lnTo>
                    <a:pt x="1281590" y="34483"/>
                  </a:lnTo>
                  <a:lnTo>
                    <a:pt x="1302312" y="31862"/>
                  </a:lnTo>
                  <a:lnTo>
                    <a:pt x="1295908" y="23495"/>
                  </a:lnTo>
                  <a:close/>
                </a:path>
                <a:path w="1348104" h="1036954">
                  <a:moveTo>
                    <a:pt x="1310460" y="23495"/>
                  </a:moveTo>
                  <a:lnTo>
                    <a:pt x="1295908" y="23495"/>
                  </a:lnTo>
                  <a:lnTo>
                    <a:pt x="1302312" y="31862"/>
                  </a:lnTo>
                  <a:lnTo>
                    <a:pt x="1307286" y="31233"/>
                  </a:lnTo>
                  <a:lnTo>
                    <a:pt x="1310460" y="23495"/>
                  </a:lnTo>
                  <a:close/>
                </a:path>
                <a:path w="1348104" h="1036954">
                  <a:moveTo>
                    <a:pt x="1315720" y="10668"/>
                  </a:moveTo>
                  <a:lnTo>
                    <a:pt x="1307286" y="31233"/>
                  </a:lnTo>
                  <a:lnTo>
                    <a:pt x="1329309" y="28448"/>
                  </a:lnTo>
                  <a:lnTo>
                    <a:pt x="1315720" y="10668"/>
                  </a:lnTo>
                  <a:close/>
                </a:path>
                <a:path w="1348104" h="1036954">
                  <a:moveTo>
                    <a:pt x="1319784" y="5334"/>
                  </a:moveTo>
                  <a:lnTo>
                    <a:pt x="1316482" y="7747"/>
                  </a:lnTo>
                  <a:lnTo>
                    <a:pt x="1332230" y="28321"/>
                  </a:lnTo>
                  <a:lnTo>
                    <a:pt x="1335532" y="25908"/>
                  </a:lnTo>
                  <a:lnTo>
                    <a:pt x="1319784" y="5334"/>
                  </a:lnTo>
                  <a:close/>
                </a:path>
                <a:path w="1348104" h="1036954">
                  <a:moveTo>
                    <a:pt x="1345911" y="5334"/>
                  </a:moveTo>
                  <a:lnTo>
                    <a:pt x="1319784" y="5334"/>
                  </a:lnTo>
                  <a:lnTo>
                    <a:pt x="1335532" y="25908"/>
                  </a:lnTo>
                  <a:lnTo>
                    <a:pt x="1332230" y="28321"/>
                  </a:lnTo>
                  <a:lnTo>
                    <a:pt x="1336457" y="28321"/>
                  </a:lnTo>
                  <a:lnTo>
                    <a:pt x="1345911" y="533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140" y="369888"/>
            <a:ext cx="29851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Métod</a:t>
            </a:r>
            <a:r>
              <a:rPr sz="4800" spc="5" dirty="0"/>
              <a:t>o</a:t>
            </a:r>
            <a:r>
              <a:rPr sz="4800" dirty="0"/>
              <a:t>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186536" y="1738883"/>
            <a:ext cx="5385435" cy="3284220"/>
            <a:chOff x="1662536" y="1738883"/>
            <a:chExt cx="5385435" cy="3284220"/>
          </a:xfrm>
        </p:grpSpPr>
        <p:sp>
          <p:nvSpPr>
            <p:cNvPr id="4" name="object 4"/>
            <p:cNvSpPr/>
            <p:nvPr/>
          </p:nvSpPr>
          <p:spPr>
            <a:xfrm>
              <a:off x="6244451" y="2915411"/>
              <a:ext cx="803013" cy="12344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62536" y="3061716"/>
              <a:ext cx="803849" cy="1234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2783" y="1738883"/>
              <a:ext cx="3802379" cy="3284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555616" y="1121664"/>
            <a:ext cx="266446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585858"/>
                </a:solidFill>
                <a:latin typeface="Arial"/>
                <a:cs typeface="Arial"/>
              </a:rPr>
              <a:t>Decomposição </a:t>
            </a:r>
            <a:r>
              <a:rPr sz="1600" b="1" spc="-65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585858"/>
                </a:solidFill>
                <a:latin typeface="Arial"/>
                <a:cs typeface="Arial"/>
              </a:rPr>
              <a:t>Solução</a:t>
            </a:r>
            <a:endParaRPr sz="1600">
              <a:latin typeface="Arial"/>
              <a:cs typeface="Arial"/>
            </a:endParaRPr>
          </a:p>
          <a:p>
            <a:pPr marL="82550" algn="ctr">
              <a:lnSpc>
                <a:spcPct val="100000"/>
              </a:lnSpc>
            </a:pPr>
            <a:r>
              <a:rPr sz="1600" b="1" spc="80" dirty="0">
                <a:solidFill>
                  <a:srgbClr val="585858"/>
                </a:solidFill>
                <a:latin typeface="Arial"/>
                <a:cs typeface="Arial"/>
              </a:rPr>
              <a:t>para</a:t>
            </a:r>
            <a:r>
              <a:rPr sz="1600" b="1" spc="2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problemas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0910" y="2006600"/>
            <a:ext cx="22485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Métodos</a:t>
            </a:r>
            <a:r>
              <a:rPr sz="1600" b="1" spc="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585858"/>
                </a:solidFill>
                <a:latin typeface="Arial"/>
                <a:cs typeface="Arial"/>
              </a:rPr>
              <a:t>resolve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0910" y="2235835"/>
            <a:ext cx="2663825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585858"/>
                </a:solidFill>
                <a:latin typeface="Arial"/>
                <a:cs typeface="Arial"/>
              </a:rPr>
              <a:t>uma </a:t>
            </a:r>
            <a:r>
              <a:rPr sz="1600" b="1" spc="85" dirty="0">
                <a:solidFill>
                  <a:srgbClr val="585858"/>
                </a:solidFill>
                <a:latin typeface="Arial"/>
                <a:cs typeface="Arial"/>
              </a:rPr>
              <a:t>parte</a:t>
            </a:r>
            <a:r>
              <a:rPr sz="1600" b="1" spc="2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especifica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7080" y="2494279"/>
            <a:ext cx="1742439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problemas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2447" y="1634743"/>
            <a:ext cx="1960880" cy="151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Separa 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b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rgbClr val="585858"/>
                </a:solidFill>
                <a:latin typeface="Arial"/>
                <a:cs typeface="Arial"/>
              </a:rPr>
              <a:t>problema </a:t>
            </a:r>
            <a:endParaRPr sz="1600" b="1" spc="30" dirty="0">
              <a:solidFill>
                <a:srgbClr val="58585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em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partes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menores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 </a:t>
            </a:r>
            <a:r>
              <a:rPr sz="1600" b="1" spc="-65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e </a:t>
            </a:r>
            <a:r>
              <a:rPr sz="1600" b="1" spc="10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reaproveitáveis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7608" y="5161610"/>
            <a:ext cx="613029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585858"/>
                </a:solidFill>
                <a:latin typeface="Arial"/>
                <a:cs typeface="Arial"/>
              </a:rPr>
              <a:t>Na </a:t>
            </a: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Orientação </a:t>
            </a:r>
            <a:r>
              <a:rPr sz="1800" b="1" spc="5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b="1" spc="4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85858"/>
                </a:solidFill>
                <a:latin typeface="Arial"/>
                <a:cs typeface="Arial"/>
              </a:rPr>
              <a:t>Objetos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65" dirty="0">
                <a:solidFill>
                  <a:srgbClr val="585858"/>
                </a:solidFill>
                <a:latin typeface="Arial"/>
                <a:cs typeface="Arial"/>
              </a:rPr>
              <a:t>os </a:t>
            </a:r>
            <a:r>
              <a:rPr sz="1800" b="1" spc="5" dirty="0">
                <a:solidFill>
                  <a:srgbClr val="585858"/>
                </a:solidFill>
                <a:latin typeface="Arial"/>
                <a:cs typeface="Arial"/>
              </a:rPr>
              <a:t>métodos </a:t>
            </a:r>
            <a:r>
              <a:rPr sz="1800" b="1" spc="45" dirty="0">
                <a:solidFill>
                  <a:srgbClr val="585858"/>
                </a:solidFill>
                <a:latin typeface="Arial"/>
                <a:cs typeface="Arial"/>
              </a:rPr>
              <a:t>referenciam </a:t>
            </a: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comportamentos </a:t>
            </a:r>
            <a:r>
              <a:rPr sz="1800" b="1" spc="-40" dirty="0">
                <a:solidFill>
                  <a:srgbClr val="585858"/>
                </a:solidFill>
                <a:latin typeface="Arial"/>
                <a:cs typeface="Arial"/>
              </a:rPr>
              <a:t>das</a:t>
            </a:r>
            <a:r>
              <a:rPr sz="1800" b="1" spc="3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585858"/>
                </a:solidFill>
                <a:latin typeface="Arial"/>
                <a:cs typeface="Arial"/>
              </a:rPr>
              <a:t>classes.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101" y="381"/>
            <a:ext cx="522414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Definindo</a:t>
            </a:r>
            <a:r>
              <a:rPr sz="4800" spc="-40" dirty="0"/>
              <a:t> </a:t>
            </a:r>
            <a:r>
              <a:rPr sz="4800" spc="-5" dirty="0"/>
              <a:t>Métodos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2235708" y="3221735"/>
            <a:ext cx="7455534" cy="1653539"/>
            <a:chOff x="711708" y="3221735"/>
            <a:chExt cx="7455534" cy="1653539"/>
          </a:xfrm>
        </p:grpSpPr>
        <p:sp>
          <p:nvSpPr>
            <p:cNvPr id="4" name="object 4"/>
            <p:cNvSpPr/>
            <p:nvPr/>
          </p:nvSpPr>
          <p:spPr>
            <a:xfrm>
              <a:off x="731520" y="3226290"/>
              <a:ext cx="7406639" cy="161547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1708" y="3221735"/>
              <a:ext cx="7455408" cy="1653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9620" y="3244595"/>
              <a:ext cx="7330440" cy="1539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9620" y="3244595"/>
              <a:ext cx="7330440" cy="1539240"/>
            </a:xfrm>
            <a:custGeom>
              <a:avLst/>
              <a:gdLst/>
              <a:ahLst/>
              <a:cxnLst/>
              <a:rect l="l" t="t" r="r" b="b"/>
              <a:pathLst>
                <a:path w="7330440" h="1539239">
                  <a:moveTo>
                    <a:pt x="0" y="1539239"/>
                  </a:moveTo>
                  <a:lnTo>
                    <a:pt x="7330440" y="1539239"/>
                  </a:lnTo>
                  <a:lnTo>
                    <a:pt x="7330440" y="0"/>
                  </a:lnTo>
                  <a:lnTo>
                    <a:pt x="0" y="0"/>
                  </a:lnTo>
                  <a:lnTo>
                    <a:pt x="0" y="15392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72360" y="3256345"/>
            <a:ext cx="7138670" cy="16738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400" b="1" spc="-5" dirty="0">
                <a:latin typeface="Georgia"/>
                <a:cs typeface="Georgia"/>
              </a:rPr>
              <a:t>&lt;modificadores&gt; &lt;tipo </a:t>
            </a:r>
            <a:r>
              <a:rPr sz="1400" b="1" dirty="0">
                <a:latin typeface="Georgia"/>
                <a:cs typeface="Georgia"/>
              </a:rPr>
              <a:t>retorno&gt; </a:t>
            </a:r>
            <a:r>
              <a:rPr sz="1400" b="1" spc="-5" dirty="0">
                <a:latin typeface="Georgia"/>
                <a:cs typeface="Georgia"/>
              </a:rPr>
              <a:t>&lt;nome&gt;(&lt;parâmetros&gt;)&lt;clausula </a:t>
            </a:r>
            <a:r>
              <a:rPr sz="1400" b="1" dirty="0">
                <a:latin typeface="Georgia"/>
                <a:cs typeface="Georgia"/>
              </a:rPr>
              <a:t>throws&gt;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{</a:t>
            </a:r>
            <a:endParaRPr sz="1400">
              <a:latin typeface="Georgia"/>
              <a:cs typeface="Georgia"/>
            </a:endParaRPr>
          </a:p>
          <a:p>
            <a:pPr marL="190500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latin typeface="Georgia"/>
                <a:cs typeface="Georgia"/>
              </a:rPr>
              <a:t>// Corpo do</a:t>
            </a:r>
            <a:r>
              <a:rPr sz="1400" b="1" spc="-7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método</a:t>
            </a:r>
            <a:endParaRPr sz="1400">
              <a:latin typeface="Georgia"/>
              <a:cs typeface="Georgia"/>
            </a:endParaRPr>
          </a:p>
          <a:p>
            <a:pPr marL="190500">
              <a:lnSpc>
                <a:spcPct val="100000"/>
              </a:lnSpc>
              <a:spcBef>
                <a:spcPts val="205"/>
              </a:spcBef>
            </a:pPr>
            <a:r>
              <a:rPr sz="1400" b="1" spc="-5" dirty="0">
                <a:latin typeface="Georgia"/>
                <a:cs typeface="Georgia"/>
              </a:rPr>
              <a:t>&lt;variáveis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locais&gt;</a:t>
            </a:r>
            <a:endParaRPr sz="1400">
              <a:latin typeface="Georgia"/>
              <a:cs typeface="Georgia"/>
            </a:endParaRPr>
          </a:p>
          <a:p>
            <a:pPr marL="190500">
              <a:lnSpc>
                <a:spcPct val="100000"/>
              </a:lnSpc>
              <a:spcBef>
                <a:spcPts val="205"/>
              </a:spcBef>
            </a:pPr>
            <a:r>
              <a:rPr sz="1400" b="1" spc="-5" dirty="0">
                <a:latin typeface="Georgia"/>
                <a:cs typeface="Georgia"/>
              </a:rPr>
              <a:t>&lt;classes locais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aninhadas&gt;</a:t>
            </a:r>
            <a:endParaRPr sz="1400">
              <a:latin typeface="Georgia"/>
              <a:cs typeface="Georgia"/>
            </a:endParaRPr>
          </a:p>
          <a:p>
            <a:pPr marL="190500">
              <a:lnSpc>
                <a:spcPct val="100000"/>
              </a:lnSpc>
              <a:spcBef>
                <a:spcPts val="205"/>
              </a:spcBef>
            </a:pPr>
            <a:r>
              <a:rPr sz="1400" b="1" dirty="0">
                <a:latin typeface="Georgia"/>
                <a:cs typeface="Georgia"/>
              </a:rPr>
              <a:t>&lt;sentenças&gt;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Georgia"/>
                <a:cs typeface="Georgia"/>
              </a:rPr>
              <a:t>}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00541" y="862583"/>
            <a:ext cx="1209675" cy="1209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907791" y="1815083"/>
            <a:ext cx="6141720" cy="3830320"/>
            <a:chOff x="1383791" y="1815083"/>
            <a:chExt cx="6141720" cy="3830320"/>
          </a:xfrm>
        </p:grpSpPr>
        <p:sp>
          <p:nvSpPr>
            <p:cNvPr id="11" name="object 11"/>
            <p:cNvSpPr/>
            <p:nvPr/>
          </p:nvSpPr>
          <p:spPr>
            <a:xfrm>
              <a:off x="2702052" y="2561843"/>
              <a:ext cx="414527" cy="822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34513" y="2699766"/>
              <a:ext cx="238760" cy="622300"/>
            </a:xfrm>
            <a:custGeom>
              <a:avLst/>
              <a:gdLst/>
              <a:ahLst/>
              <a:cxnLst/>
              <a:rect l="l" t="t" r="r" b="b"/>
              <a:pathLst>
                <a:path w="238760" h="622300">
                  <a:moveTo>
                    <a:pt x="214630" y="539750"/>
                  </a:moveTo>
                  <a:lnTo>
                    <a:pt x="189992" y="547878"/>
                  </a:lnTo>
                  <a:lnTo>
                    <a:pt x="214122" y="621792"/>
                  </a:lnTo>
                  <a:lnTo>
                    <a:pt x="238760" y="613663"/>
                  </a:lnTo>
                  <a:lnTo>
                    <a:pt x="214630" y="539750"/>
                  </a:lnTo>
                  <a:close/>
                </a:path>
                <a:path w="238760" h="622300">
                  <a:moveTo>
                    <a:pt x="182625" y="441325"/>
                  </a:moveTo>
                  <a:lnTo>
                    <a:pt x="157987" y="449325"/>
                  </a:lnTo>
                  <a:lnTo>
                    <a:pt x="181991" y="523239"/>
                  </a:lnTo>
                  <a:lnTo>
                    <a:pt x="206629" y="515238"/>
                  </a:lnTo>
                  <a:lnTo>
                    <a:pt x="182625" y="441325"/>
                  </a:lnTo>
                  <a:close/>
                </a:path>
                <a:path w="238760" h="622300">
                  <a:moveTo>
                    <a:pt x="150494" y="342773"/>
                  </a:moveTo>
                  <a:lnTo>
                    <a:pt x="125856" y="350774"/>
                  </a:lnTo>
                  <a:lnTo>
                    <a:pt x="149987" y="424688"/>
                  </a:lnTo>
                  <a:lnTo>
                    <a:pt x="174625" y="416687"/>
                  </a:lnTo>
                  <a:lnTo>
                    <a:pt x="150494" y="342773"/>
                  </a:lnTo>
                  <a:close/>
                </a:path>
                <a:path w="238760" h="622300">
                  <a:moveTo>
                    <a:pt x="118363" y="244221"/>
                  </a:moveTo>
                  <a:lnTo>
                    <a:pt x="93725" y="252222"/>
                  </a:lnTo>
                  <a:lnTo>
                    <a:pt x="117856" y="326136"/>
                  </a:lnTo>
                  <a:lnTo>
                    <a:pt x="142494" y="318135"/>
                  </a:lnTo>
                  <a:lnTo>
                    <a:pt x="118363" y="244221"/>
                  </a:lnTo>
                  <a:close/>
                </a:path>
                <a:path w="238760" h="622300">
                  <a:moveTo>
                    <a:pt x="86360" y="145669"/>
                  </a:moveTo>
                  <a:lnTo>
                    <a:pt x="61722" y="153670"/>
                  </a:lnTo>
                  <a:lnTo>
                    <a:pt x="85725" y="227584"/>
                  </a:lnTo>
                  <a:lnTo>
                    <a:pt x="110362" y="219583"/>
                  </a:lnTo>
                  <a:lnTo>
                    <a:pt x="86360" y="145669"/>
                  </a:lnTo>
                  <a:close/>
                </a:path>
                <a:path w="238760" h="622300">
                  <a:moveTo>
                    <a:pt x="43282" y="50671"/>
                  </a:moveTo>
                  <a:lnTo>
                    <a:pt x="40560" y="51555"/>
                  </a:lnTo>
                  <a:lnTo>
                    <a:pt x="35717" y="73885"/>
                  </a:lnTo>
                  <a:lnTo>
                    <a:pt x="53720" y="129032"/>
                  </a:lnTo>
                  <a:lnTo>
                    <a:pt x="78359" y="121031"/>
                  </a:lnTo>
                  <a:lnTo>
                    <a:pt x="60365" y="65913"/>
                  </a:lnTo>
                  <a:lnTo>
                    <a:pt x="43282" y="50671"/>
                  </a:lnTo>
                  <a:close/>
                </a:path>
                <a:path w="238760" h="622300">
                  <a:moveTo>
                    <a:pt x="25273" y="0"/>
                  </a:moveTo>
                  <a:lnTo>
                    <a:pt x="0" y="116586"/>
                  </a:lnTo>
                  <a:lnTo>
                    <a:pt x="4444" y="123444"/>
                  </a:lnTo>
                  <a:lnTo>
                    <a:pt x="18414" y="126492"/>
                  </a:lnTo>
                  <a:lnTo>
                    <a:pt x="25273" y="122047"/>
                  </a:lnTo>
                  <a:lnTo>
                    <a:pt x="35717" y="73885"/>
                  </a:lnTo>
                  <a:lnTo>
                    <a:pt x="29591" y="55118"/>
                  </a:lnTo>
                  <a:lnTo>
                    <a:pt x="40560" y="51555"/>
                  </a:lnTo>
                  <a:lnTo>
                    <a:pt x="41162" y="48779"/>
                  </a:lnTo>
                  <a:lnTo>
                    <a:pt x="24637" y="34036"/>
                  </a:lnTo>
                  <a:lnTo>
                    <a:pt x="35635" y="30480"/>
                  </a:lnTo>
                  <a:lnTo>
                    <a:pt x="21589" y="30480"/>
                  </a:lnTo>
                  <a:lnTo>
                    <a:pt x="20955" y="28448"/>
                  </a:lnTo>
                  <a:lnTo>
                    <a:pt x="45593" y="20320"/>
                  </a:lnTo>
                  <a:lnTo>
                    <a:pt x="48085" y="20320"/>
                  </a:lnTo>
                  <a:lnTo>
                    <a:pt x="25273" y="0"/>
                  </a:lnTo>
                  <a:close/>
                </a:path>
                <a:path w="238760" h="622300">
                  <a:moveTo>
                    <a:pt x="78169" y="47117"/>
                  </a:moveTo>
                  <a:lnTo>
                    <a:pt x="54229" y="47117"/>
                  </a:lnTo>
                  <a:lnTo>
                    <a:pt x="60365" y="65913"/>
                  </a:lnTo>
                  <a:lnTo>
                    <a:pt x="91820" y="93980"/>
                  </a:lnTo>
                  <a:lnTo>
                    <a:pt x="97155" y="98679"/>
                  </a:lnTo>
                  <a:lnTo>
                    <a:pt x="105282" y="98171"/>
                  </a:lnTo>
                  <a:lnTo>
                    <a:pt x="110109" y="92837"/>
                  </a:lnTo>
                  <a:lnTo>
                    <a:pt x="114807" y="87503"/>
                  </a:lnTo>
                  <a:lnTo>
                    <a:pt x="114300" y="79375"/>
                  </a:lnTo>
                  <a:lnTo>
                    <a:pt x="108966" y="74549"/>
                  </a:lnTo>
                  <a:lnTo>
                    <a:pt x="78169" y="47117"/>
                  </a:lnTo>
                  <a:close/>
                </a:path>
                <a:path w="238760" h="622300">
                  <a:moveTo>
                    <a:pt x="40560" y="51555"/>
                  </a:moveTo>
                  <a:lnTo>
                    <a:pt x="29591" y="55118"/>
                  </a:lnTo>
                  <a:lnTo>
                    <a:pt x="35717" y="73885"/>
                  </a:lnTo>
                  <a:lnTo>
                    <a:pt x="40560" y="51555"/>
                  </a:lnTo>
                  <a:close/>
                </a:path>
                <a:path w="238760" h="622300">
                  <a:moveTo>
                    <a:pt x="54229" y="47117"/>
                  </a:moveTo>
                  <a:lnTo>
                    <a:pt x="43282" y="50671"/>
                  </a:lnTo>
                  <a:lnTo>
                    <a:pt x="60365" y="65913"/>
                  </a:lnTo>
                  <a:lnTo>
                    <a:pt x="54229" y="47117"/>
                  </a:lnTo>
                  <a:close/>
                </a:path>
                <a:path w="238760" h="622300">
                  <a:moveTo>
                    <a:pt x="55784" y="27178"/>
                  </a:moveTo>
                  <a:lnTo>
                    <a:pt x="45847" y="27178"/>
                  </a:lnTo>
                  <a:lnTo>
                    <a:pt x="41162" y="48779"/>
                  </a:lnTo>
                  <a:lnTo>
                    <a:pt x="43282" y="50671"/>
                  </a:lnTo>
                  <a:lnTo>
                    <a:pt x="54229" y="47117"/>
                  </a:lnTo>
                  <a:lnTo>
                    <a:pt x="78169" y="47117"/>
                  </a:lnTo>
                  <a:lnTo>
                    <a:pt x="55784" y="27178"/>
                  </a:lnTo>
                  <a:close/>
                </a:path>
                <a:path w="238760" h="622300">
                  <a:moveTo>
                    <a:pt x="45847" y="27178"/>
                  </a:moveTo>
                  <a:lnTo>
                    <a:pt x="24637" y="34036"/>
                  </a:lnTo>
                  <a:lnTo>
                    <a:pt x="41162" y="48779"/>
                  </a:lnTo>
                  <a:lnTo>
                    <a:pt x="45847" y="27178"/>
                  </a:lnTo>
                  <a:close/>
                </a:path>
                <a:path w="238760" h="622300">
                  <a:moveTo>
                    <a:pt x="45593" y="20320"/>
                  </a:moveTo>
                  <a:lnTo>
                    <a:pt x="20955" y="28448"/>
                  </a:lnTo>
                  <a:lnTo>
                    <a:pt x="21589" y="30480"/>
                  </a:lnTo>
                  <a:lnTo>
                    <a:pt x="46228" y="22479"/>
                  </a:lnTo>
                  <a:lnTo>
                    <a:pt x="45593" y="20320"/>
                  </a:lnTo>
                  <a:close/>
                </a:path>
                <a:path w="238760" h="622300">
                  <a:moveTo>
                    <a:pt x="48085" y="20320"/>
                  </a:moveTo>
                  <a:lnTo>
                    <a:pt x="45593" y="20320"/>
                  </a:lnTo>
                  <a:lnTo>
                    <a:pt x="46228" y="22479"/>
                  </a:lnTo>
                  <a:lnTo>
                    <a:pt x="21589" y="30480"/>
                  </a:lnTo>
                  <a:lnTo>
                    <a:pt x="35635" y="30480"/>
                  </a:lnTo>
                  <a:lnTo>
                    <a:pt x="45847" y="27178"/>
                  </a:lnTo>
                  <a:lnTo>
                    <a:pt x="55784" y="27178"/>
                  </a:lnTo>
                  <a:lnTo>
                    <a:pt x="48085" y="2032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81244" y="1815083"/>
              <a:ext cx="458724" cy="1566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24170" y="1953005"/>
              <a:ext cx="298450" cy="1366520"/>
            </a:xfrm>
            <a:custGeom>
              <a:avLst/>
              <a:gdLst/>
              <a:ahLst/>
              <a:cxnLst/>
              <a:rect l="l" t="t" r="r" b="b"/>
              <a:pathLst>
                <a:path w="298450" h="1366520">
                  <a:moveTo>
                    <a:pt x="13588" y="1285494"/>
                  </a:moveTo>
                  <a:lnTo>
                    <a:pt x="0" y="1361948"/>
                  </a:lnTo>
                  <a:lnTo>
                    <a:pt x="25400" y="1366520"/>
                  </a:lnTo>
                  <a:lnTo>
                    <a:pt x="39115" y="1290066"/>
                  </a:lnTo>
                  <a:lnTo>
                    <a:pt x="13588" y="1285494"/>
                  </a:lnTo>
                  <a:close/>
                </a:path>
                <a:path w="298450" h="1366520">
                  <a:moveTo>
                    <a:pt x="31876" y="1183386"/>
                  </a:moveTo>
                  <a:lnTo>
                    <a:pt x="18160" y="1259967"/>
                  </a:lnTo>
                  <a:lnTo>
                    <a:pt x="43687" y="1264539"/>
                  </a:lnTo>
                  <a:lnTo>
                    <a:pt x="57403" y="1187958"/>
                  </a:lnTo>
                  <a:lnTo>
                    <a:pt x="31876" y="1183386"/>
                  </a:lnTo>
                  <a:close/>
                </a:path>
                <a:path w="298450" h="1366520">
                  <a:moveTo>
                    <a:pt x="50164" y="1081405"/>
                  </a:moveTo>
                  <a:lnTo>
                    <a:pt x="36449" y="1157986"/>
                  </a:lnTo>
                  <a:lnTo>
                    <a:pt x="61975" y="1162558"/>
                  </a:lnTo>
                  <a:lnTo>
                    <a:pt x="75691" y="1085977"/>
                  </a:lnTo>
                  <a:lnTo>
                    <a:pt x="50164" y="1081405"/>
                  </a:lnTo>
                  <a:close/>
                </a:path>
                <a:path w="298450" h="1366520">
                  <a:moveTo>
                    <a:pt x="68452" y="979424"/>
                  </a:moveTo>
                  <a:lnTo>
                    <a:pt x="54737" y="1055878"/>
                  </a:lnTo>
                  <a:lnTo>
                    <a:pt x="80263" y="1060450"/>
                  </a:lnTo>
                  <a:lnTo>
                    <a:pt x="93979" y="983996"/>
                  </a:lnTo>
                  <a:lnTo>
                    <a:pt x="68452" y="979424"/>
                  </a:lnTo>
                  <a:close/>
                </a:path>
                <a:path w="298450" h="1366520">
                  <a:moveTo>
                    <a:pt x="86740" y="877443"/>
                  </a:moveTo>
                  <a:lnTo>
                    <a:pt x="73025" y="953897"/>
                  </a:lnTo>
                  <a:lnTo>
                    <a:pt x="98551" y="958469"/>
                  </a:lnTo>
                  <a:lnTo>
                    <a:pt x="112267" y="882015"/>
                  </a:lnTo>
                  <a:lnTo>
                    <a:pt x="86740" y="877443"/>
                  </a:lnTo>
                  <a:close/>
                </a:path>
                <a:path w="298450" h="1366520">
                  <a:moveTo>
                    <a:pt x="105028" y="775335"/>
                  </a:moveTo>
                  <a:lnTo>
                    <a:pt x="91312" y="851916"/>
                  </a:lnTo>
                  <a:lnTo>
                    <a:pt x="116839" y="856488"/>
                  </a:lnTo>
                  <a:lnTo>
                    <a:pt x="130428" y="779907"/>
                  </a:lnTo>
                  <a:lnTo>
                    <a:pt x="105028" y="775335"/>
                  </a:lnTo>
                  <a:close/>
                </a:path>
                <a:path w="298450" h="1366520">
                  <a:moveTo>
                    <a:pt x="123189" y="673354"/>
                  </a:moveTo>
                  <a:lnTo>
                    <a:pt x="109600" y="749935"/>
                  </a:lnTo>
                  <a:lnTo>
                    <a:pt x="135000" y="754507"/>
                  </a:lnTo>
                  <a:lnTo>
                    <a:pt x="148716" y="677926"/>
                  </a:lnTo>
                  <a:lnTo>
                    <a:pt x="123189" y="673354"/>
                  </a:lnTo>
                  <a:close/>
                </a:path>
                <a:path w="298450" h="1366520">
                  <a:moveTo>
                    <a:pt x="141477" y="571373"/>
                  </a:moveTo>
                  <a:lnTo>
                    <a:pt x="127762" y="647827"/>
                  </a:lnTo>
                  <a:lnTo>
                    <a:pt x="153288" y="652399"/>
                  </a:lnTo>
                  <a:lnTo>
                    <a:pt x="167004" y="575945"/>
                  </a:lnTo>
                  <a:lnTo>
                    <a:pt x="141477" y="571373"/>
                  </a:lnTo>
                  <a:close/>
                </a:path>
                <a:path w="298450" h="1366520">
                  <a:moveTo>
                    <a:pt x="159765" y="469392"/>
                  </a:moveTo>
                  <a:lnTo>
                    <a:pt x="146050" y="545846"/>
                  </a:lnTo>
                  <a:lnTo>
                    <a:pt x="171576" y="550418"/>
                  </a:lnTo>
                  <a:lnTo>
                    <a:pt x="185292" y="473964"/>
                  </a:lnTo>
                  <a:lnTo>
                    <a:pt x="159765" y="469392"/>
                  </a:lnTo>
                  <a:close/>
                </a:path>
                <a:path w="298450" h="1366520">
                  <a:moveTo>
                    <a:pt x="178053" y="367411"/>
                  </a:moveTo>
                  <a:lnTo>
                    <a:pt x="164337" y="443865"/>
                  </a:lnTo>
                  <a:lnTo>
                    <a:pt x="189864" y="448437"/>
                  </a:lnTo>
                  <a:lnTo>
                    <a:pt x="203580" y="371983"/>
                  </a:lnTo>
                  <a:lnTo>
                    <a:pt x="178053" y="367411"/>
                  </a:lnTo>
                  <a:close/>
                </a:path>
                <a:path w="298450" h="1366520">
                  <a:moveTo>
                    <a:pt x="196341" y="265303"/>
                  </a:moveTo>
                  <a:lnTo>
                    <a:pt x="182625" y="341884"/>
                  </a:lnTo>
                  <a:lnTo>
                    <a:pt x="208152" y="346456"/>
                  </a:lnTo>
                  <a:lnTo>
                    <a:pt x="221868" y="269875"/>
                  </a:lnTo>
                  <a:lnTo>
                    <a:pt x="196341" y="265303"/>
                  </a:lnTo>
                  <a:close/>
                </a:path>
                <a:path w="298450" h="1366520">
                  <a:moveTo>
                    <a:pt x="214629" y="163322"/>
                  </a:moveTo>
                  <a:lnTo>
                    <a:pt x="200913" y="239903"/>
                  </a:lnTo>
                  <a:lnTo>
                    <a:pt x="226313" y="244348"/>
                  </a:lnTo>
                  <a:lnTo>
                    <a:pt x="240029" y="167894"/>
                  </a:lnTo>
                  <a:lnTo>
                    <a:pt x="214629" y="163322"/>
                  </a:lnTo>
                  <a:close/>
                </a:path>
                <a:path w="298450" h="1366520">
                  <a:moveTo>
                    <a:pt x="237963" y="62267"/>
                  </a:moveTo>
                  <a:lnTo>
                    <a:pt x="231222" y="70165"/>
                  </a:lnTo>
                  <a:lnTo>
                    <a:pt x="219201" y="137795"/>
                  </a:lnTo>
                  <a:lnTo>
                    <a:pt x="244601" y="142367"/>
                  </a:lnTo>
                  <a:lnTo>
                    <a:pt x="256757" y="74613"/>
                  </a:lnTo>
                  <a:lnTo>
                    <a:pt x="253230" y="65001"/>
                  </a:lnTo>
                  <a:lnTo>
                    <a:pt x="237963" y="62267"/>
                  </a:lnTo>
                  <a:close/>
                </a:path>
                <a:path w="298450" h="1366520">
                  <a:moveTo>
                    <a:pt x="257466" y="39414"/>
                  </a:moveTo>
                  <a:lnTo>
                    <a:pt x="247938" y="50579"/>
                  </a:lnTo>
                  <a:lnTo>
                    <a:pt x="253230" y="65001"/>
                  </a:lnTo>
                  <a:lnTo>
                    <a:pt x="258317" y="65913"/>
                  </a:lnTo>
                  <a:lnTo>
                    <a:pt x="256757" y="74613"/>
                  </a:lnTo>
                  <a:lnTo>
                    <a:pt x="271271" y="114173"/>
                  </a:lnTo>
                  <a:lnTo>
                    <a:pt x="273684" y="120904"/>
                  </a:lnTo>
                  <a:lnTo>
                    <a:pt x="281177" y="124333"/>
                  </a:lnTo>
                  <a:lnTo>
                    <a:pt x="294513" y="119507"/>
                  </a:lnTo>
                  <a:lnTo>
                    <a:pt x="298068" y="112014"/>
                  </a:lnTo>
                  <a:lnTo>
                    <a:pt x="295528" y="105283"/>
                  </a:lnTo>
                  <a:lnTo>
                    <a:pt x="271809" y="40386"/>
                  </a:lnTo>
                  <a:lnTo>
                    <a:pt x="262889" y="40386"/>
                  </a:lnTo>
                  <a:lnTo>
                    <a:pt x="257466" y="39414"/>
                  </a:lnTo>
                  <a:close/>
                </a:path>
                <a:path w="298450" h="1366520">
                  <a:moveTo>
                    <a:pt x="257047" y="0"/>
                  </a:moveTo>
                  <a:lnTo>
                    <a:pt x="184276" y="85344"/>
                  </a:lnTo>
                  <a:lnTo>
                    <a:pt x="179577" y="90805"/>
                  </a:lnTo>
                  <a:lnTo>
                    <a:pt x="180339" y="98933"/>
                  </a:lnTo>
                  <a:lnTo>
                    <a:pt x="185674" y="103632"/>
                  </a:lnTo>
                  <a:lnTo>
                    <a:pt x="191134" y="108204"/>
                  </a:lnTo>
                  <a:lnTo>
                    <a:pt x="199389" y="107569"/>
                  </a:lnTo>
                  <a:lnTo>
                    <a:pt x="203962" y="102108"/>
                  </a:lnTo>
                  <a:lnTo>
                    <a:pt x="231222" y="70165"/>
                  </a:lnTo>
                  <a:lnTo>
                    <a:pt x="232790" y="61341"/>
                  </a:lnTo>
                  <a:lnTo>
                    <a:pt x="238753" y="61341"/>
                  </a:lnTo>
                  <a:lnTo>
                    <a:pt x="247938" y="50579"/>
                  </a:lnTo>
                  <a:lnTo>
                    <a:pt x="242883" y="36802"/>
                  </a:lnTo>
                  <a:lnTo>
                    <a:pt x="237362" y="35814"/>
                  </a:lnTo>
                  <a:lnTo>
                    <a:pt x="239649" y="22987"/>
                  </a:lnTo>
                  <a:lnTo>
                    <a:pt x="265449" y="22987"/>
                  </a:lnTo>
                  <a:lnTo>
                    <a:pt x="257047" y="0"/>
                  </a:lnTo>
                  <a:close/>
                </a:path>
                <a:path w="298450" h="1366520">
                  <a:moveTo>
                    <a:pt x="253230" y="65001"/>
                  </a:moveTo>
                  <a:lnTo>
                    <a:pt x="256757" y="74613"/>
                  </a:lnTo>
                  <a:lnTo>
                    <a:pt x="258317" y="65913"/>
                  </a:lnTo>
                  <a:lnTo>
                    <a:pt x="253230" y="65001"/>
                  </a:lnTo>
                  <a:close/>
                </a:path>
                <a:path w="298450" h="1366520">
                  <a:moveTo>
                    <a:pt x="232790" y="61341"/>
                  </a:moveTo>
                  <a:lnTo>
                    <a:pt x="231222" y="70165"/>
                  </a:lnTo>
                  <a:lnTo>
                    <a:pt x="237963" y="62267"/>
                  </a:lnTo>
                  <a:lnTo>
                    <a:pt x="232790" y="61341"/>
                  </a:lnTo>
                  <a:close/>
                </a:path>
                <a:path w="298450" h="1366520">
                  <a:moveTo>
                    <a:pt x="238753" y="61341"/>
                  </a:moveTo>
                  <a:lnTo>
                    <a:pt x="232790" y="61341"/>
                  </a:lnTo>
                  <a:lnTo>
                    <a:pt x="237963" y="62267"/>
                  </a:lnTo>
                  <a:lnTo>
                    <a:pt x="238753" y="61341"/>
                  </a:lnTo>
                  <a:close/>
                </a:path>
                <a:path w="298450" h="1366520">
                  <a:moveTo>
                    <a:pt x="242883" y="36802"/>
                  </a:moveTo>
                  <a:lnTo>
                    <a:pt x="247938" y="50579"/>
                  </a:lnTo>
                  <a:lnTo>
                    <a:pt x="257466" y="39414"/>
                  </a:lnTo>
                  <a:lnTo>
                    <a:pt x="242883" y="36802"/>
                  </a:lnTo>
                  <a:close/>
                </a:path>
                <a:path w="298450" h="1366520">
                  <a:moveTo>
                    <a:pt x="264791" y="29718"/>
                  </a:moveTo>
                  <a:lnTo>
                    <a:pt x="240283" y="29718"/>
                  </a:lnTo>
                  <a:lnTo>
                    <a:pt x="262381" y="33655"/>
                  </a:lnTo>
                  <a:lnTo>
                    <a:pt x="257466" y="39414"/>
                  </a:lnTo>
                  <a:lnTo>
                    <a:pt x="262889" y="40386"/>
                  </a:lnTo>
                  <a:lnTo>
                    <a:pt x="264791" y="29718"/>
                  </a:lnTo>
                  <a:close/>
                </a:path>
                <a:path w="298450" h="1366520">
                  <a:moveTo>
                    <a:pt x="265449" y="22987"/>
                  </a:moveTo>
                  <a:lnTo>
                    <a:pt x="239649" y="22987"/>
                  </a:lnTo>
                  <a:lnTo>
                    <a:pt x="265175" y="27559"/>
                  </a:lnTo>
                  <a:lnTo>
                    <a:pt x="262889" y="40386"/>
                  </a:lnTo>
                  <a:lnTo>
                    <a:pt x="271809" y="40386"/>
                  </a:lnTo>
                  <a:lnTo>
                    <a:pt x="265449" y="22987"/>
                  </a:lnTo>
                  <a:close/>
                </a:path>
                <a:path w="298450" h="1366520">
                  <a:moveTo>
                    <a:pt x="240283" y="29718"/>
                  </a:moveTo>
                  <a:lnTo>
                    <a:pt x="242883" y="36802"/>
                  </a:lnTo>
                  <a:lnTo>
                    <a:pt x="257466" y="39414"/>
                  </a:lnTo>
                  <a:lnTo>
                    <a:pt x="262381" y="33655"/>
                  </a:lnTo>
                  <a:lnTo>
                    <a:pt x="240283" y="29718"/>
                  </a:lnTo>
                  <a:close/>
                </a:path>
                <a:path w="298450" h="1366520">
                  <a:moveTo>
                    <a:pt x="239649" y="22987"/>
                  </a:moveTo>
                  <a:lnTo>
                    <a:pt x="237362" y="35814"/>
                  </a:lnTo>
                  <a:lnTo>
                    <a:pt x="242883" y="36802"/>
                  </a:lnTo>
                  <a:lnTo>
                    <a:pt x="240283" y="29718"/>
                  </a:lnTo>
                  <a:lnTo>
                    <a:pt x="264791" y="29718"/>
                  </a:lnTo>
                  <a:lnTo>
                    <a:pt x="265175" y="27559"/>
                  </a:lnTo>
                  <a:lnTo>
                    <a:pt x="239649" y="22987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10044" y="2551175"/>
              <a:ext cx="315468" cy="7970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10061" y="2689097"/>
              <a:ext cx="120650" cy="596900"/>
            </a:xfrm>
            <a:custGeom>
              <a:avLst/>
              <a:gdLst/>
              <a:ahLst/>
              <a:cxnLst/>
              <a:rect l="l" t="t" r="r" b="b"/>
              <a:pathLst>
                <a:path w="120650" h="596900">
                  <a:moveTo>
                    <a:pt x="82227" y="518667"/>
                  </a:moveTo>
                  <a:lnTo>
                    <a:pt x="56319" y="519175"/>
                  </a:lnTo>
                  <a:lnTo>
                    <a:pt x="57970" y="596900"/>
                  </a:lnTo>
                  <a:lnTo>
                    <a:pt x="83878" y="596391"/>
                  </a:lnTo>
                  <a:lnTo>
                    <a:pt x="82227" y="518667"/>
                  </a:lnTo>
                  <a:close/>
                </a:path>
                <a:path w="120650" h="596900">
                  <a:moveTo>
                    <a:pt x="79941" y="415036"/>
                  </a:moveTo>
                  <a:lnTo>
                    <a:pt x="54033" y="415671"/>
                  </a:lnTo>
                  <a:lnTo>
                    <a:pt x="55684" y="493394"/>
                  </a:lnTo>
                  <a:lnTo>
                    <a:pt x="81592" y="492760"/>
                  </a:lnTo>
                  <a:lnTo>
                    <a:pt x="79941" y="415036"/>
                  </a:lnTo>
                  <a:close/>
                </a:path>
                <a:path w="120650" h="596900">
                  <a:moveTo>
                    <a:pt x="77528" y="311403"/>
                  </a:moveTo>
                  <a:lnTo>
                    <a:pt x="51620" y="312038"/>
                  </a:lnTo>
                  <a:lnTo>
                    <a:pt x="53398" y="389763"/>
                  </a:lnTo>
                  <a:lnTo>
                    <a:pt x="79306" y="389127"/>
                  </a:lnTo>
                  <a:lnTo>
                    <a:pt x="77528" y="311403"/>
                  </a:lnTo>
                  <a:close/>
                </a:path>
                <a:path w="120650" h="596900">
                  <a:moveTo>
                    <a:pt x="75242" y="207899"/>
                  </a:moveTo>
                  <a:lnTo>
                    <a:pt x="49334" y="208406"/>
                  </a:lnTo>
                  <a:lnTo>
                    <a:pt x="51112" y="286130"/>
                  </a:lnTo>
                  <a:lnTo>
                    <a:pt x="77020" y="285496"/>
                  </a:lnTo>
                  <a:lnTo>
                    <a:pt x="75242" y="207899"/>
                  </a:lnTo>
                  <a:close/>
                </a:path>
                <a:path w="120650" h="596900">
                  <a:moveTo>
                    <a:pt x="72956" y="104266"/>
                  </a:moveTo>
                  <a:lnTo>
                    <a:pt x="47048" y="104775"/>
                  </a:lnTo>
                  <a:lnTo>
                    <a:pt x="48826" y="182499"/>
                  </a:lnTo>
                  <a:lnTo>
                    <a:pt x="74734" y="181990"/>
                  </a:lnTo>
                  <a:lnTo>
                    <a:pt x="72956" y="104266"/>
                  </a:lnTo>
                  <a:close/>
                </a:path>
                <a:path w="120650" h="596900">
                  <a:moveTo>
                    <a:pt x="57716" y="0"/>
                  </a:moveTo>
                  <a:lnTo>
                    <a:pt x="3360" y="98043"/>
                  </a:lnTo>
                  <a:lnTo>
                    <a:pt x="0" y="104266"/>
                  </a:lnTo>
                  <a:lnTo>
                    <a:pt x="35" y="104775"/>
                  </a:lnTo>
                  <a:lnTo>
                    <a:pt x="2090" y="112267"/>
                  </a:lnTo>
                  <a:lnTo>
                    <a:pt x="8440" y="115697"/>
                  </a:lnTo>
                  <a:lnTo>
                    <a:pt x="14663" y="119125"/>
                  </a:lnTo>
                  <a:lnTo>
                    <a:pt x="22537" y="116839"/>
                  </a:lnTo>
                  <a:lnTo>
                    <a:pt x="29489" y="104266"/>
                  </a:lnTo>
                  <a:lnTo>
                    <a:pt x="46417" y="73756"/>
                  </a:lnTo>
                  <a:lnTo>
                    <a:pt x="45270" y="25907"/>
                  </a:lnTo>
                  <a:lnTo>
                    <a:pt x="71178" y="25400"/>
                  </a:lnTo>
                  <a:lnTo>
                    <a:pt x="73321" y="25400"/>
                  </a:lnTo>
                  <a:lnTo>
                    <a:pt x="57716" y="0"/>
                  </a:lnTo>
                  <a:close/>
                </a:path>
                <a:path w="120650" h="596900">
                  <a:moveTo>
                    <a:pt x="73321" y="25400"/>
                  </a:moveTo>
                  <a:lnTo>
                    <a:pt x="71178" y="25400"/>
                  </a:lnTo>
                  <a:lnTo>
                    <a:pt x="72325" y="73233"/>
                  </a:lnTo>
                  <a:lnTo>
                    <a:pt x="94292" y="109092"/>
                  </a:lnTo>
                  <a:lnTo>
                    <a:pt x="97975" y="115188"/>
                  </a:lnTo>
                  <a:lnTo>
                    <a:pt x="105976" y="117093"/>
                  </a:lnTo>
                  <a:lnTo>
                    <a:pt x="112072" y="113411"/>
                  </a:lnTo>
                  <a:lnTo>
                    <a:pt x="118168" y="109600"/>
                  </a:lnTo>
                  <a:lnTo>
                    <a:pt x="120073" y="101726"/>
                  </a:lnTo>
                  <a:lnTo>
                    <a:pt x="116390" y="95503"/>
                  </a:lnTo>
                  <a:lnTo>
                    <a:pt x="73321" y="25400"/>
                  </a:lnTo>
                  <a:close/>
                </a:path>
                <a:path w="120650" h="596900">
                  <a:moveTo>
                    <a:pt x="58883" y="51290"/>
                  </a:moveTo>
                  <a:lnTo>
                    <a:pt x="46417" y="73756"/>
                  </a:lnTo>
                  <a:lnTo>
                    <a:pt x="46540" y="78866"/>
                  </a:lnTo>
                  <a:lnTo>
                    <a:pt x="72448" y="78359"/>
                  </a:lnTo>
                  <a:lnTo>
                    <a:pt x="72325" y="73233"/>
                  </a:lnTo>
                  <a:lnTo>
                    <a:pt x="58883" y="51290"/>
                  </a:lnTo>
                  <a:close/>
                </a:path>
                <a:path w="120650" h="596900">
                  <a:moveTo>
                    <a:pt x="71178" y="25400"/>
                  </a:moveTo>
                  <a:lnTo>
                    <a:pt x="45270" y="25907"/>
                  </a:lnTo>
                  <a:lnTo>
                    <a:pt x="46417" y="73756"/>
                  </a:lnTo>
                  <a:lnTo>
                    <a:pt x="58883" y="51290"/>
                  </a:lnTo>
                  <a:lnTo>
                    <a:pt x="47302" y="32385"/>
                  </a:lnTo>
                  <a:lnTo>
                    <a:pt x="69654" y="31876"/>
                  </a:lnTo>
                  <a:lnTo>
                    <a:pt x="71333" y="31876"/>
                  </a:lnTo>
                  <a:lnTo>
                    <a:pt x="71178" y="25400"/>
                  </a:lnTo>
                  <a:close/>
                </a:path>
                <a:path w="120650" h="596900">
                  <a:moveTo>
                    <a:pt x="71333" y="31876"/>
                  </a:moveTo>
                  <a:lnTo>
                    <a:pt x="69654" y="31876"/>
                  </a:lnTo>
                  <a:lnTo>
                    <a:pt x="58883" y="51290"/>
                  </a:lnTo>
                  <a:lnTo>
                    <a:pt x="72325" y="73233"/>
                  </a:lnTo>
                  <a:lnTo>
                    <a:pt x="71333" y="31876"/>
                  </a:lnTo>
                  <a:close/>
                </a:path>
                <a:path w="120650" h="596900">
                  <a:moveTo>
                    <a:pt x="69654" y="31876"/>
                  </a:moveTo>
                  <a:lnTo>
                    <a:pt x="47302" y="32385"/>
                  </a:lnTo>
                  <a:lnTo>
                    <a:pt x="58883" y="51290"/>
                  </a:lnTo>
                  <a:lnTo>
                    <a:pt x="69654" y="3187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26436" y="3881627"/>
              <a:ext cx="4572000" cy="14005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68345" y="3904488"/>
              <a:ext cx="4432300" cy="1198880"/>
            </a:xfrm>
            <a:custGeom>
              <a:avLst/>
              <a:gdLst/>
              <a:ahLst/>
              <a:cxnLst/>
              <a:rect l="l" t="t" r="r" b="b"/>
              <a:pathLst>
                <a:path w="4432300" h="1198879">
                  <a:moveTo>
                    <a:pt x="77724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4432300" h="1198879">
                  <a:moveTo>
                    <a:pt x="181356" y="0"/>
                  </a:moveTo>
                  <a:lnTo>
                    <a:pt x="103631" y="0"/>
                  </a:lnTo>
                  <a:lnTo>
                    <a:pt x="103631" y="25907"/>
                  </a:lnTo>
                  <a:lnTo>
                    <a:pt x="181356" y="25907"/>
                  </a:lnTo>
                  <a:lnTo>
                    <a:pt x="181356" y="0"/>
                  </a:lnTo>
                  <a:close/>
                </a:path>
                <a:path w="4432300" h="1198879">
                  <a:moveTo>
                    <a:pt x="284988" y="0"/>
                  </a:moveTo>
                  <a:lnTo>
                    <a:pt x="207264" y="0"/>
                  </a:lnTo>
                  <a:lnTo>
                    <a:pt x="207264" y="25907"/>
                  </a:lnTo>
                  <a:lnTo>
                    <a:pt x="284988" y="25907"/>
                  </a:lnTo>
                  <a:lnTo>
                    <a:pt x="284988" y="0"/>
                  </a:lnTo>
                  <a:close/>
                </a:path>
                <a:path w="4432300" h="1198879">
                  <a:moveTo>
                    <a:pt x="388620" y="0"/>
                  </a:moveTo>
                  <a:lnTo>
                    <a:pt x="310896" y="0"/>
                  </a:lnTo>
                  <a:lnTo>
                    <a:pt x="310896" y="25907"/>
                  </a:lnTo>
                  <a:lnTo>
                    <a:pt x="388620" y="25907"/>
                  </a:lnTo>
                  <a:lnTo>
                    <a:pt x="388620" y="0"/>
                  </a:lnTo>
                  <a:close/>
                </a:path>
                <a:path w="4432300" h="1198879">
                  <a:moveTo>
                    <a:pt x="492252" y="0"/>
                  </a:moveTo>
                  <a:lnTo>
                    <a:pt x="414528" y="0"/>
                  </a:lnTo>
                  <a:lnTo>
                    <a:pt x="414528" y="25907"/>
                  </a:lnTo>
                  <a:lnTo>
                    <a:pt x="492252" y="25907"/>
                  </a:lnTo>
                  <a:lnTo>
                    <a:pt x="492252" y="0"/>
                  </a:lnTo>
                  <a:close/>
                </a:path>
                <a:path w="4432300" h="1198879">
                  <a:moveTo>
                    <a:pt x="595883" y="0"/>
                  </a:moveTo>
                  <a:lnTo>
                    <a:pt x="518159" y="0"/>
                  </a:lnTo>
                  <a:lnTo>
                    <a:pt x="518159" y="25907"/>
                  </a:lnTo>
                  <a:lnTo>
                    <a:pt x="595883" y="25907"/>
                  </a:lnTo>
                  <a:lnTo>
                    <a:pt x="595883" y="0"/>
                  </a:lnTo>
                  <a:close/>
                </a:path>
                <a:path w="4432300" h="1198879">
                  <a:moveTo>
                    <a:pt x="699516" y="0"/>
                  </a:moveTo>
                  <a:lnTo>
                    <a:pt x="621792" y="0"/>
                  </a:lnTo>
                  <a:lnTo>
                    <a:pt x="621792" y="25907"/>
                  </a:lnTo>
                  <a:lnTo>
                    <a:pt x="699516" y="25907"/>
                  </a:lnTo>
                  <a:lnTo>
                    <a:pt x="699516" y="0"/>
                  </a:lnTo>
                  <a:close/>
                </a:path>
                <a:path w="4432300" h="1198879">
                  <a:moveTo>
                    <a:pt x="803148" y="0"/>
                  </a:moveTo>
                  <a:lnTo>
                    <a:pt x="725424" y="0"/>
                  </a:lnTo>
                  <a:lnTo>
                    <a:pt x="725424" y="25907"/>
                  </a:lnTo>
                  <a:lnTo>
                    <a:pt x="803148" y="25907"/>
                  </a:lnTo>
                  <a:lnTo>
                    <a:pt x="803148" y="0"/>
                  </a:lnTo>
                  <a:close/>
                </a:path>
                <a:path w="4432300" h="1198879">
                  <a:moveTo>
                    <a:pt x="906780" y="0"/>
                  </a:moveTo>
                  <a:lnTo>
                    <a:pt x="829056" y="0"/>
                  </a:lnTo>
                  <a:lnTo>
                    <a:pt x="829056" y="25907"/>
                  </a:lnTo>
                  <a:lnTo>
                    <a:pt x="906780" y="25907"/>
                  </a:lnTo>
                  <a:lnTo>
                    <a:pt x="906780" y="0"/>
                  </a:lnTo>
                  <a:close/>
                </a:path>
                <a:path w="4432300" h="1198879">
                  <a:moveTo>
                    <a:pt x="1010412" y="0"/>
                  </a:moveTo>
                  <a:lnTo>
                    <a:pt x="932688" y="0"/>
                  </a:lnTo>
                  <a:lnTo>
                    <a:pt x="932688" y="25907"/>
                  </a:lnTo>
                  <a:lnTo>
                    <a:pt x="1010412" y="25907"/>
                  </a:lnTo>
                  <a:lnTo>
                    <a:pt x="1010412" y="0"/>
                  </a:lnTo>
                  <a:close/>
                </a:path>
                <a:path w="4432300" h="1198879">
                  <a:moveTo>
                    <a:pt x="1114044" y="0"/>
                  </a:moveTo>
                  <a:lnTo>
                    <a:pt x="1036319" y="0"/>
                  </a:lnTo>
                  <a:lnTo>
                    <a:pt x="1036319" y="25907"/>
                  </a:lnTo>
                  <a:lnTo>
                    <a:pt x="1114044" y="25907"/>
                  </a:lnTo>
                  <a:lnTo>
                    <a:pt x="1114044" y="0"/>
                  </a:lnTo>
                  <a:close/>
                </a:path>
                <a:path w="4432300" h="1198879">
                  <a:moveTo>
                    <a:pt x="1217676" y="0"/>
                  </a:moveTo>
                  <a:lnTo>
                    <a:pt x="1139952" y="0"/>
                  </a:lnTo>
                  <a:lnTo>
                    <a:pt x="1139952" y="25907"/>
                  </a:lnTo>
                  <a:lnTo>
                    <a:pt x="1217676" y="25907"/>
                  </a:lnTo>
                  <a:lnTo>
                    <a:pt x="1217676" y="0"/>
                  </a:lnTo>
                  <a:close/>
                </a:path>
                <a:path w="4432300" h="1198879">
                  <a:moveTo>
                    <a:pt x="1321308" y="0"/>
                  </a:moveTo>
                  <a:lnTo>
                    <a:pt x="1243583" y="0"/>
                  </a:lnTo>
                  <a:lnTo>
                    <a:pt x="1243583" y="25907"/>
                  </a:lnTo>
                  <a:lnTo>
                    <a:pt x="1321308" y="25907"/>
                  </a:lnTo>
                  <a:lnTo>
                    <a:pt x="1321308" y="0"/>
                  </a:lnTo>
                  <a:close/>
                </a:path>
                <a:path w="4432300" h="1198879">
                  <a:moveTo>
                    <a:pt x="1424940" y="0"/>
                  </a:moveTo>
                  <a:lnTo>
                    <a:pt x="1347216" y="0"/>
                  </a:lnTo>
                  <a:lnTo>
                    <a:pt x="1347216" y="25907"/>
                  </a:lnTo>
                  <a:lnTo>
                    <a:pt x="1424940" y="25907"/>
                  </a:lnTo>
                  <a:lnTo>
                    <a:pt x="1424940" y="0"/>
                  </a:lnTo>
                  <a:close/>
                </a:path>
                <a:path w="4432300" h="1198879">
                  <a:moveTo>
                    <a:pt x="1528571" y="0"/>
                  </a:moveTo>
                  <a:lnTo>
                    <a:pt x="1450848" y="0"/>
                  </a:lnTo>
                  <a:lnTo>
                    <a:pt x="1450848" y="25907"/>
                  </a:lnTo>
                  <a:lnTo>
                    <a:pt x="1528571" y="25907"/>
                  </a:lnTo>
                  <a:lnTo>
                    <a:pt x="1528571" y="0"/>
                  </a:lnTo>
                  <a:close/>
                </a:path>
                <a:path w="4432300" h="1198879">
                  <a:moveTo>
                    <a:pt x="1632204" y="0"/>
                  </a:moveTo>
                  <a:lnTo>
                    <a:pt x="1554480" y="0"/>
                  </a:lnTo>
                  <a:lnTo>
                    <a:pt x="1554480" y="25907"/>
                  </a:lnTo>
                  <a:lnTo>
                    <a:pt x="1632204" y="25907"/>
                  </a:lnTo>
                  <a:lnTo>
                    <a:pt x="1632204" y="0"/>
                  </a:lnTo>
                  <a:close/>
                </a:path>
                <a:path w="4432300" h="1198879">
                  <a:moveTo>
                    <a:pt x="1735836" y="0"/>
                  </a:moveTo>
                  <a:lnTo>
                    <a:pt x="1658112" y="0"/>
                  </a:lnTo>
                  <a:lnTo>
                    <a:pt x="1658112" y="25907"/>
                  </a:lnTo>
                  <a:lnTo>
                    <a:pt x="1735836" y="25907"/>
                  </a:lnTo>
                  <a:lnTo>
                    <a:pt x="1735836" y="0"/>
                  </a:lnTo>
                  <a:close/>
                </a:path>
                <a:path w="4432300" h="1198879">
                  <a:moveTo>
                    <a:pt x="1839468" y="0"/>
                  </a:moveTo>
                  <a:lnTo>
                    <a:pt x="1761744" y="0"/>
                  </a:lnTo>
                  <a:lnTo>
                    <a:pt x="1761744" y="25907"/>
                  </a:lnTo>
                  <a:lnTo>
                    <a:pt x="1839468" y="25907"/>
                  </a:lnTo>
                  <a:lnTo>
                    <a:pt x="1839468" y="0"/>
                  </a:lnTo>
                  <a:close/>
                </a:path>
                <a:path w="4432300" h="1198879">
                  <a:moveTo>
                    <a:pt x="1943100" y="0"/>
                  </a:moveTo>
                  <a:lnTo>
                    <a:pt x="1865376" y="0"/>
                  </a:lnTo>
                  <a:lnTo>
                    <a:pt x="1865376" y="25907"/>
                  </a:lnTo>
                  <a:lnTo>
                    <a:pt x="1943100" y="25907"/>
                  </a:lnTo>
                  <a:lnTo>
                    <a:pt x="1943100" y="0"/>
                  </a:lnTo>
                  <a:close/>
                </a:path>
                <a:path w="4432300" h="1198879">
                  <a:moveTo>
                    <a:pt x="2046732" y="0"/>
                  </a:moveTo>
                  <a:lnTo>
                    <a:pt x="1969008" y="0"/>
                  </a:lnTo>
                  <a:lnTo>
                    <a:pt x="1969008" y="25907"/>
                  </a:lnTo>
                  <a:lnTo>
                    <a:pt x="2046732" y="25907"/>
                  </a:lnTo>
                  <a:lnTo>
                    <a:pt x="2046732" y="0"/>
                  </a:lnTo>
                  <a:close/>
                </a:path>
                <a:path w="4432300" h="1198879">
                  <a:moveTo>
                    <a:pt x="2150364" y="0"/>
                  </a:moveTo>
                  <a:lnTo>
                    <a:pt x="2072640" y="0"/>
                  </a:lnTo>
                  <a:lnTo>
                    <a:pt x="2072640" y="25907"/>
                  </a:lnTo>
                  <a:lnTo>
                    <a:pt x="2150364" y="25907"/>
                  </a:lnTo>
                  <a:lnTo>
                    <a:pt x="2150364" y="0"/>
                  </a:lnTo>
                  <a:close/>
                </a:path>
                <a:path w="4432300" h="1198879">
                  <a:moveTo>
                    <a:pt x="2253996" y="0"/>
                  </a:moveTo>
                  <a:lnTo>
                    <a:pt x="2176272" y="0"/>
                  </a:lnTo>
                  <a:lnTo>
                    <a:pt x="2176272" y="25907"/>
                  </a:lnTo>
                  <a:lnTo>
                    <a:pt x="2253996" y="25907"/>
                  </a:lnTo>
                  <a:lnTo>
                    <a:pt x="2253996" y="0"/>
                  </a:lnTo>
                  <a:close/>
                </a:path>
                <a:path w="4432300" h="1198879">
                  <a:moveTo>
                    <a:pt x="2357628" y="0"/>
                  </a:moveTo>
                  <a:lnTo>
                    <a:pt x="2279904" y="0"/>
                  </a:lnTo>
                  <a:lnTo>
                    <a:pt x="2279904" y="25907"/>
                  </a:lnTo>
                  <a:lnTo>
                    <a:pt x="2357628" y="25907"/>
                  </a:lnTo>
                  <a:lnTo>
                    <a:pt x="2357628" y="0"/>
                  </a:lnTo>
                  <a:close/>
                </a:path>
                <a:path w="4432300" h="1198879">
                  <a:moveTo>
                    <a:pt x="2461260" y="0"/>
                  </a:moveTo>
                  <a:lnTo>
                    <a:pt x="2383536" y="0"/>
                  </a:lnTo>
                  <a:lnTo>
                    <a:pt x="2383536" y="25907"/>
                  </a:lnTo>
                  <a:lnTo>
                    <a:pt x="2461260" y="25907"/>
                  </a:lnTo>
                  <a:lnTo>
                    <a:pt x="2461260" y="0"/>
                  </a:lnTo>
                  <a:close/>
                </a:path>
                <a:path w="4432300" h="1198879">
                  <a:moveTo>
                    <a:pt x="2564892" y="0"/>
                  </a:moveTo>
                  <a:lnTo>
                    <a:pt x="2487168" y="0"/>
                  </a:lnTo>
                  <a:lnTo>
                    <a:pt x="2487168" y="25907"/>
                  </a:lnTo>
                  <a:lnTo>
                    <a:pt x="2564892" y="25907"/>
                  </a:lnTo>
                  <a:lnTo>
                    <a:pt x="2564892" y="0"/>
                  </a:lnTo>
                  <a:close/>
                </a:path>
                <a:path w="4432300" h="1198879">
                  <a:moveTo>
                    <a:pt x="2668524" y="0"/>
                  </a:moveTo>
                  <a:lnTo>
                    <a:pt x="2590800" y="0"/>
                  </a:lnTo>
                  <a:lnTo>
                    <a:pt x="2590800" y="25907"/>
                  </a:lnTo>
                  <a:lnTo>
                    <a:pt x="2668524" y="25907"/>
                  </a:lnTo>
                  <a:lnTo>
                    <a:pt x="2668524" y="0"/>
                  </a:lnTo>
                  <a:close/>
                </a:path>
                <a:path w="4432300" h="1198879">
                  <a:moveTo>
                    <a:pt x="2772156" y="0"/>
                  </a:moveTo>
                  <a:lnTo>
                    <a:pt x="2694432" y="0"/>
                  </a:lnTo>
                  <a:lnTo>
                    <a:pt x="2694432" y="25907"/>
                  </a:lnTo>
                  <a:lnTo>
                    <a:pt x="2772156" y="25907"/>
                  </a:lnTo>
                  <a:lnTo>
                    <a:pt x="2772156" y="0"/>
                  </a:lnTo>
                  <a:close/>
                </a:path>
                <a:path w="4432300" h="1198879">
                  <a:moveTo>
                    <a:pt x="2875788" y="0"/>
                  </a:moveTo>
                  <a:lnTo>
                    <a:pt x="2798064" y="0"/>
                  </a:lnTo>
                  <a:lnTo>
                    <a:pt x="2798064" y="25907"/>
                  </a:lnTo>
                  <a:lnTo>
                    <a:pt x="2875788" y="25907"/>
                  </a:lnTo>
                  <a:lnTo>
                    <a:pt x="2875788" y="0"/>
                  </a:lnTo>
                  <a:close/>
                </a:path>
                <a:path w="4432300" h="1198879">
                  <a:moveTo>
                    <a:pt x="2979420" y="0"/>
                  </a:moveTo>
                  <a:lnTo>
                    <a:pt x="2901696" y="0"/>
                  </a:lnTo>
                  <a:lnTo>
                    <a:pt x="2901696" y="25907"/>
                  </a:lnTo>
                  <a:lnTo>
                    <a:pt x="2979420" y="25907"/>
                  </a:lnTo>
                  <a:lnTo>
                    <a:pt x="2979420" y="0"/>
                  </a:lnTo>
                  <a:close/>
                </a:path>
                <a:path w="4432300" h="1198879">
                  <a:moveTo>
                    <a:pt x="3083052" y="0"/>
                  </a:moveTo>
                  <a:lnTo>
                    <a:pt x="3005328" y="0"/>
                  </a:lnTo>
                  <a:lnTo>
                    <a:pt x="3005328" y="25907"/>
                  </a:lnTo>
                  <a:lnTo>
                    <a:pt x="3083052" y="25907"/>
                  </a:lnTo>
                  <a:lnTo>
                    <a:pt x="3083052" y="0"/>
                  </a:lnTo>
                  <a:close/>
                </a:path>
                <a:path w="4432300" h="1198879">
                  <a:moveTo>
                    <a:pt x="3186684" y="0"/>
                  </a:moveTo>
                  <a:lnTo>
                    <a:pt x="3108960" y="0"/>
                  </a:lnTo>
                  <a:lnTo>
                    <a:pt x="3108960" y="25907"/>
                  </a:lnTo>
                  <a:lnTo>
                    <a:pt x="3186684" y="25907"/>
                  </a:lnTo>
                  <a:lnTo>
                    <a:pt x="3186684" y="0"/>
                  </a:lnTo>
                  <a:close/>
                </a:path>
                <a:path w="4432300" h="1198879">
                  <a:moveTo>
                    <a:pt x="3290316" y="0"/>
                  </a:moveTo>
                  <a:lnTo>
                    <a:pt x="3212592" y="0"/>
                  </a:lnTo>
                  <a:lnTo>
                    <a:pt x="3212592" y="25907"/>
                  </a:lnTo>
                  <a:lnTo>
                    <a:pt x="3290316" y="25907"/>
                  </a:lnTo>
                  <a:lnTo>
                    <a:pt x="3290316" y="0"/>
                  </a:lnTo>
                  <a:close/>
                </a:path>
                <a:path w="4432300" h="1198879">
                  <a:moveTo>
                    <a:pt x="3393948" y="0"/>
                  </a:moveTo>
                  <a:lnTo>
                    <a:pt x="3316224" y="0"/>
                  </a:lnTo>
                  <a:lnTo>
                    <a:pt x="3316224" y="25907"/>
                  </a:lnTo>
                  <a:lnTo>
                    <a:pt x="3393948" y="25907"/>
                  </a:lnTo>
                  <a:lnTo>
                    <a:pt x="3393948" y="0"/>
                  </a:lnTo>
                  <a:close/>
                </a:path>
                <a:path w="4432300" h="1198879">
                  <a:moveTo>
                    <a:pt x="3497579" y="0"/>
                  </a:moveTo>
                  <a:lnTo>
                    <a:pt x="3419855" y="0"/>
                  </a:lnTo>
                  <a:lnTo>
                    <a:pt x="3419855" y="25907"/>
                  </a:lnTo>
                  <a:lnTo>
                    <a:pt x="3497579" y="25907"/>
                  </a:lnTo>
                  <a:lnTo>
                    <a:pt x="3497579" y="0"/>
                  </a:lnTo>
                  <a:close/>
                </a:path>
                <a:path w="4432300" h="1198879">
                  <a:moveTo>
                    <a:pt x="3601212" y="0"/>
                  </a:moveTo>
                  <a:lnTo>
                    <a:pt x="3523488" y="0"/>
                  </a:lnTo>
                  <a:lnTo>
                    <a:pt x="3523488" y="25907"/>
                  </a:lnTo>
                  <a:lnTo>
                    <a:pt x="3601212" y="25907"/>
                  </a:lnTo>
                  <a:lnTo>
                    <a:pt x="3601212" y="0"/>
                  </a:lnTo>
                  <a:close/>
                </a:path>
                <a:path w="4432300" h="1198879">
                  <a:moveTo>
                    <a:pt x="3704844" y="0"/>
                  </a:moveTo>
                  <a:lnTo>
                    <a:pt x="3627120" y="0"/>
                  </a:lnTo>
                  <a:lnTo>
                    <a:pt x="3627120" y="25907"/>
                  </a:lnTo>
                  <a:lnTo>
                    <a:pt x="3704844" y="25907"/>
                  </a:lnTo>
                  <a:lnTo>
                    <a:pt x="3704844" y="0"/>
                  </a:lnTo>
                  <a:close/>
                </a:path>
                <a:path w="4432300" h="1198879">
                  <a:moveTo>
                    <a:pt x="3808476" y="0"/>
                  </a:moveTo>
                  <a:lnTo>
                    <a:pt x="3730752" y="0"/>
                  </a:lnTo>
                  <a:lnTo>
                    <a:pt x="3730752" y="25907"/>
                  </a:lnTo>
                  <a:lnTo>
                    <a:pt x="3808476" y="25907"/>
                  </a:lnTo>
                  <a:lnTo>
                    <a:pt x="3808476" y="0"/>
                  </a:lnTo>
                  <a:close/>
                </a:path>
                <a:path w="4432300" h="1198879">
                  <a:moveTo>
                    <a:pt x="3912107" y="0"/>
                  </a:moveTo>
                  <a:lnTo>
                    <a:pt x="3834383" y="0"/>
                  </a:lnTo>
                  <a:lnTo>
                    <a:pt x="3834383" y="25907"/>
                  </a:lnTo>
                  <a:lnTo>
                    <a:pt x="3912107" y="25907"/>
                  </a:lnTo>
                  <a:lnTo>
                    <a:pt x="3912107" y="0"/>
                  </a:lnTo>
                  <a:close/>
                </a:path>
                <a:path w="4432300" h="1198879">
                  <a:moveTo>
                    <a:pt x="4015739" y="0"/>
                  </a:moveTo>
                  <a:lnTo>
                    <a:pt x="3938015" y="0"/>
                  </a:lnTo>
                  <a:lnTo>
                    <a:pt x="3938015" y="25907"/>
                  </a:lnTo>
                  <a:lnTo>
                    <a:pt x="4015739" y="25907"/>
                  </a:lnTo>
                  <a:lnTo>
                    <a:pt x="4015739" y="0"/>
                  </a:lnTo>
                  <a:close/>
                </a:path>
                <a:path w="4432300" h="1198879">
                  <a:moveTo>
                    <a:pt x="4119372" y="0"/>
                  </a:moveTo>
                  <a:lnTo>
                    <a:pt x="4041648" y="0"/>
                  </a:lnTo>
                  <a:lnTo>
                    <a:pt x="4041648" y="25907"/>
                  </a:lnTo>
                  <a:lnTo>
                    <a:pt x="4119372" y="25907"/>
                  </a:lnTo>
                  <a:lnTo>
                    <a:pt x="4119372" y="0"/>
                  </a:lnTo>
                  <a:close/>
                </a:path>
                <a:path w="4432300" h="1198879">
                  <a:moveTo>
                    <a:pt x="4223004" y="0"/>
                  </a:moveTo>
                  <a:lnTo>
                    <a:pt x="4145279" y="0"/>
                  </a:lnTo>
                  <a:lnTo>
                    <a:pt x="4145279" y="25907"/>
                  </a:lnTo>
                  <a:lnTo>
                    <a:pt x="4223004" y="25907"/>
                  </a:lnTo>
                  <a:lnTo>
                    <a:pt x="4223004" y="0"/>
                  </a:lnTo>
                  <a:close/>
                </a:path>
                <a:path w="4432300" h="1198879">
                  <a:moveTo>
                    <a:pt x="4326635" y="0"/>
                  </a:moveTo>
                  <a:lnTo>
                    <a:pt x="4248911" y="0"/>
                  </a:lnTo>
                  <a:lnTo>
                    <a:pt x="4248911" y="25907"/>
                  </a:lnTo>
                  <a:lnTo>
                    <a:pt x="4326635" y="25907"/>
                  </a:lnTo>
                  <a:lnTo>
                    <a:pt x="4326635" y="0"/>
                  </a:lnTo>
                  <a:close/>
                </a:path>
                <a:path w="4432300" h="1198879">
                  <a:moveTo>
                    <a:pt x="4359148" y="12954"/>
                  </a:moveTo>
                  <a:lnTo>
                    <a:pt x="4359148" y="71119"/>
                  </a:lnTo>
                  <a:lnTo>
                    <a:pt x="4385056" y="71119"/>
                  </a:lnTo>
                  <a:lnTo>
                    <a:pt x="4385056" y="25907"/>
                  </a:lnTo>
                  <a:lnTo>
                    <a:pt x="4372102" y="25907"/>
                  </a:lnTo>
                  <a:lnTo>
                    <a:pt x="4359148" y="12954"/>
                  </a:lnTo>
                  <a:close/>
                </a:path>
                <a:path w="4432300" h="1198879">
                  <a:moveTo>
                    <a:pt x="4379340" y="0"/>
                  </a:moveTo>
                  <a:lnTo>
                    <a:pt x="4352544" y="0"/>
                  </a:lnTo>
                  <a:lnTo>
                    <a:pt x="4352544" y="25907"/>
                  </a:lnTo>
                  <a:lnTo>
                    <a:pt x="4359148" y="25907"/>
                  </a:lnTo>
                  <a:lnTo>
                    <a:pt x="4359148" y="12954"/>
                  </a:lnTo>
                  <a:lnTo>
                    <a:pt x="4385056" y="12954"/>
                  </a:lnTo>
                  <a:lnTo>
                    <a:pt x="4385056" y="5842"/>
                  </a:lnTo>
                  <a:lnTo>
                    <a:pt x="4379340" y="0"/>
                  </a:lnTo>
                  <a:close/>
                </a:path>
                <a:path w="4432300" h="1198879">
                  <a:moveTo>
                    <a:pt x="4385056" y="12954"/>
                  </a:moveTo>
                  <a:lnTo>
                    <a:pt x="4359148" y="12954"/>
                  </a:lnTo>
                  <a:lnTo>
                    <a:pt x="4372102" y="25907"/>
                  </a:lnTo>
                  <a:lnTo>
                    <a:pt x="4385056" y="25907"/>
                  </a:lnTo>
                  <a:lnTo>
                    <a:pt x="4385056" y="12954"/>
                  </a:lnTo>
                  <a:close/>
                </a:path>
                <a:path w="4432300" h="1198879">
                  <a:moveTo>
                    <a:pt x="4385056" y="97028"/>
                  </a:moveTo>
                  <a:lnTo>
                    <a:pt x="4359148" y="97028"/>
                  </a:lnTo>
                  <a:lnTo>
                    <a:pt x="4359148" y="174751"/>
                  </a:lnTo>
                  <a:lnTo>
                    <a:pt x="4385056" y="174751"/>
                  </a:lnTo>
                  <a:lnTo>
                    <a:pt x="4385056" y="97028"/>
                  </a:lnTo>
                  <a:close/>
                </a:path>
                <a:path w="4432300" h="1198879">
                  <a:moveTo>
                    <a:pt x="4385056" y="200660"/>
                  </a:moveTo>
                  <a:lnTo>
                    <a:pt x="4359148" y="200660"/>
                  </a:lnTo>
                  <a:lnTo>
                    <a:pt x="4359148" y="278384"/>
                  </a:lnTo>
                  <a:lnTo>
                    <a:pt x="4385056" y="278384"/>
                  </a:lnTo>
                  <a:lnTo>
                    <a:pt x="4385056" y="200660"/>
                  </a:lnTo>
                  <a:close/>
                </a:path>
                <a:path w="4432300" h="1198879">
                  <a:moveTo>
                    <a:pt x="4385056" y="304292"/>
                  </a:moveTo>
                  <a:lnTo>
                    <a:pt x="4359148" y="304292"/>
                  </a:lnTo>
                  <a:lnTo>
                    <a:pt x="4359148" y="382016"/>
                  </a:lnTo>
                  <a:lnTo>
                    <a:pt x="4385056" y="382016"/>
                  </a:lnTo>
                  <a:lnTo>
                    <a:pt x="4385056" y="304292"/>
                  </a:lnTo>
                  <a:close/>
                </a:path>
                <a:path w="4432300" h="1198879">
                  <a:moveTo>
                    <a:pt x="4385056" y="407924"/>
                  </a:moveTo>
                  <a:lnTo>
                    <a:pt x="4359148" y="407924"/>
                  </a:lnTo>
                  <a:lnTo>
                    <a:pt x="4359148" y="485648"/>
                  </a:lnTo>
                  <a:lnTo>
                    <a:pt x="4385056" y="485648"/>
                  </a:lnTo>
                  <a:lnTo>
                    <a:pt x="4385056" y="407924"/>
                  </a:lnTo>
                  <a:close/>
                </a:path>
                <a:path w="4432300" h="1198879">
                  <a:moveTo>
                    <a:pt x="4385056" y="511556"/>
                  </a:moveTo>
                  <a:lnTo>
                    <a:pt x="4359148" y="511556"/>
                  </a:lnTo>
                  <a:lnTo>
                    <a:pt x="4359148" y="589280"/>
                  </a:lnTo>
                  <a:lnTo>
                    <a:pt x="4385056" y="589280"/>
                  </a:lnTo>
                  <a:lnTo>
                    <a:pt x="4385056" y="511556"/>
                  </a:lnTo>
                  <a:close/>
                </a:path>
                <a:path w="4432300" h="1198879">
                  <a:moveTo>
                    <a:pt x="4385056" y="615188"/>
                  </a:moveTo>
                  <a:lnTo>
                    <a:pt x="4359148" y="615188"/>
                  </a:lnTo>
                  <a:lnTo>
                    <a:pt x="4359148" y="692912"/>
                  </a:lnTo>
                  <a:lnTo>
                    <a:pt x="4385056" y="692912"/>
                  </a:lnTo>
                  <a:lnTo>
                    <a:pt x="4385056" y="615188"/>
                  </a:lnTo>
                  <a:close/>
                </a:path>
                <a:path w="4432300" h="1198879">
                  <a:moveTo>
                    <a:pt x="4385056" y="718819"/>
                  </a:moveTo>
                  <a:lnTo>
                    <a:pt x="4359148" y="718819"/>
                  </a:lnTo>
                  <a:lnTo>
                    <a:pt x="4359148" y="796544"/>
                  </a:lnTo>
                  <a:lnTo>
                    <a:pt x="4385056" y="796544"/>
                  </a:lnTo>
                  <a:lnTo>
                    <a:pt x="4385056" y="718819"/>
                  </a:lnTo>
                  <a:close/>
                </a:path>
                <a:path w="4432300" h="1198879">
                  <a:moveTo>
                    <a:pt x="4385056" y="822451"/>
                  </a:moveTo>
                  <a:lnTo>
                    <a:pt x="4359148" y="822451"/>
                  </a:lnTo>
                  <a:lnTo>
                    <a:pt x="4359148" y="900176"/>
                  </a:lnTo>
                  <a:lnTo>
                    <a:pt x="4385056" y="900176"/>
                  </a:lnTo>
                  <a:lnTo>
                    <a:pt x="4385056" y="822451"/>
                  </a:lnTo>
                  <a:close/>
                </a:path>
                <a:path w="4432300" h="1198879">
                  <a:moveTo>
                    <a:pt x="4385056" y="926084"/>
                  </a:moveTo>
                  <a:lnTo>
                    <a:pt x="4359148" y="926084"/>
                  </a:lnTo>
                  <a:lnTo>
                    <a:pt x="4359148" y="1003807"/>
                  </a:lnTo>
                  <a:lnTo>
                    <a:pt x="4385056" y="1003807"/>
                  </a:lnTo>
                  <a:lnTo>
                    <a:pt x="4385056" y="926084"/>
                  </a:lnTo>
                  <a:close/>
                </a:path>
                <a:path w="4432300" h="1198879">
                  <a:moveTo>
                    <a:pt x="4326508" y="1080643"/>
                  </a:moveTo>
                  <a:lnTo>
                    <a:pt x="4320285" y="1084326"/>
                  </a:lnTo>
                  <a:lnTo>
                    <a:pt x="4314062" y="1087882"/>
                  </a:lnTo>
                  <a:lnTo>
                    <a:pt x="4312031" y="1095883"/>
                  </a:lnTo>
                  <a:lnTo>
                    <a:pt x="4372102" y="1198880"/>
                  </a:lnTo>
                  <a:lnTo>
                    <a:pt x="4387064" y="1173226"/>
                  </a:lnTo>
                  <a:lnTo>
                    <a:pt x="4359148" y="1173226"/>
                  </a:lnTo>
                  <a:lnTo>
                    <a:pt x="4359148" y="1133348"/>
                  </a:lnTo>
                  <a:lnTo>
                    <a:pt x="4363794" y="1133348"/>
                  </a:lnTo>
                  <a:lnTo>
                    <a:pt x="4337938" y="1089025"/>
                  </a:lnTo>
                  <a:lnTo>
                    <a:pt x="4334383" y="1082802"/>
                  </a:lnTo>
                  <a:lnTo>
                    <a:pt x="4326508" y="1080643"/>
                  </a:lnTo>
                  <a:close/>
                </a:path>
                <a:path w="4432300" h="1198879">
                  <a:moveTo>
                    <a:pt x="4363794" y="1133348"/>
                  </a:moveTo>
                  <a:lnTo>
                    <a:pt x="4359148" y="1133348"/>
                  </a:lnTo>
                  <a:lnTo>
                    <a:pt x="4359148" y="1173226"/>
                  </a:lnTo>
                  <a:lnTo>
                    <a:pt x="4385056" y="1173226"/>
                  </a:lnTo>
                  <a:lnTo>
                    <a:pt x="4385056" y="1166749"/>
                  </a:lnTo>
                  <a:lnTo>
                    <a:pt x="4360926" y="1166749"/>
                  </a:lnTo>
                  <a:lnTo>
                    <a:pt x="4372102" y="1147590"/>
                  </a:lnTo>
                  <a:lnTo>
                    <a:pt x="4363794" y="1133348"/>
                  </a:lnTo>
                  <a:close/>
                </a:path>
                <a:path w="4432300" h="1198879">
                  <a:moveTo>
                    <a:pt x="4410321" y="1133348"/>
                  </a:moveTo>
                  <a:lnTo>
                    <a:pt x="4385056" y="1133348"/>
                  </a:lnTo>
                  <a:lnTo>
                    <a:pt x="4385056" y="1173226"/>
                  </a:lnTo>
                  <a:lnTo>
                    <a:pt x="4387064" y="1173226"/>
                  </a:lnTo>
                  <a:lnTo>
                    <a:pt x="4410321" y="1133348"/>
                  </a:lnTo>
                  <a:close/>
                </a:path>
                <a:path w="4432300" h="1198879">
                  <a:moveTo>
                    <a:pt x="4372102" y="1147590"/>
                  </a:moveTo>
                  <a:lnTo>
                    <a:pt x="4360926" y="1166749"/>
                  </a:lnTo>
                  <a:lnTo>
                    <a:pt x="4383278" y="1166749"/>
                  </a:lnTo>
                  <a:lnTo>
                    <a:pt x="4372102" y="1147590"/>
                  </a:lnTo>
                  <a:close/>
                </a:path>
                <a:path w="4432300" h="1198879">
                  <a:moveTo>
                    <a:pt x="4417822" y="1080643"/>
                  </a:moveTo>
                  <a:lnTo>
                    <a:pt x="4409948" y="1082802"/>
                  </a:lnTo>
                  <a:lnTo>
                    <a:pt x="4406264" y="1089025"/>
                  </a:lnTo>
                  <a:lnTo>
                    <a:pt x="4372102" y="1147590"/>
                  </a:lnTo>
                  <a:lnTo>
                    <a:pt x="4383278" y="1166749"/>
                  </a:lnTo>
                  <a:lnTo>
                    <a:pt x="4385056" y="1166749"/>
                  </a:lnTo>
                  <a:lnTo>
                    <a:pt x="4385056" y="1133348"/>
                  </a:lnTo>
                  <a:lnTo>
                    <a:pt x="4410321" y="1133348"/>
                  </a:lnTo>
                  <a:lnTo>
                    <a:pt x="4428617" y="1101979"/>
                  </a:lnTo>
                  <a:lnTo>
                    <a:pt x="4432300" y="1095883"/>
                  </a:lnTo>
                  <a:lnTo>
                    <a:pt x="4430140" y="1087882"/>
                  </a:lnTo>
                  <a:lnTo>
                    <a:pt x="4417822" y="1080643"/>
                  </a:lnTo>
                  <a:close/>
                </a:path>
                <a:path w="4432300" h="1198879">
                  <a:moveTo>
                    <a:pt x="4380409" y="1133348"/>
                  </a:moveTo>
                  <a:lnTo>
                    <a:pt x="4363794" y="1133348"/>
                  </a:lnTo>
                  <a:lnTo>
                    <a:pt x="4372102" y="1147590"/>
                  </a:lnTo>
                  <a:lnTo>
                    <a:pt x="4380409" y="1133348"/>
                  </a:lnTo>
                  <a:close/>
                </a:path>
                <a:path w="4432300" h="1198879">
                  <a:moveTo>
                    <a:pt x="4385056" y="1029716"/>
                  </a:moveTo>
                  <a:lnTo>
                    <a:pt x="4359148" y="1029716"/>
                  </a:lnTo>
                  <a:lnTo>
                    <a:pt x="4359148" y="1107439"/>
                  </a:lnTo>
                  <a:lnTo>
                    <a:pt x="4385056" y="1107439"/>
                  </a:lnTo>
                  <a:lnTo>
                    <a:pt x="4385056" y="102971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23487" y="4101083"/>
              <a:ext cx="1467612" cy="113385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65397" y="4123944"/>
              <a:ext cx="1327150" cy="932815"/>
            </a:xfrm>
            <a:custGeom>
              <a:avLst/>
              <a:gdLst/>
              <a:ahLst/>
              <a:cxnLst/>
              <a:rect l="l" t="t" r="r" b="b"/>
              <a:pathLst>
                <a:path w="1327150" h="932814">
                  <a:moveTo>
                    <a:pt x="77724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1327150" h="932814">
                  <a:moveTo>
                    <a:pt x="181355" y="0"/>
                  </a:moveTo>
                  <a:lnTo>
                    <a:pt x="103631" y="0"/>
                  </a:lnTo>
                  <a:lnTo>
                    <a:pt x="103631" y="25907"/>
                  </a:lnTo>
                  <a:lnTo>
                    <a:pt x="181355" y="25907"/>
                  </a:lnTo>
                  <a:lnTo>
                    <a:pt x="181355" y="0"/>
                  </a:lnTo>
                  <a:close/>
                </a:path>
                <a:path w="1327150" h="932814">
                  <a:moveTo>
                    <a:pt x="284988" y="0"/>
                  </a:moveTo>
                  <a:lnTo>
                    <a:pt x="207263" y="0"/>
                  </a:lnTo>
                  <a:lnTo>
                    <a:pt x="207263" y="25907"/>
                  </a:lnTo>
                  <a:lnTo>
                    <a:pt x="284988" y="25907"/>
                  </a:lnTo>
                  <a:lnTo>
                    <a:pt x="284988" y="0"/>
                  </a:lnTo>
                  <a:close/>
                </a:path>
                <a:path w="1327150" h="932814">
                  <a:moveTo>
                    <a:pt x="388619" y="0"/>
                  </a:moveTo>
                  <a:lnTo>
                    <a:pt x="310896" y="0"/>
                  </a:lnTo>
                  <a:lnTo>
                    <a:pt x="310896" y="25907"/>
                  </a:lnTo>
                  <a:lnTo>
                    <a:pt x="388619" y="25907"/>
                  </a:lnTo>
                  <a:lnTo>
                    <a:pt x="388619" y="0"/>
                  </a:lnTo>
                  <a:close/>
                </a:path>
                <a:path w="1327150" h="932814">
                  <a:moveTo>
                    <a:pt x="492251" y="0"/>
                  </a:moveTo>
                  <a:lnTo>
                    <a:pt x="414527" y="0"/>
                  </a:lnTo>
                  <a:lnTo>
                    <a:pt x="414527" y="25907"/>
                  </a:lnTo>
                  <a:lnTo>
                    <a:pt x="492251" y="25907"/>
                  </a:lnTo>
                  <a:lnTo>
                    <a:pt x="492251" y="0"/>
                  </a:lnTo>
                  <a:close/>
                </a:path>
                <a:path w="1327150" h="932814">
                  <a:moveTo>
                    <a:pt x="595884" y="0"/>
                  </a:moveTo>
                  <a:lnTo>
                    <a:pt x="518160" y="0"/>
                  </a:lnTo>
                  <a:lnTo>
                    <a:pt x="518160" y="25907"/>
                  </a:lnTo>
                  <a:lnTo>
                    <a:pt x="595884" y="25907"/>
                  </a:lnTo>
                  <a:lnTo>
                    <a:pt x="595884" y="0"/>
                  </a:lnTo>
                  <a:close/>
                </a:path>
                <a:path w="1327150" h="932814">
                  <a:moveTo>
                    <a:pt x="699515" y="0"/>
                  </a:moveTo>
                  <a:lnTo>
                    <a:pt x="621791" y="0"/>
                  </a:lnTo>
                  <a:lnTo>
                    <a:pt x="621791" y="25907"/>
                  </a:lnTo>
                  <a:lnTo>
                    <a:pt x="699515" y="25907"/>
                  </a:lnTo>
                  <a:lnTo>
                    <a:pt x="699515" y="0"/>
                  </a:lnTo>
                  <a:close/>
                </a:path>
                <a:path w="1327150" h="932814">
                  <a:moveTo>
                    <a:pt x="803148" y="0"/>
                  </a:moveTo>
                  <a:lnTo>
                    <a:pt x="725424" y="0"/>
                  </a:lnTo>
                  <a:lnTo>
                    <a:pt x="725424" y="25907"/>
                  </a:lnTo>
                  <a:lnTo>
                    <a:pt x="803148" y="25907"/>
                  </a:lnTo>
                  <a:lnTo>
                    <a:pt x="803148" y="0"/>
                  </a:lnTo>
                  <a:close/>
                </a:path>
                <a:path w="1327150" h="932814">
                  <a:moveTo>
                    <a:pt x="906779" y="0"/>
                  </a:moveTo>
                  <a:lnTo>
                    <a:pt x="829055" y="0"/>
                  </a:lnTo>
                  <a:lnTo>
                    <a:pt x="829055" y="25907"/>
                  </a:lnTo>
                  <a:lnTo>
                    <a:pt x="906779" y="25907"/>
                  </a:lnTo>
                  <a:lnTo>
                    <a:pt x="906779" y="0"/>
                  </a:lnTo>
                  <a:close/>
                </a:path>
                <a:path w="1327150" h="932814">
                  <a:moveTo>
                    <a:pt x="1010412" y="0"/>
                  </a:moveTo>
                  <a:lnTo>
                    <a:pt x="932688" y="0"/>
                  </a:lnTo>
                  <a:lnTo>
                    <a:pt x="932688" y="25907"/>
                  </a:lnTo>
                  <a:lnTo>
                    <a:pt x="1010412" y="25907"/>
                  </a:lnTo>
                  <a:lnTo>
                    <a:pt x="1010412" y="0"/>
                  </a:lnTo>
                  <a:close/>
                </a:path>
                <a:path w="1327150" h="932814">
                  <a:moveTo>
                    <a:pt x="1114043" y="0"/>
                  </a:moveTo>
                  <a:lnTo>
                    <a:pt x="1036319" y="0"/>
                  </a:lnTo>
                  <a:lnTo>
                    <a:pt x="1036319" y="25907"/>
                  </a:lnTo>
                  <a:lnTo>
                    <a:pt x="1114043" y="25907"/>
                  </a:lnTo>
                  <a:lnTo>
                    <a:pt x="1114043" y="0"/>
                  </a:lnTo>
                  <a:close/>
                </a:path>
                <a:path w="1327150" h="932814">
                  <a:moveTo>
                    <a:pt x="1217676" y="0"/>
                  </a:moveTo>
                  <a:lnTo>
                    <a:pt x="1139952" y="0"/>
                  </a:lnTo>
                  <a:lnTo>
                    <a:pt x="1139952" y="25907"/>
                  </a:lnTo>
                  <a:lnTo>
                    <a:pt x="1217676" y="25907"/>
                  </a:lnTo>
                  <a:lnTo>
                    <a:pt x="1217676" y="0"/>
                  </a:lnTo>
                  <a:close/>
                </a:path>
                <a:path w="1327150" h="932814">
                  <a:moveTo>
                    <a:pt x="1253998" y="12953"/>
                  </a:moveTo>
                  <a:lnTo>
                    <a:pt x="1253998" y="67309"/>
                  </a:lnTo>
                  <a:lnTo>
                    <a:pt x="1279905" y="67309"/>
                  </a:lnTo>
                  <a:lnTo>
                    <a:pt x="1279905" y="25907"/>
                  </a:lnTo>
                  <a:lnTo>
                    <a:pt x="1266952" y="25907"/>
                  </a:lnTo>
                  <a:lnTo>
                    <a:pt x="1253998" y="12953"/>
                  </a:lnTo>
                  <a:close/>
                </a:path>
                <a:path w="1327150" h="932814">
                  <a:moveTo>
                    <a:pt x="1274190" y="0"/>
                  </a:moveTo>
                  <a:lnTo>
                    <a:pt x="1243584" y="0"/>
                  </a:lnTo>
                  <a:lnTo>
                    <a:pt x="1243584" y="25907"/>
                  </a:lnTo>
                  <a:lnTo>
                    <a:pt x="1253998" y="25907"/>
                  </a:lnTo>
                  <a:lnTo>
                    <a:pt x="1253998" y="12953"/>
                  </a:lnTo>
                  <a:lnTo>
                    <a:pt x="1279905" y="12953"/>
                  </a:lnTo>
                  <a:lnTo>
                    <a:pt x="1279905" y="5841"/>
                  </a:lnTo>
                  <a:lnTo>
                    <a:pt x="1274190" y="0"/>
                  </a:lnTo>
                  <a:close/>
                </a:path>
                <a:path w="1327150" h="932814">
                  <a:moveTo>
                    <a:pt x="1279905" y="12953"/>
                  </a:moveTo>
                  <a:lnTo>
                    <a:pt x="1253998" y="12953"/>
                  </a:lnTo>
                  <a:lnTo>
                    <a:pt x="1266952" y="25907"/>
                  </a:lnTo>
                  <a:lnTo>
                    <a:pt x="1279905" y="25907"/>
                  </a:lnTo>
                  <a:lnTo>
                    <a:pt x="1279905" y="12953"/>
                  </a:lnTo>
                  <a:close/>
                </a:path>
                <a:path w="1327150" h="932814">
                  <a:moveTo>
                    <a:pt x="1279905" y="93217"/>
                  </a:moveTo>
                  <a:lnTo>
                    <a:pt x="1253998" y="93217"/>
                  </a:lnTo>
                  <a:lnTo>
                    <a:pt x="1253998" y="170941"/>
                  </a:lnTo>
                  <a:lnTo>
                    <a:pt x="1279905" y="170941"/>
                  </a:lnTo>
                  <a:lnTo>
                    <a:pt x="1279905" y="93217"/>
                  </a:lnTo>
                  <a:close/>
                </a:path>
                <a:path w="1327150" h="932814">
                  <a:moveTo>
                    <a:pt x="1279905" y="196849"/>
                  </a:moveTo>
                  <a:lnTo>
                    <a:pt x="1253998" y="196849"/>
                  </a:lnTo>
                  <a:lnTo>
                    <a:pt x="1253998" y="274573"/>
                  </a:lnTo>
                  <a:lnTo>
                    <a:pt x="1279905" y="274573"/>
                  </a:lnTo>
                  <a:lnTo>
                    <a:pt x="1279905" y="196849"/>
                  </a:lnTo>
                  <a:close/>
                </a:path>
                <a:path w="1327150" h="932814">
                  <a:moveTo>
                    <a:pt x="1279905" y="300481"/>
                  </a:moveTo>
                  <a:lnTo>
                    <a:pt x="1253998" y="300481"/>
                  </a:lnTo>
                  <a:lnTo>
                    <a:pt x="1253998" y="378205"/>
                  </a:lnTo>
                  <a:lnTo>
                    <a:pt x="1279905" y="378205"/>
                  </a:lnTo>
                  <a:lnTo>
                    <a:pt x="1279905" y="300481"/>
                  </a:lnTo>
                  <a:close/>
                </a:path>
                <a:path w="1327150" h="932814">
                  <a:moveTo>
                    <a:pt x="1279905" y="404113"/>
                  </a:moveTo>
                  <a:lnTo>
                    <a:pt x="1253998" y="404113"/>
                  </a:lnTo>
                  <a:lnTo>
                    <a:pt x="1253998" y="481837"/>
                  </a:lnTo>
                  <a:lnTo>
                    <a:pt x="1279905" y="481837"/>
                  </a:lnTo>
                  <a:lnTo>
                    <a:pt x="1279905" y="404113"/>
                  </a:lnTo>
                  <a:close/>
                </a:path>
                <a:path w="1327150" h="932814">
                  <a:moveTo>
                    <a:pt x="1279905" y="507745"/>
                  </a:moveTo>
                  <a:lnTo>
                    <a:pt x="1253998" y="507745"/>
                  </a:lnTo>
                  <a:lnTo>
                    <a:pt x="1253998" y="585469"/>
                  </a:lnTo>
                  <a:lnTo>
                    <a:pt x="1279905" y="585469"/>
                  </a:lnTo>
                  <a:lnTo>
                    <a:pt x="1279905" y="507745"/>
                  </a:lnTo>
                  <a:close/>
                </a:path>
                <a:path w="1327150" h="932814">
                  <a:moveTo>
                    <a:pt x="1279905" y="611377"/>
                  </a:moveTo>
                  <a:lnTo>
                    <a:pt x="1253998" y="611377"/>
                  </a:lnTo>
                  <a:lnTo>
                    <a:pt x="1253998" y="689101"/>
                  </a:lnTo>
                  <a:lnTo>
                    <a:pt x="1279905" y="689101"/>
                  </a:lnTo>
                  <a:lnTo>
                    <a:pt x="1279905" y="611377"/>
                  </a:lnTo>
                  <a:close/>
                </a:path>
                <a:path w="1327150" h="932814">
                  <a:moveTo>
                    <a:pt x="1279905" y="715009"/>
                  </a:moveTo>
                  <a:lnTo>
                    <a:pt x="1253998" y="715009"/>
                  </a:lnTo>
                  <a:lnTo>
                    <a:pt x="1253998" y="792733"/>
                  </a:lnTo>
                  <a:lnTo>
                    <a:pt x="1279905" y="792733"/>
                  </a:lnTo>
                  <a:lnTo>
                    <a:pt x="1279905" y="715009"/>
                  </a:lnTo>
                  <a:close/>
                </a:path>
                <a:path w="1327150" h="932814">
                  <a:moveTo>
                    <a:pt x="1221359" y="814450"/>
                  </a:moveTo>
                  <a:lnTo>
                    <a:pt x="1215136" y="818006"/>
                  </a:lnTo>
                  <a:lnTo>
                    <a:pt x="1208913" y="821689"/>
                  </a:lnTo>
                  <a:lnTo>
                    <a:pt x="1206880" y="829563"/>
                  </a:lnTo>
                  <a:lnTo>
                    <a:pt x="1210437" y="835786"/>
                  </a:lnTo>
                  <a:lnTo>
                    <a:pt x="1266952" y="932687"/>
                  </a:lnTo>
                  <a:lnTo>
                    <a:pt x="1285765" y="900429"/>
                  </a:lnTo>
                  <a:lnTo>
                    <a:pt x="1255776" y="900429"/>
                  </a:lnTo>
                  <a:lnTo>
                    <a:pt x="1258146" y="896365"/>
                  </a:lnTo>
                  <a:lnTo>
                    <a:pt x="1253998" y="896365"/>
                  </a:lnTo>
                  <a:lnTo>
                    <a:pt x="1253998" y="859064"/>
                  </a:lnTo>
                  <a:lnTo>
                    <a:pt x="1229232" y="816609"/>
                  </a:lnTo>
                  <a:lnTo>
                    <a:pt x="1221359" y="814450"/>
                  </a:lnTo>
                  <a:close/>
                </a:path>
                <a:path w="1327150" h="932814">
                  <a:moveTo>
                    <a:pt x="1266952" y="881271"/>
                  </a:moveTo>
                  <a:lnTo>
                    <a:pt x="1255776" y="900429"/>
                  </a:lnTo>
                  <a:lnTo>
                    <a:pt x="1278127" y="900429"/>
                  </a:lnTo>
                  <a:lnTo>
                    <a:pt x="1266952" y="881271"/>
                  </a:lnTo>
                  <a:close/>
                </a:path>
                <a:path w="1327150" h="932814">
                  <a:moveTo>
                    <a:pt x="1279905" y="859064"/>
                  </a:moveTo>
                  <a:lnTo>
                    <a:pt x="1266952" y="881271"/>
                  </a:lnTo>
                  <a:lnTo>
                    <a:pt x="1278127" y="900429"/>
                  </a:lnTo>
                  <a:lnTo>
                    <a:pt x="1285765" y="900429"/>
                  </a:lnTo>
                  <a:lnTo>
                    <a:pt x="1288135" y="896365"/>
                  </a:lnTo>
                  <a:lnTo>
                    <a:pt x="1279905" y="896365"/>
                  </a:lnTo>
                  <a:lnTo>
                    <a:pt x="1279905" y="859064"/>
                  </a:lnTo>
                  <a:close/>
                </a:path>
                <a:path w="1327150" h="932814">
                  <a:moveTo>
                    <a:pt x="1253998" y="859064"/>
                  </a:moveTo>
                  <a:lnTo>
                    <a:pt x="1253998" y="896365"/>
                  </a:lnTo>
                  <a:lnTo>
                    <a:pt x="1258146" y="896365"/>
                  </a:lnTo>
                  <a:lnTo>
                    <a:pt x="1266952" y="881271"/>
                  </a:lnTo>
                  <a:lnTo>
                    <a:pt x="1253998" y="859064"/>
                  </a:lnTo>
                  <a:close/>
                </a:path>
                <a:path w="1327150" h="932814">
                  <a:moveTo>
                    <a:pt x="1312672" y="814450"/>
                  </a:moveTo>
                  <a:lnTo>
                    <a:pt x="1304798" y="816609"/>
                  </a:lnTo>
                  <a:lnTo>
                    <a:pt x="1301114" y="822705"/>
                  </a:lnTo>
                  <a:lnTo>
                    <a:pt x="1279905" y="859064"/>
                  </a:lnTo>
                  <a:lnTo>
                    <a:pt x="1279905" y="896365"/>
                  </a:lnTo>
                  <a:lnTo>
                    <a:pt x="1288135" y="896365"/>
                  </a:lnTo>
                  <a:lnTo>
                    <a:pt x="1323466" y="835786"/>
                  </a:lnTo>
                  <a:lnTo>
                    <a:pt x="1327150" y="829563"/>
                  </a:lnTo>
                  <a:lnTo>
                    <a:pt x="1324990" y="821689"/>
                  </a:lnTo>
                  <a:lnTo>
                    <a:pt x="1318894" y="818006"/>
                  </a:lnTo>
                  <a:lnTo>
                    <a:pt x="1312672" y="814450"/>
                  </a:lnTo>
                  <a:close/>
                </a:path>
                <a:path w="1327150" h="932814">
                  <a:moveTo>
                    <a:pt x="1279905" y="818641"/>
                  </a:moveTo>
                  <a:lnTo>
                    <a:pt x="1253998" y="818641"/>
                  </a:lnTo>
                  <a:lnTo>
                    <a:pt x="1253998" y="859064"/>
                  </a:lnTo>
                  <a:lnTo>
                    <a:pt x="1266952" y="881271"/>
                  </a:lnTo>
                  <a:lnTo>
                    <a:pt x="1279905" y="859064"/>
                  </a:lnTo>
                  <a:lnTo>
                    <a:pt x="1279905" y="81864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83791" y="4488179"/>
              <a:ext cx="315467" cy="11567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81454" y="4510277"/>
              <a:ext cx="120650" cy="956944"/>
            </a:xfrm>
            <a:custGeom>
              <a:avLst/>
              <a:gdLst/>
              <a:ahLst/>
              <a:cxnLst/>
              <a:rect l="l" t="t" r="r" b="b"/>
              <a:pathLst>
                <a:path w="120650" h="956945">
                  <a:moveTo>
                    <a:pt x="73025" y="0"/>
                  </a:moveTo>
                  <a:lnTo>
                    <a:pt x="47116" y="0"/>
                  </a:lnTo>
                  <a:lnTo>
                    <a:pt x="47116" y="77724"/>
                  </a:lnTo>
                  <a:lnTo>
                    <a:pt x="73025" y="77724"/>
                  </a:lnTo>
                  <a:lnTo>
                    <a:pt x="73025" y="0"/>
                  </a:lnTo>
                  <a:close/>
                </a:path>
                <a:path w="120650" h="956945">
                  <a:moveTo>
                    <a:pt x="73025" y="103632"/>
                  </a:moveTo>
                  <a:lnTo>
                    <a:pt x="47116" y="103632"/>
                  </a:lnTo>
                  <a:lnTo>
                    <a:pt x="47116" y="181356"/>
                  </a:lnTo>
                  <a:lnTo>
                    <a:pt x="73025" y="181356"/>
                  </a:lnTo>
                  <a:lnTo>
                    <a:pt x="73025" y="103632"/>
                  </a:lnTo>
                  <a:close/>
                </a:path>
                <a:path w="120650" h="956945">
                  <a:moveTo>
                    <a:pt x="73025" y="207264"/>
                  </a:moveTo>
                  <a:lnTo>
                    <a:pt x="47116" y="207264"/>
                  </a:lnTo>
                  <a:lnTo>
                    <a:pt x="47116" y="284988"/>
                  </a:lnTo>
                  <a:lnTo>
                    <a:pt x="73025" y="284988"/>
                  </a:lnTo>
                  <a:lnTo>
                    <a:pt x="73025" y="207264"/>
                  </a:lnTo>
                  <a:close/>
                </a:path>
                <a:path w="120650" h="956945">
                  <a:moveTo>
                    <a:pt x="73025" y="310896"/>
                  </a:moveTo>
                  <a:lnTo>
                    <a:pt x="47116" y="310896"/>
                  </a:lnTo>
                  <a:lnTo>
                    <a:pt x="47116" y="388620"/>
                  </a:lnTo>
                  <a:lnTo>
                    <a:pt x="73025" y="388620"/>
                  </a:lnTo>
                  <a:lnTo>
                    <a:pt x="73025" y="310896"/>
                  </a:lnTo>
                  <a:close/>
                </a:path>
                <a:path w="120650" h="956945">
                  <a:moveTo>
                    <a:pt x="73025" y="414528"/>
                  </a:moveTo>
                  <a:lnTo>
                    <a:pt x="47116" y="414528"/>
                  </a:lnTo>
                  <a:lnTo>
                    <a:pt x="47116" y="492252"/>
                  </a:lnTo>
                  <a:lnTo>
                    <a:pt x="73025" y="492252"/>
                  </a:lnTo>
                  <a:lnTo>
                    <a:pt x="73025" y="414528"/>
                  </a:lnTo>
                  <a:close/>
                </a:path>
                <a:path w="120650" h="956945">
                  <a:moveTo>
                    <a:pt x="73025" y="518160"/>
                  </a:moveTo>
                  <a:lnTo>
                    <a:pt x="47116" y="518160"/>
                  </a:lnTo>
                  <a:lnTo>
                    <a:pt x="47116" y="595884"/>
                  </a:lnTo>
                  <a:lnTo>
                    <a:pt x="73025" y="595884"/>
                  </a:lnTo>
                  <a:lnTo>
                    <a:pt x="73025" y="518160"/>
                  </a:lnTo>
                  <a:close/>
                </a:path>
                <a:path w="120650" h="956945">
                  <a:moveTo>
                    <a:pt x="73025" y="621792"/>
                  </a:moveTo>
                  <a:lnTo>
                    <a:pt x="47116" y="621792"/>
                  </a:lnTo>
                  <a:lnTo>
                    <a:pt x="47116" y="699516"/>
                  </a:lnTo>
                  <a:lnTo>
                    <a:pt x="73025" y="699516"/>
                  </a:lnTo>
                  <a:lnTo>
                    <a:pt x="73025" y="621792"/>
                  </a:lnTo>
                  <a:close/>
                </a:path>
                <a:path w="120650" h="956945">
                  <a:moveTo>
                    <a:pt x="73025" y="725424"/>
                  </a:moveTo>
                  <a:lnTo>
                    <a:pt x="47116" y="725424"/>
                  </a:lnTo>
                  <a:lnTo>
                    <a:pt x="47116" y="803148"/>
                  </a:lnTo>
                  <a:lnTo>
                    <a:pt x="73025" y="803148"/>
                  </a:lnTo>
                  <a:lnTo>
                    <a:pt x="73025" y="725424"/>
                  </a:lnTo>
                  <a:close/>
                </a:path>
                <a:path w="120650" h="956945">
                  <a:moveTo>
                    <a:pt x="14350" y="838327"/>
                  </a:moveTo>
                  <a:lnTo>
                    <a:pt x="8254" y="842010"/>
                  </a:lnTo>
                  <a:lnTo>
                    <a:pt x="2031" y="845566"/>
                  </a:lnTo>
                  <a:lnTo>
                    <a:pt x="0" y="853440"/>
                  </a:lnTo>
                  <a:lnTo>
                    <a:pt x="3556" y="859663"/>
                  </a:lnTo>
                  <a:lnTo>
                    <a:pt x="60070" y="956564"/>
                  </a:lnTo>
                  <a:lnTo>
                    <a:pt x="78884" y="924306"/>
                  </a:lnTo>
                  <a:lnTo>
                    <a:pt x="48894" y="924306"/>
                  </a:lnTo>
                  <a:lnTo>
                    <a:pt x="59118" y="906780"/>
                  </a:lnTo>
                  <a:lnTo>
                    <a:pt x="47116" y="906780"/>
                  </a:lnTo>
                  <a:lnTo>
                    <a:pt x="47116" y="882940"/>
                  </a:lnTo>
                  <a:lnTo>
                    <a:pt x="22351" y="840486"/>
                  </a:lnTo>
                  <a:lnTo>
                    <a:pt x="14350" y="838327"/>
                  </a:lnTo>
                  <a:close/>
                </a:path>
                <a:path w="120650" h="956945">
                  <a:moveTo>
                    <a:pt x="60070" y="905147"/>
                  </a:moveTo>
                  <a:lnTo>
                    <a:pt x="48894" y="924306"/>
                  </a:lnTo>
                  <a:lnTo>
                    <a:pt x="71247" y="924306"/>
                  </a:lnTo>
                  <a:lnTo>
                    <a:pt x="60070" y="905147"/>
                  </a:lnTo>
                  <a:close/>
                </a:path>
                <a:path w="120650" h="956945">
                  <a:moveTo>
                    <a:pt x="73025" y="882940"/>
                  </a:moveTo>
                  <a:lnTo>
                    <a:pt x="60070" y="905147"/>
                  </a:lnTo>
                  <a:lnTo>
                    <a:pt x="71247" y="924306"/>
                  </a:lnTo>
                  <a:lnTo>
                    <a:pt x="78884" y="924306"/>
                  </a:lnTo>
                  <a:lnTo>
                    <a:pt x="89106" y="906780"/>
                  </a:lnTo>
                  <a:lnTo>
                    <a:pt x="73025" y="906780"/>
                  </a:lnTo>
                  <a:lnTo>
                    <a:pt x="73025" y="882940"/>
                  </a:lnTo>
                  <a:close/>
                </a:path>
                <a:path w="120650" h="956945">
                  <a:moveTo>
                    <a:pt x="47116" y="882940"/>
                  </a:moveTo>
                  <a:lnTo>
                    <a:pt x="47116" y="906780"/>
                  </a:lnTo>
                  <a:lnTo>
                    <a:pt x="59118" y="906780"/>
                  </a:lnTo>
                  <a:lnTo>
                    <a:pt x="60070" y="905147"/>
                  </a:lnTo>
                  <a:lnTo>
                    <a:pt x="47116" y="882940"/>
                  </a:lnTo>
                  <a:close/>
                </a:path>
                <a:path w="120650" h="956945">
                  <a:moveTo>
                    <a:pt x="105790" y="838327"/>
                  </a:moveTo>
                  <a:lnTo>
                    <a:pt x="97789" y="840486"/>
                  </a:lnTo>
                  <a:lnTo>
                    <a:pt x="73025" y="882940"/>
                  </a:lnTo>
                  <a:lnTo>
                    <a:pt x="73025" y="906780"/>
                  </a:lnTo>
                  <a:lnTo>
                    <a:pt x="89106" y="906780"/>
                  </a:lnTo>
                  <a:lnTo>
                    <a:pt x="116585" y="859663"/>
                  </a:lnTo>
                  <a:lnTo>
                    <a:pt x="120141" y="853440"/>
                  </a:lnTo>
                  <a:lnTo>
                    <a:pt x="118109" y="845566"/>
                  </a:lnTo>
                  <a:lnTo>
                    <a:pt x="111886" y="842010"/>
                  </a:lnTo>
                  <a:lnTo>
                    <a:pt x="105790" y="838327"/>
                  </a:lnTo>
                  <a:close/>
                </a:path>
                <a:path w="120650" h="956945">
                  <a:moveTo>
                    <a:pt x="73025" y="829056"/>
                  </a:moveTo>
                  <a:lnTo>
                    <a:pt x="47116" y="829056"/>
                  </a:lnTo>
                  <a:lnTo>
                    <a:pt x="47116" y="882940"/>
                  </a:lnTo>
                  <a:lnTo>
                    <a:pt x="60070" y="905147"/>
                  </a:lnTo>
                  <a:lnTo>
                    <a:pt x="73024" y="882940"/>
                  </a:lnTo>
                  <a:lnTo>
                    <a:pt x="73025" y="82905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543962" y="5472480"/>
            <a:ext cx="104203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Algoritmo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28259" y="5062854"/>
            <a:ext cx="145415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r>
              <a:rPr sz="1600" b="1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585858"/>
                </a:solidFill>
                <a:latin typeface="Arial"/>
                <a:cs typeface="Arial"/>
              </a:rPr>
              <a:t>Interna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92617" y="5108828"/>
            <a:ext cx="126111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Variáveis</a:t>
            </a:r>
            <a:r>
              <a:rPr sz="1600" b="1" spc="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8461" y="5352669"/>
            <a:ext cx="79057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métod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58310" y="2120011"/>
            <a:ext cx="116776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Retorno</a:t>
            </a:r>
            <a:r>
              <a:rPr sz="16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6910" y="2363850"/>
            <a:ext cx="79057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métod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9489" y="1373250"/>
            <a:ext cx="125158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Variáveis</a:t>
            </a:r>
            <a:r>
              <a:rPr sz="1600" b="1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277" y="1617091"/>
            <a:ext cx="83311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entrada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49436" y="2355545"/>
            <a:ext cx="887094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</a:rPr>
              <a:t>Exc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eções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3531" y="1771014"/>
            <a:ext cx="174053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Modificadores</a:t>
            </a:r>
            <a:r>
              <a:rPr sz="1600" b="1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76932" y="2014550"/>
            <a:ext cx="67500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600" b="1" spc="-170" dirty="0">
                <a:solidFill>
                  <a:srgbClr val="585858"/>
                </a:solidFill>
                <a:latin typeface="Arial"/>
                <a:cs typeface="Arial"/>
              </a:rPr>
              <a:t>ess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57272" y="2212848"/>
            <a:ext cx="641985" cy="1161415"/>
            <a:chOff x="1033272" y="2212848"/>
            <a:chExt cx="641985" cy="1161415"/>
          </a:xfrm>
        </p:grpSpPr>
        <p:sp>
          <p:nvSpPr>
            <p:cNvPr id="35" name="object 35"/>
            <p:cNvSpPr/>
            <p:nvPr/>
          </p:nvSpPr>
          <p:spPr>
            <a:xfrm>
              <a:off x="1033272" y="2212848"/>
              <a:ext cx="641604" cy="11612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78471" y="2350770"/>
              <a:ext cx="454659" cy="960755"/>
            </a:xfrm>
            <a:custGeom>
              <a:avLst/>
              <a:gdLst/>
              <a:ahLst/>
              <a:cxnLst/>
              <a:rect l="l" t="t" r="r" b="b"/>
              <a:pathLst>
                <a:path w="454660" h="960754">
                  <a:moveTo>
                    <a:pt x="422490" y="878966"/>
                  </a:moveTo>
                  <a:lnTo>
                    <a:pt x="398868" y="889634"/>
                  </a:lnTo>
                  <a:lnTo>
                    <a:pt x="430745" y="960501"/>
                  </a:lnTo>
                  <a:lnTo>
                    <a:pt x="454367" y="949832"/>
                  </a:lnTo>
                  <a:lnTo>
                    <a:pt x="422490" y="878966"/>
                  </a:lnTo>
                  <a:close/>
                </a:path>
                <a:path w="454660" h="960754">
                  <a:moveTo>
                    <a:pt x="379945" y="784478"/>
                  </a:moveTo>
                  <a:lnTo>
                    <a:pt x="356323" y="795146"/>
                  </a:lnTo>
                  <a:lnTo>
                    <a:pt x="388200" y="866013"/>
                  </a:lnTo>
                  <a:lnTo>
                    <a:pt x="411822" y="855344"/>
                  </a:lnTo>
                  <a:lnTo>
                    <a:pt x="379945" y="784478"/>
                  </a:lnTo>
                  <a:close/>
                </a:path>
                <a:path w="454660" h="960754">
                  <a:moveTo>
                    <a:pt x="337400" y="689990"/>
                  </a:moveTo>
                  <a:lnTo>
                    <a:pt x="313778" y="700658"/>
                  </a:lnTo>
                  <a:lnTo>
                    <a:pt x="345655" y="771525"/>
                  </a:lnTo>
                  <a:lnTo>
                    <a:pt x="369277" y="760856"/>
                  </a:lnTo>
                  <a:lnTo>
                    <a:pt x="337400" y="689990"/>
                  </a:lnTo>
                  <a:close/>
                </a:path>
                <a:path w="454660" h="960754">
                  <a:moveTo>
                    <a:pt x="294855" y="595502"/>
                  </a:moveTo>
                  <a:lnTo>
                    <a:pt x="271233" y="606170"/>
                  </a:lnTo>
                  <a:lnTo>
                    <a:pt x="303110" y="677037"/>
                  </a:lnTo>
                  <a:lnTo>
                    <a:pt x="326732" y="666368"/>
                  </a:lnTo>
                  <a:lnTo>
                    <a:pt x="294855" y="595502"/>
                  </a:lnTo>
                  <a:close/>
                </a:path>
                <a:path w="454660" h="960754">
                  <a:moveTo>
                    <a:pt x="252310" y="501014"/>
                  </a:moveTo>
                  <a:lnTo>
                    <a:pt x="228688" y="511682"/>
                  </a:lnTo>
                  <a:lnTo>
                    <a:pt x="260565" y="582549"/>
                  </a:lnTo>
                  <a:lnTo>
                    <a:pt x="284187" y="571880"/>
                  </a:lnTo>
                  <a:lnTo>
                    <a:pt x="252310" y="501014"/>
                  </a:lnTo>
                  <a:close/>
                </a:path>
                <a:path w="454660" h="960754">
                  <a:moveTo>
                    <a:pt x="209765" y="406526"/>
                  </a:moveTo>
                  <a:lnTo>
                    <a:pt x="186143" y="417194"/>
                  </a:lnTo>
                  <a:lnTo>
                    <a:pt x="218020" y="488060"/>
                  </a:lnTo>
                  <a:lnTo>
                    <a:pt x="241642" y="477392"/>
                  </a:lnTo>
                  <a:lnTo>
                    <a:pt x="209765" y="406526"/>
                  </a:lnTo>
                  <a:close/>
                </a:path>
                <a:path w="454660" h="960754">
                  <a:moveTo>
                    <a:pt x="167220" y="312038"/>
                  </a:moveTo>
                  <a:lnTo>
                    <a:pt x="143598" y="322706"/>
                  </a:lnTo>
                  <a:lnTo>
                    <a:pt x="175475" y="393572"/>
                  </a:lnTo>
                  <a:lnTo>
                    <a:pt x="199097" y="382904"/>
                  </a:lnTo>
                  <a:lnTo>
                    <a:pt x="167220" y="312038"/>
                  </a:lnTo>
                  <a:close/>
                </a:path>
                <a:path w="454660" h="960754">
                  <a:moveTo>
                    <a:pt x="124675" y="217550"/>
                  </a:moveTo>
                  <a:lnTo>
                    <a:pt x="101053" y="228218"/>
                  </a:lnTo>
                  <a:lnTo>
                    <a:pt x="132930" y="299084"/>
                  </a:lnTo>
                  <a:lnTo>
                    <a:pt x="156552" y="288416"/>
                  </a:lnTo>
                  <a:lnTo>
                    <a:pt x="124675" y="217550"/>
                  </a:lnTo>
                  <a:close/>
                </a:path>
                <a:path w="454660" h="960754">
                  <a:moveTo>
                    <a:pt x="82143" y="123062"/>
                  </a:moveTo>
                  <a:lnTo>
                    <a:pt x="58521" y="133730"/>
                  </a:lnTo>
                  <a:lnTo>
                    <a:pt x="90423" y="204596"/>
                  </a:lnTo>
                  <a:lnTo>
                    <a:pt x="114007" y="193928"/>
                  </a:lnTo>
                  <a:lnTo>
                    <a:pt x="82143" y="123062"/>
                  </a:lnTo>
                  <a:close/>
                </a:path>
                <a:path w="454660" h="960754">
                  <a:moveTo>
                    <a:pt x="12509" y="0"/>
                  </a:moveTo>
                  <a:lnTo>
                    <a:pt x="0" y="118617"/>
                  </a:lnTo>
                  <a:lnTo>
                    <a:pt x="5156" y="124967"/>
                  </a:lnTo>
                  <a:lnTo>
                    <a:pt x="19392" y="126491"/>
                  </a:lnTo>
                  <a:lnTo>
                    <a:pt x="25768" y="121284"/>
                  </a:lnTo>
                  <a:lnTo>
                    <a:pt x="30926" y="72400"/>
                  </a:lnTo>
                  <a:lnTo>
                    <a:pt x="15963" y="39115"/>
                  </a:lnTo>
                  <a:lnTo>
                    <a:pt x="20193" y="37229"/>
                  </a:lnTo>
                  <a:lnTo>
                    <a:pt x="15544" y="33908"/>
                  </a:lnTo>
                  <a:lnTo>
                    <a:pt x="35953" y="24764"/>
                  </a:lnTo>
                  <a:lnTo>
                    <a:pt x="47228" y="24764"/>
                  </a:lnTo>
                  <a:lnTo>
                    <a:pt x="12509" y="0"/>
                  </a:lnTo>
                  <a:close/>
                </a:path>
                <a:path w="454660" h="960754">
                  <a:moveTo>
                    <a:pt x="33625" y="46824"/>
                  </a:moveTo>
                  <a:lnTo>
                    <a:pt x="30926" y="72400"/>
                  </a:lnTo>
                  <a:lnTo>
                    <a:pt x="47878" y="110108"/>
                  </a:lnTo>
                  <a:lnTo>
                    <a:pt x="71500" y="99440"/>
                  </a:lnTo>
                  <a:lnTo>
                    <a:pt x="54538" y="61761"/>
                  </a:lnTo>
                  <a:lnTo>
                    <a:pt x="33625" y="46824"/>
                  </a:lnTo>
                  <a:close/>
                </a:path>
                <a:path w="454660" h="960754">
                  <a:moveTo>
                    <a:pt x="52570" y="28575"/>
                  </a:moveTo>
                  <a:lnTo>
                    <a:pt x="39598" y="28575"/>
                  </a:lnTo>
                  <a:lnTo>
                    <a:pt x="54538" y="61761"/>
                  </a:lnTo>
                  <a:lnTo>
                    <a:pt x="88798" y="86232"/>
                  </a:lnTo>
                  <a:lnTo>
                    <a:pt x="94576" y="90296"/>
                  </a:lnTo>
                  <a:lnTo>
                    <a:pt x="102704" y="89026"/>
                  </a:lnTo>
                  <a:lnTo>
                    <a:pt x="106895" y="83184"/>
                  </a:lnTo>
                  <a:lnTo>
                    <a:pt x="110959" y="77342"/>
                  </a:lnTo>
                  <a:lnTo>
                    <a:pt x="109689" y="69214"/>
                  </a:lnTo>
                  <a:lnTo>
                    <a:pt x="103847" y="65150"/>
                  </a:lnTo>
                  <a:lnTo>
                    <a:pt x="52570" y="28575"/>
                  </a:lnTo>
                  <a:close/>
                </a:path>
                <a:path w="454660" h="960754">
                  <a:moveTo>
                    <a:pt x="20193" y="37229"/>
                  </a:moveTo>
                  <a:lnTo>
                    <a:pt x="15963" y="39115"/>
                  </a:lnTo>
                  <a:lnTo>
                    <a:pt x="30926" y="72400"/>
                  </a:lnTo>
                  <a:lnTo>
                    <a:pt x="33625" y="46824"/>
                  </a:lnTo>
                  <a:lnTo>
                    <a:pt x="20193" y="37229"/>
                  </a:lnTo>
                  <a:close/>
                </a:path>
                <a:path w="454660" h="960754">
                  <a:moveTo>
                    <a:pt x="39598" y="28575"/>
                  </a:moveTo>
                  <a:lnTo>
                    <a:pt x="35351" y="30469"/>
                  </a:lnTo>
                  <a:lnTo>
                    <a:pt x="33625" y="46824"/>
                  </a:lnTo>
                  <a:lnTo>
                    <a:pt x="54538" y="61761"/>
                  </a:lnTo>
                  <a:lnTo>
                    <a:pt x="39598" y="28575"/>
                  </a:lnTo>
                  <a:close/>
                </a:path>
                <a:path w="454660" h="960754">
                  <a:moveTo>
                    <a:pt x="35351" y="30469"/>
                  </a:moveTo>
                  <a:lnTo>
                    <a:pt x="20193" y="37229"/>
                  </a:lnTo>
                  <a:lnTo>
                    <a:pt x="33625" y="46824"/>
                  </a:lnTo>
                  <a:lnTo>
                    <a:pt x="35351" y="30469"/>
                  </a:lnTo>
                  <a:close/>
                </a:path>
                <a:path w="454660" h="960754">
                  <a:moveTo>
                    <a:pt x="35953" y="24764"/>
                  </a:moveTo>
                  <a:lnTo>
                    <a:pt x="15544" y="33908"/>
                  </a:lnTo>
                  <a:lnTo>
                    <a:pt x="20193" y="37229"/>
                  </a:lnTo>
                  <a:lnTo>
                    <a:pt x="35351" y="30469"/>
                  </a:lnTo>
                  <a:lnTo>
                    <a:pt x="35953" y="24764"/>
                  </a:lnTo>
                  <a:close/>
                </a:path>
                <a:path w="454660" h="960754">
                  <a:moveTo>
                    <a:pt x="47228" y="24764"/>
                  </a:moveTo>
                  <a:lnTo>
                    <a:pt x="35953" y="24764"/>
                  </a:lnTo>
                  <a:lnTo>
                    <a:pt x="35351" y="30469"/>
                  </a:lnTo>
                  <a:lnTo>
                    <a:pt x="39598" y="28575"/>
                  </a:lnTo>
                  <a:lnTo>
                    <a:pt x="52570" y="28575"/>
                  </a:lnTo>
                  <a:lnTo>
                    <a:pt x="47228" y="2476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168646" y="1479042"/>
            <a:ext cx="9455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Nome</a:t>
            </a:r>
            <a:r>
              <a:rPr sz="16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91403" y="1722881"/>
            <a:ext cx="58039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2976" y="1920239"/>
            <a:ext cx="353695" cy="1484630"/>
            <a:chOff x="3998976" y="1920239"/>
            <a:chExt cx="353695" cy="1484630"/>
          </a:xfrm>
        </p:grpSpPr>
        <p:sp>
          <p:nvSpPr>
            <p:cNvPr id="40" name="object 40"/>
            <p:cNvSpPr/>
            <p:nvPr/>
          </p:nvSpPr>
          <p:spPr>
            <a:xfrm>
              <a:off x="3998976" y="1920239"/>
              <a:ext cx="353567" cy="14843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08069" y="2058161"/>
              <a:ext cx="201930" cy="1283335"/>
            </a:xfrm>
            <a:custGeom>
              <a:avLst/>
              <a:gdLst/>
              <a:ahLst/>
              <a:cxnLst/>
              <a:rect l="l" t="t" r="r" b="b"/>
              <a:pathLst>
                <a:path w="201929" h="1283335">
                  <a:moveTo>
                    <a:pt x="193039" y="1203071"/>
                  </a:moveTo>
                  <a:lnTo>
                    <a:pt x="167258" y="1205864"/>
                  </a:lnTo>
                  <a:lnTo>
                    <a:pt x="175640" y="1283080"/>
                  </a:lnTo>
                  <a:lnTo>
                    <a:pt x="201421" y="1280287"/>
                  </a:lnTo>
                  <a:lnTo>
                    <a:pt x="193039" y="1203071"/>
                  </a:lnTo>
                  <a:close/>
                </a:path>
                <a:path w="201929" h="1283335">
                  <a:moveTo>
                    <a:pt x="181736" y="1099947"/>
                  </a:moveTo>
                  <a:lnTo>
                    <a:pt x="155955" y="1102867"/>
                  </a:lnTo>
                  <a:lnTo>
                    <a:pt x="164464" y="1180084"/>
                  </a:lnTo>
                  <a:lnTo>
                    <a:pt x="190118" y="1177289"/>
                  </a:lnTo>
                  <a:lnTo>
                    <a:pt x="181736" y="1099947"/>
                  </a:lnTo>
                  <a:close/>
                </a:path>
                <a:path w="201929" h="1283335">
                  <a:moveTo>
                    <a:pt x="170433" y="996950"/>
                  </a:moveTo>
                  <a:lnTo>
                    <a:pt x="144779" y="999743"/>
                  </a:lnTo>
                  <a:lnTo>
                    <a:pt x="153161" y="1077087"/>
                  </a:lnTo>
                  <a:lnTo>
                    <a:pt x="178942" y="1074292"/>
                  </a:lnTo>
                  <a:lnTo>
                    <a:pt x="170433" y="996950"/>
                  </a:lnTo>
                  <a:close/>
                </a:path>
                <a:path w="201929" h="1283335">
                  <a:moveTo>
                    <a:pt x="159257" y="893952"/>
                  </a:moveTo>
                  <a:lnTo>
                    <a:pt x="133476" y="896747"/>
                  </a:lnTo>
                  <a:lnTo>
                    <a:pt x="141985" y="974089"/>
                  </a:lnTo>
                  <a:lnTo>
                    <a:pt x="167639" y="971168"/>
                  </a:lnTo>
                  <a:lnTo>
                    <a:pt x="159257" y="893952"/>
                  </a:lnTo>
                  <a:close/>
                </a:path>
                <a:path w="201929" h="1283335">
                  <a:moveTo>
                    <a:pt x="147954" y="790955"/>
                  </a:moveTo>
                  <a:lnTo>
                    <a:pt x="122300" y="793750"/>
                  </a:lnTo>
                  <a:lnTo>
                    <a:pt x="130682" y="870965"/>
                  </a:lnTo>
                  <a:lnTo>
                    <a:pt x="156463" y="868172"/>
                  </a:lnTo>
                  <a:lnTo>
                    <a:pt x="147954" y="790955"/>
                  </a:lnTo>
                  <a:close/>
                </a:path>
                <a:path w="201929" h="1283335">
                  <a:moveTo>
                    <a:pt x="136778" y="687959"/>
                  </a:moveTo>
                  <a:lnTo>
                    <a:pt x="110997" y="690752"/>
                  </a:lnTo>
                  <a:lnTo>
                    <a:pt x="119379" y="767968"/>
                  </a:lnTo>
                  <a:lnTo>
                    <a:pt x="145160" y="765175"/>
                  </a:lnTo>
                  <a:lnTo>
                    <a:pt x="136778" y="687959"/>
                  </a:lnTo>
                  <a:close/>
                </a:path>
                <a:path w="201929" h="1283335">
                  <a:moveTo>
                    <a:pt x="125475" y="584962"/>
                  </a:moveTo>
                  <a:lnTo>
                    <a:pt x="99694" y="587755"/>
                  </a:lnTo>
                  <a:lnTo>
                    <a:pt x="108203" y="664972"/>
                  </a:lnTo>
                  <a:lnTo>
                    <a:pt x="133984" y="662177"/>
                  </a:lnTo>
                  <a:lnTo>
                    <a:pt x="125475" y="584962"/>
                  </a:lnTo>
                  <a:close/>
                </a:path>
                <a:path w="201929" h="1283335">
                  <a:moveTo>
                    <a:pt x="114300" y="481838"/>
                  </a:moveTo>
                  <a:lnTo>
                    <a:pt x="88518" y="484632"/>
                  </a:lnTo>
                  <a:lnTo>
                    <a:pt x="96900" y="561975"/>
                  </a:lnTo>
                  <a:lnTo>
                    <a:pt x="122681" y="559180"/>
                  </a:lnTo>
                  <a:lnTo>
                    <a:pt x="114300" y="481838"/>
                  </a:lnTo>
                  <a:close/>
                </a:path>
                <a:path w="201929" h="1283335">
                  <a:moveTo>
                    <a:pt x="102996" y="378840"/>
                  </a:moveTo>
                  <a:lnTo>
                    <a:pt x="77215" y="381635"/>
                  </a:lnTo>
                  <a:lnTo>
                    <a:pt x="85725" y="458977"/>
                  </a:lnTo>
                  <a:lnTo>
                    <a:pt x="111505" y="456184"/>
                  </a:lnTo>
                  <a:lnTo>
                    <a:pt x="102996" y="378840"/>
                  </a:lnTo>
                  <a:close/>
                </a:path>
                <a:path w="201929" h="1283335">
                  <a:moveTo>
                    <a:pt x="91820" y="275843"/>
                  </a:moveTo>
                  <a:lnTo>
                    <a:pt x="66039" y="278638"/>
                  </a:lnTo>
                  <a:lnTo>
                    <a:pt x="74421" y="355853"/>
                  </a:lnTo>
                  <a:lnTo>
                    <a:pt x="100202" y="353060"/>
                  </a:lnTo>
                  <a:lnTo>
                    <a:pt x="91820" y="275843"/>
                  </a:lnTo>
                  <a:close/>
                </a:path>
                <a:path w="201929" h="1283335">
                  <a:moveTo>
                    <a:pt x="80517" y="172847"/>
                  </a:moveTo>
                  <a:lnTo>
                    <a:pt x="54736" y="175640"/>
                  </a:lnTo>
                  <a:lnTo>
                    <a:pt x="63245" y="252857"/>
                  </a:lnTo>
                  <a:lnTo>
                    <a:pt x="89026" y="250062"/>
                  </a:lnTo>
                  <a:lnTo>
                    <a:pt x="80517" y="172847"/>
                  </a:lnTo>
                  <a:close/>
                </a:path>
                <a:path w="201929" h="1283335">
                  <a:moveTo>
                    <a:pt x="68219" y="69971"/>
                  </a:moveTo>
                  <a:lnTo>
                    <a:pt x="44642" y="72526"/>
                  </a:lnTo>
                  <a:lnTo>
                    <a:pt x="43762" y="74503"/>
                  </a:lnTo>
                  <a:lnTo>
                    <a:pt x="51942" y="149860"/>
                  </a:lnTo>
                  <a:lnTo>
                    <a:pt x="77723" y="147065"/>
                  </a:lnTo>
                  <a:lnTo>
                    <a:pt x="69550" y="71774"/>
                  </a:lnTo>
                  <a:lnTo>
                    <a:pt x="68219" y="69971"/>
                  </a:lnTo>
                  <a:close/>
                </a:path>
                <a:path w="201929" h="1283335">
                  <a:moveTo>
                    <a:pt x="48640" y="0"/>
                  </a:moveTo>
                  <a:lnTo>
                    <a:pt x="2920" y="102362"/>
                  </a:lnTo>
                  <a:lnTo>
                    <a:pt x="0" y="108965"/>
                  </a:lnTo>
                  <a:lnTo>
                    <a:pt x="2920" y="116586"/>
                  </a:lnTo>
                  <a:lnTo>
                    <a:pt x="16001" y="122427"/>
                  </a:lnTo>
                  <a:lnTo>
                    <a:pt x="23748" y="119507"/>
                  </a:lnTo>
                  <a:lnTo>
                    <a:pt x="26669" y="112902"/>
                  </a:lnTo>
                  <a:lnTo>
                    <a:pt x="43762" y="74503"/>
                  </a:lnTo>
                  <a:lnTo>
                    <a:pt x="43560" y="72643"/>
                  </a:lnTo>
                  <a:lnTo>
                    <a:pt x="44642" y="72526"/>
                  </a:lnTo>
                  <a:lnTo>
                    <a:pt x="54218" y="51015"/>
                  </a:lnTo>
                  <a:lnTo>
                    <a:pt x="51151" y="46862"/>
                  </a:lnTo>
                  <a:lnTo>
                    <a:pt x="40766" y="46862"/>
                  </a:lnTo>
                  <a:lnTo>
                    <a:pt x="38607" y="26924"/>
                  </a:lnTo>
                  <a:lnTo>
                    <a:pt x="64261" y="24129"/>
                  </a:lnTo>
                  <a:lnTo>
                    <a:pt x="66483" y="24129"/>
                  </a:lnTo>
                  <a:lnTo>
                    <a:pt x="48640" y="0"/>
                  </a:lnTo>
                  <a:close/>
                </a:path>
                <a:path w="201929" h="1283335">
                  <a:moveTo>
                    <a:pt x="100290" y="69850"/>
                  </a:moveTo>
                  <a:lnTo>
                    <a:pt x="69341" y="69850"/>
                  </a:lnTo>
                  <a:lnTo>
                    <a:pt x="69550" y="71774"/>
                  </a:lnTo>
                  <a:lnTo>
                    <a:pt x="94487" y="105537"/>
                  </a:lnTo>
                  <a:lnTo>
                    <a:pt x="98805" y="111251"/>
                  </a:lnTo>
                  <a:lnTo>
                    <a:pt x="106933" y="112522"/>
                  </a:lnTo>
                  <a:lnTo>
                    <a:pt x="112648" y="108203"/>
                  </a:lnTo>
                  <a:lnTo>
                    <a:pt x="118363" y="104012"/>
                  </a:lnTo>
                  <a:lnTo>
                    <a:pt x="119633" y="95885"/>
                  </a:lnTo>
                  <a:lnTo>
                    <a:pt x="115315" y="90170"/>
                  </a:lnTo>
                  <a:lnTo>
                    <a:pt x="100290" y="69850"/>
                  </a:lnTo>
                  <a:close/>
                </a:path>
                <a:path w="201929" h="1283335">
                  <a:moveTo>
                    <a:pt x="44642" y="72526"/>
                  </a:moveTo>
                  <a:lnTo>
                    <a:pt x="43560" y="72643"/>
                  </a:lnTo>
                  <a:lnTo>
                    <a:pt x="43762" y="74503"/>
                  </a:lnTo>
                  <a:lnTo>
                    <a:pt x="44642" y="72526"/>
                  </a:lnTo>
                  <a:close/>
                </a:path>
                <a:path w="201929" h="1283335">
                  <a:moveTo>
                    <a:pt x="69341" y="69850"/>
                  </a:moveTo>
                  <a:lnTo>
                    <a:pt x="68219" y="69971"/>
                  </a:lnTo>
                  <a:lnTo>
                    <a:pt x="69550" y="71774"/>
                  </a:lnTo>
                  <a:lnTo>
                    <a:pt x="69341" y="69850"/>
                  </a:lnTo>
                  <a:close/>
                </a:path>
                <a:path w="201929" h="1283335">
                  <a:moveTo>
                    <a:pt x="66483" y="24129"/>
                  </a:moveTo>
                  <a:lnTo>
                    <a:pt x="64261" y="24129"/>
                  </a:lnTo>
                  <a:lnTo>
                    <a:pt x="66420" y="44068"/>
                  </a:lnTo>
                  <a:lnTo>
                    <a:pt x="56845" y="45111"/>
                  </a:lnTo>
                  <a:lnTo>
                    <a:pt x="54218" y="51015"/>
                  </a:lnTo>
                  <a:lnTo>
                    <a:pt x="68219" y="69971"/>
                  </a:lnTo>
                  <a:lnTo>
                    <a:pt x="69341" y="69850"/>
                  </a:lnTo>
                  <a:lnTo>
                    <a:pt x="100290" y="69850"/>
                  </a:lnTo>
                  <a:lnTo>
                    <a:pt x="66483" y="24129"/>
                  </a:lnTo>
                  <a:close/>
                </a:path>
                <a:path w="201929" h="1283335">
                  <a:moveTo>
                    <a:pt x="56845" y="45111"/>
                  </a:moveTo>
                  <a:lnTo>
                    <a:pt x="50378" y="45816"/>
                  </a:lnTo>
                  <a:lnTo>
                    <a:pt x="54218" y="51015"/>
                  </a:lnTo>
                  <a:lnTo>
                    <a:pt x="56845" y="45111"/>
                  </a:lnTo>
                  <a:close/>
                </a:path>
                <a:path w="201929" h="1283335">
                  <a:moveTo>
                    <a:pt x="64261" y="24129"/>
                  </a:moveTo>
                  <a:lnTo>
                    <a:pt x="38607" y="26924"/>
                  </a:lnTo>
                  <a:lnTo>
                    <a:pt x="40766" y="46862"/>
                  </a:lnTo>
                  <a:lnTo>
                    <a:pt x="50378" y="45816"/>
                  </a:lnTo>
                  <a:lnTo>
                    <a:pt x="41020" y="33147"/>
                  </a:lnTo>
                  <a:lnTo>
                    <a:pt x="63245" y="30734"/>
                  </a:lnTo>
                  <a:lnTo>
                    <a:pt x="64977" y="30734"/>
                  </a:lnTo>
                  <a:lnTo>
                    <a:pt x="64261" y="24129"/>
                  </a:lnTo>
                  <a:close/>
                </a:path>
                <a:path w="201929" h="1283335">
                  <a:moveTo>
                    <a:pt x="50378" y="45816"/>
                  </a:moveTo>
                  <a:lnTo>
                    <a:pt x="40766" y="46862"/>
                  </a:lnTo>
                  <a:lnTo>
                    <a:pt x="51151" y="46862"/>
                  </a:lnTo>
                  <a:lnTo>
                    <a:pt x="50378" y="45816"/>
                  </a:lnTo>
                  <a:close/>
                </a:path>
                <a:path w="201929" h="1283335">
                  <a:moveTo>
                    <a:pt x="63245" y="30734"/>
                  </a:moveTo>
                  <a:lnTo>
                    <a:pt x="41020" y="33147"/>
                  </a:lnTo>
                  <a:lnTo>
                    <a:pt x="50378" y="45816"/>
                  </a:lnTo>
                  <a:lnTo>
                    <a:pt x="56845" y="45111"/>
                  </a:lnTo>
                  <a:lnTo>
                    <a:pt x="63245" y="30734"/>
                  </a:lnTo>
                  <a:close/>
                </a:path>
                <a:path w="201929" h="1283335">
                  <a:moveTo>
                    <a:pt x="64977" y="30734"/>
                  </a:moveTo>
                  <a:lnTo>
                    <a:pt x="63245" y="30734"/>
                  </a:lnTo>
                  <a:lnTo>
                    <a:pt x="56845" y="45111"/>
                  </a:lnTo>
                  <a:lnTo>
                    <a:pt x="66420" y="44068"/>
                  </a:lnTo>
                  <a:lnTo>
                    <a:pt x="64977" y="3073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4376928"/>
            <a:ext cx="9144000" cy="2481580"/>
            <a:chOff x="0" y="4376928"/>
            <a:chExt cx="9144000" cy="2481580"/>
          </a:xfrm>
        </p:grpSpPr>
        <p:sp>
          <p:nvSpPr>
            <p:cNvPr id="3" name="object 3"/>
            <p:cNvSpPr/>
            <p:nvPr/>
          </p:nvSpPr>
          <p:spPr>
            <a:xfrm>
              <a:off x="1091183" y="4491228"/>
              <a:ext cx="1700783" cy="170078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91911" y="4376928"/>
              <a:ext cx="1929384" cy="1929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8240" y="370205"/>
            <a:ext cx="41979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Objetos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4914138" y="3832992"/>
            <a:ext cx="1897380" cy="995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Tudo </a:t>
            </a:r>
            <a:r>
              <a:rPr sz="1600" b="1" spc="-5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pode</a:t>
            </a:r>
            <a:r>
              <a:rPr sz="1600" b="1" spc="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</a:rPr>
              <a:t>ser</a:t>
            </a:r>
            <a:endParaRPr sz="1600">
              <a:latin typeface="Arial"/>
              <a:cs typeface="Arial"/>
            </a:endParaRPr>
          </a:p>
          <a:p>
            <a:pPr marL="82550" algn="ctr">
              <a:lnSpc>
                <a:spcPct val="100000"/>
              </a:lnSpc>
              <a:spcBef>
                <a:spcPts val="960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abstraído!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9267" y="2082161"/>
            <a:ext cx="6668134" cy="3335654"/>
            <a:chOff x="1525267" y="2082161"/>
            <a:chExt cx="6668134" cy="3335654"/>
          </a:xfrm>
        </p:grpSpPr>
        <p:sp>
          <p:nvSpPr>
            <p:cNvPr id="8" name="object 8"/>
            <p:cNvSpPr/>
            <p:nvPr/>
          </p:nvSpPr>
          <p:spPr>
            <a:xfrm>
              <a:off x="2750819" y="4776215"/>
              <a:ext cx="1795272" cy="6416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92730" y="4914137"/>
              <a:ext cx="1656080" cy="441325"/>
            </a:xfrm>
            <a:custGeom>
              <a:avLst/>
              <a:gdLst/>
              <a:ahLst/>
              <a:cxnLst/>
              <a:rect l="l" t="t" r="r" b="b"/>
              <a:pathLst>
                <a:path w="1656079" h="441325">
                  <a:moveTo>
                    <a:pt x="1582420" y="415036"/>
                  </a:moveTo>
                  <a:lnTo>
                    <a:pt x="0" y="415036"/>
                  </a:lnTo>
                  <a:lnTo>
                    <a:pt x="0" y="440944"/>
                  </a:lnTo>
                  <a:lnTo>
                    <a:pt x="1602612" y="440944"/>
                  </a:lnTo>
                  <a:lnTo>
                    <a:pt x="1608328" y="435228"/>
                  </a:lnTo>
                  <a:lnTo>
                    <a:pt x="1608328" y="427990"/>
                  </a:lnTo>
                  <a:lnTo>
                    <a:pt x="1582420" y="427990"/>
                  </a:lnTo>
                  <a:lnTo>
                    <a:pt x="1582420" y="415036"/>
                  </a:lnTo>
                  <a:close/>
                </a:path>
                <a:path w="1656079" h="441325">
                  <a:moveTo>
                    <a:pt x="1595421" y="51371"/>
                  </a:moveTo>
                  <a:lnTo>
                    <a:pt x="1582479" y="73496"/>
                  </a:lnTo>
                  <a:lnTo>
                    <a:pt x="1582420" y="427990"/>
                  </a:lnTo>
                  <a:lnTo>
                    <a:pt x="1595373" y="415036"/>
                  </a:lnTo>
                  <a:lnTo>
                    <a:pt x="1608328" y="415036"/>
                  </a:lnTo>
                  <a:lnTo>
                    <a:pt x="1608328" y="73496"/>
                  </a:lnTo>
                  <a:lnTo>
                    <a:pt x="1595421" y="51371"/>
                  </a:lnTo>
                  <a:close/>
                </a:path>
                <a:path w="1656079" h="441325">
                  <a:moveTo>
                    <a:pt x="1608328" y="415036"/>
                  </a:moveTo>
                  <a:lnTo>
                    <a:pt x="1595373" y="415036"/>
                  </a:lnTo>
                  <a:lnTo>
                    <a:pt x="1582420" y="427990"/>
                  </a:lnTo>
                  <a:lnTo>
                    <a:pt x="1608328" y="427990"/>
                  </a:lnTo>
                  <a:lnTo>
                    <a:pt x="1608328" y="415036"/>
                  </a:lnTo>
                  <a:close/>
                </a:path>
                <a:path w="1656079" h="441325">
                  <a:moveTo>
                    <a:pt x="1595373" y="0"/>
                  </a:moveTo>
                  <a:lnTo>
                    <a:pt x="1535303" y="102997"/>
                  </a:lnTo>
                  <a:lnTo>
                    <a:pt x="1537334" y="110998"/>
                  </a:lnTo>
                  <a:lnTo>
                    <a:pt x="1549781" y="118110"/>
                  </a:lnTo>
                  <a:lnTo>
                    <a:pt x="1557655" y="116078"/>
                  </a:lnTo>
                  <a:lnTo>
                    <a:pt x="1561210" y="109855"/>
                  </a:lnTo>
                  <a:lnTo>
                    <a:pt x="1582420" y="73598"/>
                  </a:lnTo>
                  <a:lnTo>
                    <a:pt x="1582420" y="25654"/>
                  </a:lnTo>
                  <a:lnTo>
                    <a:pt x="1610369" y="25654"/>
                  </a:lnTo>
                  <a:lnTo>
                    <a:pt x="1595373" y="0"/>
                  </a:lnTo>
                  <a:close/>
                </a:path>
                <a:path w="1656079" h="441325">
                  <a:moveTo>
                    <a:pt x="1610369" y="25654"/>
                  </a:moveTo>
                  <a:lnTo>
                    <a:pt x="1608328" y="25654"/>
                  </a:lnTo>
                  <a:lnTo>
                    <a:pt x="1608387" y="73598"/>
                  </a:lnTo>
                  <a:lnTo>
                    <a:pt x="1629536" y="109855"/>
                  </a:lnTo>
                  <a:lnTo>
                    <a:pt x="1633220" y="116078"/>
                  </a:lnTo>
                  <a:lnTo>
                    <a:pt x="1641094" y="118110"/>
                  </a:lnTo>
                  <a:lnTo>
                    <a:pt x="1647317" y="114554"/>
                  </a:lnTo>
                  <a:lnTo>
                    <a:pt x="1653412" y="110998"/>
                  </a:lnTo>
                  <a:lnTo>
                    <a:pt x="1655571" y="102997"/>
                  </a:lnTo>
                  <a:lnTo>
                    <a:pt x="1610369" y="25654"/>
                  </a:lnTo>
                  <a:close/>
                </a:path>
                <a:path w="1656079" h="441325">
                  <a:moveTo>
                    <a:pt x="1608328" y="25654"/>
                  </a:moveTo>
                  <a:lnTo>
                    <a:pt x="1582420" y="25654"/>
                  </a:lnTo>
                  <a:lnTo>
                    <a:pt x="1582420" y="73598"/>
                  </a:lnTo>
                  <a:lnTo>
                    <a:pt x="1595421" y="51371"/>
                  </a:lnTo>
                  <a:lnTo>
                    <a:pt x="1584197" y="32131"/>
                  </a:lnTo>
                  <a:lnTo>
                    <a:pt x="1608328" y="32131"/>
                  </a:lnTo>
                  <a:lnTo>
                    <a:pt x="1608328" y="25654"/>
                  </a:lnTo>
                  <a:close/>
                </a:path>
                <a:path w="1656079" h="441325">
                  <a:moveTo>
                    <a:pt x="1608328" y="32131"/>
                  </a:moveTo>
                  <a:lnTo>
                    <a:pt x="1606677" y="32131"/>
                  </a:lnTo>
                  <a:lnTo>
                    <a:pt x="1595421" y="51371"/>
                  </a:lnTo>
                  <a:lnTo>
                    <a:pt x="1608328" y="73496"/>
                  </a:lnTo>
                  <a:lnTo>
                    <a:pt x="1608328" y="32131"/>
                  </a:lnTo>
                  <a:close/>
                </a:path>
                <a:path w="1656079" h="441325">
                  <a:moveTo>
                    <a:pt x="1606677" y="32131"/>
                  </a:moveTo>
                  <a:lnTo>
                    <a:pt x="1584197" y="32131"/>
                  </a:lnTo>
                  <a:lnTo>
                    <a:pt x="1595421" y="51371"/>
                  </a:lnTo>
                  <a:lnTo>
                    <a:pt x="160667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23916" y="2958083"/>
              <a:ext cx="1018032" cy="1632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65825" y="3035934"/>
              <a:ext cx="819150" cy="1491615"/>
            </a:xfrm>
            <a:custGeom>
              <a:avLst/>
              <a:gdLst/>
              <a:ahLst/>
              <a:cxnLst/>
              <a:rect l="l" t="t" r="r" b="b"/>
              <a:pathLst>
                <a:path w="819150" h="1491614">
                  <a:moveTo>
                    <a:pt x="396366" y="1465707"/>
                  </a:moveTo>
                  <a:lnTo>
                    <a:pt x="0" y="1465707"/>
                  </a:lnTo>
                  <a:lnTo>
                    <a:pt x="0" y="1491614"/>
                  </a:lnTo>
                  <a:lnTo>
                    <a:pt x="416433" y="1491614"/>
                  </a:lnTo>
                  <a:lnTo>
                    <a:pt x="422275" y="1485772"/>
                  </a:lnTo>
                  <a:lnTo>
                    <a:pt x="422275" y="1478660"/>
                  </a:lnTo>
                  <a:lnTo>
                    <a:pt x="396366" y="1478660"/>
                  </a:lnTo>
                  <a:lnTo>
                    <a:pt x="396366" y="1465707"/>
                  </a:lnTo>
                  <a:close/>
                </a:path>
                <a:path w="819150" h="1491614">
                  <a:moveTo>
                    <a:pt x="745018" y="47116"/>
                  </a:moveTo>
                  <a:lnTo>
                    <a:pt x="402082" y="47116"/>
                  </a:lnTo>
                  <a:lnTo>
                    <a:pt x="396366" y="52959"/>
                  </a:lnTo>
                  <a:lnTo>
                    <a:pt x="396366" y="1478660"/>
                  </a:lnTo>
                  <a:lnTo>
                    <a:pt x="409321" y="1465707"/>
                  </a:lnTo>
                  <a:lnTo>
                    <a:pt x="422275" y="1465707"/>
                  </a:lnTo>
                  <a:lnTo>
                    <a:pt x="422275" y="73025"/>
                  </a:lnTo>
                  <a:lnTo>
                    <a:pt x="409321" y="73025"/>
                  </a:lnTo>
                  <a:lnTo>
                    <a:pt x="422275" y="60070"/>
                  </a:lnTo>
                  <a:lnTo>
                    <a:pt x="767225" y="60070"/>
                  </a:lnTo>
                  <a:lnTo>
                    <a:pt x="745018" y="47116"/>
                  </a:lnTo>
                  <a:close/>
                </a:path>
                <a:path w="819150" h="1491614">
                  <a:moveTo>
                    <a:pt x="422275" y="1465707"/>
                  </a:moveTo>
                  <a:lnTo>
                    <a:pt x="409321" y="1465707"/>
                  </a:lnTo>
                  <a:lnTo>
                    <a:pt x="396366" y="1478660"/>
                  </a:lnTo>
                  <a:lnTo>
                    <a:pt x="422275" y="1478660"/>
                  </a:lnTo>
                  <a:lnTo>
                    <a:pt x="422275" y="1465707"/>
                  </a:lnTo>
                  <a:close/>
                </a:path>
                <a:path w="819150" h="1491614">
                  <a:moveTo>
                    <a:pt x="767225" y="60070"/>
                  </a:moveTo>
                  <a:lnTo>
                    <a:pt x="708660" y="94234"/>
                  </a:lnTo>
                  <a:lnTo>
                    <a:pt x="702437" y="97789"/>
                  </a:lnTo>
                  <a:lnTo>
                    <a:pt x="700404" y="105790"/>
                  </a:lnTo>
                  <a:lnTo>
                    <a:pt x="703961" y="111887"/>
                  </a:lnTo>
                  <a:lnTo>
                    <a:pt x="707644" y="118110"/>
                  </a:lnTo>
                  <a:lnTo>
                    <a:pt x="715518" y="120141"/>
                  </a:lnTo>
                  <a:lnTo>
                    <a:pt x="721740" y="116586"/>
                  </a:lnTo>
                  <a:lnTo>
                    <a:pt x="796430" y="73025"/>
                  </a:lnTo>
                  <a:lnTo>
                    <a:pt x="792861" y="73025"/>
                  </a:lnTo>
                  <a:lnTo>
                    <a:pt x="792861" y="71247"/>
                  </a:lnTo>
                  <a:lnTo>
                    <a:pt x="786384" y="71247"/>
                  </a:lnTo>
                  <a:lnTo>
                    <a:pt x="767225" y="60070"/>
                  </a:lnTo>
                  <a:close/>
                </a:path>
                <a:path w="819150" h="1491614">
                  <a:moveTo>
                    <a:pt x="422275" y="60070"/>
                  </a:moveTo>
                  <a:lnTo>
                    <a:pt x="409321" y="73025"/>
                  </a:lnTo>
                  <a:lnTo>
                    <a:pt x="422275" y="73025"/>
                  </a:lnTo>
                  <a:lnTo>
                    <a:pt x="422275" y="60070"/>
                  </a:lnTo>
                  <a:close/>
                </a:path>
                <a:path w="819150" h="1491614">
                  <a:moveTo>
                    <a:pt x="767225" y="60070"/>
                  </a:moveTo>
                  <a:lnTo>
                    <a:pt x="422275" y="60070"/>
                  </a:lnTo>
                  <a:lnTo>
                    <a:pt x="422275" y="73025"/>
                  </a:lnTo>
                  <a:lnTo>
                    <a:pt x="745018" y="73025"/>
                  </a:lnTo>
                  <a:lnTo>
                    <a:pt x="767225" y="60070"/>
                  </a:lnTo>
                  <a:close/>
                </a:path>
                <a:path w="819150" h="1491614">
                  <a:moveTo>
                    <a:pt x="796430" y="47116"/>
                  </a:moveTo>
                  <a:lnTo>
                    <a:pt x="792861" y="47116"/>
                  </a:lnTo>
                  <a:lnTo>
                    <a:pt x="792861" y="73025"/>
                  </a:lnTo>
                  <a:lnTo>
                    <a:pt x="796430" y="73025"/>
                  </a:lnTo>
                  <a:lnTo>
                    <a:pt x="818641" y="60070"/>
                  </a:lnTo>
                  <a:lnTo>
                    <a:pt x="796430" y="47116"/>
                  </a:lnTo>
                  <a:close/>
                </a:path>
                <a:path w="819150" h="1491614">
                  <a:moveTo>
                    <a:pt x="786384" y="48894"/>
                  </a:moveTo>
                  <a:lnTo>
                    <a:pt x="767225" y="60070"/>
                  </a:lnTo>
                  <a:lnTo>
                    <a:pt x="786384" y="71247"/>
                  </a:lnTo>
                  <a:lnTo>
                    <a:pt x="786384" y="48894"/>
                  </a:lnTo>
                  <a:close/>
                </a:path>
                <a:path w="819150" h="1491614">
                  <a:moveTo>
                    <a:pt x="792861" y="48894"/>
                  </a:moveTo>
                  <a:lnTo>
                    <a:pt x="786384" y="48894"/>
                  </a:lnTo>
                  <a:lnTo>
                    <a:pt x="786384" y="71247"/>
                  </a:lnTo>
                  <a:lnTo>
                    <a:pt x="792861" y="71247"/>
                  </a:lnTo>
                  <a:lnTo>
                    <a:pt x="792861" y="48894"/>
                  </a:lnTo>
                  <a:close/>
                </a:path>
                <a:path w="819150" h="1491614">
                  <a:moveTo>
                    <a:pt x="715518" y="0"/>
                  </a:moveTo>
                  <a:lnTo>
                    <a:pt x="707644" y="2031"/>
                  </a:lnTo>
                  <a:lnTo>
                    <a:pt x="703961" y="8254"/>
                  </a:lnTo>
                  <a:lnTo>
                    <a:pt x="700404" y="14350"/>
                  </a:lnTo>
                  <a:lnTo>
                    <a:pt x="702437" y="22351"/>
                  </a:lnTo>
                  <a:lnTo>
                    <a:pt x="708660" y="25907"/>
                  </a:lnTo>
                  <a:lnTo>
                    <a:pt x="767225" y="60070"/>
                  </a:lnTo>
                  <a:lnTo>
                    <a:pt x="786384" y="48894"/>
                  </a:lnTo>
                  <a:lnTo>
                    <a:pt x="792861" y="48894"/>
                  </a:lnTo>
                  <a:lnTo>
                    <a:pt x="792861" y="47116"/>
                  </a:lnTo>
                  <a:lnTo>
                    <a:pt x="796430" y="47116"/>
                  </a:lnTo>
                  <a:lnTo>
                    <a:pt x="721740" y="3555"/>
                  </a:lnTo>
                  <a:lnTo>
                    <a:pt x="7155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25267" y="2082161"/>
              <a:ext cx="1865107" cy="17396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56432" y="2814827"/>
              <a:ext cx="2985516" cy="315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99866" y="2892678"/>
              <a:ext cx="2785110" cy="120650"/>
            </a:xfrm>
            <a:custGeom>
              <a:avLst/>
              <a:gdLst/>
              <a:ahLst/>
              <a:cxnLst/>
              <a:rect l="l" t="t" r="r" b="b"/>
              <a:pathLst>
                <a:path w="2785110" h="120650">
                  <a:moveTo>
                    <a:pt x="2733185" y="60071"/>
                  </a:moveTo>
                  <a:lnTo>
                    <a:pt x="2674620" y="94234"/>
                  </a:lnTo>
                  <a:lnTo>
                    <a:pt x="2668397" y="97790"/>
                  </a:lnTo>
                  <a:lnTo>
                    <a:pt x="2666365" y="105791"/>
                  </a:lnTo>
                  <a:lnTo>
                    <a:pt x="2669921" y="111887"/>
                  </a:lnTo>
                  <a:lnTo>
                    <a:pt x="2673604" y="118110"/>
                  </a:lnTo>
                  <a:lnTo>
                    <a:pt x="2681478" y="120142"/>
                  </a:lnTo>
                  <a:lnTo>
                    <a:pt x="2687701" y="116586"/>
                  </a:lnTo>
                  <a:lnTo>
                    <a:pt x="2762390" y="73025"/>
                  </a:lnTo>
                  <a:lnTo>
                    <a:pt x="2758948" y="73025"/>
                  </a:lnTo>
                  <a:lnTo>
                    <a:pt x="2758948" y="71247"/>
                  </a:lnTo>
                  <a:lnTo>
                    <a:pt x="2752344" y="71247"/>
                  </a:lnTo>
                  <a:lnTo>
                    <a:pt x="2733185" y="60071"/>
                  </a:lnTo>
                  <a:close/>
                </a:path>
                <a:path w="2785110" h="120650">
                  <a:moveTo>
                    <a:pt x="2710978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710978" y="73025"/>
                  </a:lnTo>
                  <a:lnTo>
                    <a:pt x="2733185" y="60071"/>
                  </a:lnTo>
                  <a:lnTo>
                    <a:pt x="2710978" y="47117"/>
                  </a:lnTo>
                  <a:close/>
                </a:path>
                <a:path w="2785110" h="120650">
                  <a:moveTo>
                    <a:pt x="2762390" y="47117"/>
                  </a:moveTo>
                  <a:lnTo>
                    <a:pt x="2758948" y="47117"/>
                  </a:lnTo>
                  <a:lnTo>
                    <a:pt x="2758948" y="73025"/>
                  </a:lnTo>
                  <a:lnTo>
                    <a:pt x="2762390" y="73025"/>
                  </a:lnTo>
                  <a:lnTo>
                    <a:pt x="2784602" y="60071"/>
                  </a:lnTo>
                  <a:lnTo>
                    <a:pt x="2762390" y="47117"/>
                  </a:lnTo>
                  <a:close/>
                </a:path>
                <a:path w="2785110" h="120650">
                  <a:moveTo>
                    <a:pt x="2752344" y="48895"/>
                  </a:moveTo>
                  <a:lnTo>
                    <a:pt x="2733185" y="60071"/>
                  </a:lnTo>
                  <a:lnTo>
                    <a:pt x="2752344" y="71247"/>
                  </a:lnTo>
                  <a:lnTo>
                    <a:pt x="2752344" y="48895"/>
                  </a:lnTo>
                  <a:close/>
                </a:path>
                <a:path w="2785110" h="120650">
                  <a:moveTo>
                    <a:pt x="2758948" y="48895"/>
                  </a:moveTo>
                  <a:lnTo>
                    <a:pt x="2752344" y="48895"/>
                  </a:lnTo>
                  <a:lnTo>
                    <a:pt x="2752344" y="71247"/>
                  </a:lnTo>
                  <a:lnTo>
                    <a:pt x="2758948" y="71247"/>
                  </a:lnTo>
                  <a:lnTo>
                    <a:pt x="2758948" y="48895"/>
                  </a:lnTo>
                  <a:close/>
                </a:path>
                <a:path w="2785110" h="120650">
                  <a:moveTo>
                    <a:pt x="2681478" y="0"/>
                  </a:moveTo>
                  <a:lnTo>
                    <a:pt x="2673604" y="2032"/>
                  </a:lnTo>
                  <a:lnTo>
                    <a:pt x="2669921" y="8255"/>
                  </a:lnTo>
                  <a:lnTo>
                    <a:pt x="2666365" y="14350"/>
                  </a:lnTo>
                  <a:lnTo>
                    <a:pt x="2668397" y="22351"/>
                  </a:lnTo>
                  <a:lnTo>
                    <a:pt x="2674620" y="25908"/>
                  </a:lnTo>
                  <a:lnTo>
                    <a:pt x="2733185" y="60071"/>
                  </a:lnTo>
                  <a:lnTo>
                    <a:pt x="2752344" y="48895"/>
                  </a:lnTo>
                  <a:lnTo>
                    <a:pt x="2758948" y="48895"/>
                  </a:lnTo>
                  <a:lnTo>
                    <a:pt x="2758948" y="47117"/>
                  </a:lnTo>
                  <a:lnTo>
                    <a:pt x="2762390" y="47117"/>
                  </a:lnTo>
                  <a:lnTo>
                    <a:pt x="2687701" y="3556"/>
                  </a:lnTo>
                  <a:lnTo>
                    <a:pt x="2681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99631" y="3401567"/>
              <a:ext cx="1048512" cy="11536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97294" y="3423665"/>
              <a:ext cx="908685" cy="953135"/>
            </a:xfrm>
            <a:custGeom>
              <a:avLst/>
              <a:gdLst/>
              <a:ahLst/>
              <a:cxnLst/>
              <a:rect l="l" t="t" r="r" b="b"/>
              <a:pathLst>
                <a:path w="908684" h="953135">
                  <a:moveTo>
                    <a:pt x="14350" y="834898"/>
                  </a:moveTo>
                  <a:lnTo>
                    <a:pt x="8254" y="838454"/>
                  </a:lnTo>
                  <a:lnTo>
                    <a:pt x="2031" y="842010"/>
                  </a:lnTo>
                  <a:lnTo>
                    <a:pt x="0" y="850011"/>
                  </a:lnTo>
                  <a:lnTo>
                    <a:pt x="60070" y="953008"/>
                  </a:lnTo>
                  <a:lnTo>
                    <a:pt x="75033" y="927354"/>
                  </a:lnTo>
                  <a:lnTo>
                    <a:pt x="47116" y="927354"/>
                  </a:lnTo>
                  <a:lnTo>
                    <a:pt x="47116" y="879511"/>
                  </a:lnTo>
                  <a:lnTo>
                    <a:pt x="25907" y="843153"/>
                  </a:lnTo>
                  <a:lnTo>
                    <a:pt x="22351" y="836930"/>
                  </a:lnTo>
                  <a:lnTo>
                    <a:pt x="14350" y="834898"/>
                  </a:lnTo>
                  <a:close/>
                </a:path>
                <a:path w="908684" h="953135">
                  <a:moveTo>
                    <a:pt x="47116" y="879511"/>
                  </a:moveTo>
                  <a:lnTo>
                    <a:pt x="47116" y="927354"/>
                  </a:lnTo>
                  <a:lnTo>
                    <a:pt x="73025" y="927354"/>
                  </a:lnTo>
                  <a:lnTo>
                    <a:pt x="73025" y="920877"/>
                  </a:lnTo>
                  <a:lnTo>
                    <a:pt x="48894" y="920877"/>
                  </a:lnTo>
                  <a:lnTo>
                    <a:pt x="60070" y="901718"/>
                  </a:lnTo>
                  <a:lnTo>
                    <a:pt x="47116" y="879511"/>
                  </a:lnTo>
                  <a:close/>
                </a:path>
                <a:path w="908684" h="953135">
                  <a:moveTo>
                    <a:pt x="105790" y="834898"/>
                  </a:moveTo>
                  <a:lnTo>
                    <a:pt x="97789" y="836930"/>
                  </a:lnTo>
                  <a:lnTo>
                    <a:pt x="94233" y="843153"/>
                  </a:lnTo>
                  <a:lnTo>
                    <a:pt x="73025" y="879511"/>
                  </a:lnTo>
                  <a:lnTo>
                    <a:pt x="73025" y="927354"/>
                  </a:lnTo>
                  <a:lnTo>
                    <a:pt x="75033" y="927354"/>
                  </a:lnTo>
                  <a:lnTo>
                    <a:pt x="120141" y="850011"/>
                  </a:lnTo>
                  <a:lnTo>
                    <a:pt x="118109" y="842010"/>
                  </a:lnTo>
                  <a:lnTo>
                    <a:pt x="111887" y="838454"/>
                  </a:lnTo>
                  <a:lnTo>
                    <a:pt x="105790" y="834898"/>
                  </a:lnTo>
                  <a:close/>
                </a:path>
                <a:path w="908684" h="953135">
                  <a:moveTo>
                    <a:pt x="60070" y="901718"/>
                  </a:moveTo>
                  <a:lnTo>
                    <a:pt x="48894" y="920877"/>
                  </a:lnTo>
                  <a:lnTo>
                    <a:pt x="71246" y="920877"/>
                  </a:lnTo>
                  <a:lnTo>
                    <a:pt x="60070" y="901718"/>
                  </a:lnTo>
                  <a:close/>
                </a:path>
                <a:path w="908684" h="953135">
                  <a:moveTo>
                    <a:pt x="73025" y="879511"/>
                  </a:moveTo>
                  <a:lnTo>
                    <a:pt x="60070" y="901718"/>
                  </a:lnTo>
                  <a:lnTo>
                    <a:pt x="71246" y="920877"/>
                  </a:lnTo>
                  <a:lnTo>
                    <a:pt x="73025" y="920877"/>
                  </a:lnTo>
                  <a:lnTo>
                    <a:pt x="73025" y="879511"/>
                  </a:lnTo>
                  <a:close/>
                </a:path>
                <a:path w="908684" h="953135">
                  <a:moveTo>
                    <a:pt x="882523" y="463550"/>
                  </a:moveTo>
                  <a:lnTo>
                    <a:pt x="52958" y="463550"/>
                  </a:lnTo>
                  <a:lnTo>
                    <a:pt x="47116" y="469392"/>
                  </a:lnTo>
                  <a:lnTo>
                    <a:pt x="47116" y="879511"/>
                  </a:lnTo>
                  <a:lnTo>
                    <a:pt x="60070" y="901718"/>
                  </a:lnTo>
                  <a:lnTo>
                    <a:pt x="73024" y="879511"/>
                  </a:lnTo>
                  <a:lnTo>
                    <a:pt x="73025" y="489458"/>
                  </a:lnTo>
                  <a:lnTo>
                    <a:pt x="60070" y="489458"/>
                  </a:lnTo>
                  <a:lnTo>
                    <a:pt x="73025" y="476504"/>
                  </a:lnTo>
                  <a:lnTo>
                    <a:pt x="882523" y="476504"/>
                  </a:lnTo>
                  <a:lnTo>
                    <a:pt x="882523" y="463550"/>
                  </a:lnTo>
                  <a:close/>
                </a:path>
                <a:path w="908684" h="953135">
                  <a:moveTo>
                    <a:pt x="73025" y="476504"/>
                  </a:moveTo>
                  <a:lnTo>
                    <a:pt x="60070" y="489458"/>
                  </a:lnTo>
                  <a:lnTo>
                    <a:pt x="73025" y="489458"/>
                  </a:lnTo>
                  <a:lnTo>
                    <a:pt x="73025" y="476504"/>
                  </a:lnTo>
                  <a:close/>
                </a:path>
                <a:path w="908684" h="953135">
                  <a:moveTo>
                    <a:pt x="908430" y="463550"/>
                  </a:moveTo>
                  <a:lnTo>
                    <a:pt x="895476" y="463550"/>
                  </a:lnTo>
                  <a:lnTo>
                    <a:pt x="882523" y="476504"/>
                  </a:lnTo>
                  <a:lnTo>
                    <a:pt x="73025" y="476504"/>
                  </a:lnTo>
                  <a:lnTo>
                    <a:pt x="73025" y="489458"/>
                  </a:lnTo>
                  <a:lnTo>
                    <a:pt x="902588" y="489458"/>
                  </a:lnTo>
                  <a:lnTo>
                    <a:pt x="908430" y="483616"/>
                  </a:lnTo>
                  <a:lnTo>
                    <a:pt x="908430" y="463550"/>
                  </a:lnTo>
                  <a:close/>
                </a:path>
                <a:path w="908684" h="953135">
                  <a:moveTo>
                    <a:pt x="908430" y="0"/>
                  </a:moveTo>
                  <a:lnTo>
                    <a:pt x="882523" y="0"/>
                  </a:lnTo>
                  <a:lnTo>
                    <a:pt x="882523" y="476504"/>
                  </a:lnTo>
                  <a:lnTo>
                    <a:pt x="895476" y="463550"/>
                  </a:lnTo>
                  <a:lnTo>
                    <a:pt x="908430" y="463550"/>
                  </a:lnTo>
                  <a:lnTo>
                    <a:pt x="908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84975" y="2766059"/>
              <a:ext cx="883920" cy="656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307580" y="2766059"/>
              <a:ext cx="885444" cy="656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9795" y="2109215"/>
              <a:ext cx="885444" cy="6568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632064" y="945366"/>
            <a:ext cx="2169160" cy="9969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R="74295" algn="ctr">
              <a:lnSpc>
                <a:spcPct val="100000"/>
              </a:lnSpc>
              <a:spcBef>
                <a:spcPts val="1065"/>
              </a:spcBef>
            </a:pP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Paradigma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Orientação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Arial"/>
                <a:cs typeface="Arial"/>
              </a:rPr>
              <a:t>Objetos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1882" y="1506219"/>
            <a:ext cx="27000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Programação</a:t>
            </a:r>
            <a:r>
              <a:rPr sz="1600" b="1" spc="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Estruturada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4989576"/>
            <a:ext cx="9144000" cy="1868805"/>
            <a:chOff x="0" y="4989576"/>
            <a:chExt cx="9144000" cy="1868805"/>
          </a:xfrm>
        </p:grpSpPr>
        <p:sp>
          <p:nvSpPr>
            <p:cNvPr id="3" name="object 3"/>
            <p:cNvSpPr/>
            <p:nvPr/>
          </p:nvSpPr>
          <p:spPr>
            <a:xfrm>
              <a:off x="1754123" y="5053584"/>
              <a:ext cx="1691639" cy="84277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74435" y="4989576"/>
              <a:ext cx="1194815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03091" y="5338572"/>
              <a:ext cx="2531364" cy="31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6526" y="5416423"/>
              <a:ext cx="2329815" cy="120650"/>
            </a:xfrm>
            <a:custGeom>
              <a:avLst/>
              <a:gdLst/>
              <a:ahLst/>
              <a:cxnLst/>
              <a:rect l="l" t="t" r="r" b="b"/>
              <a:pathLst>
                <a:path w="2329815" h="120650">
                  <a:moveTo>
                    <a:pt x="2278525" y="60070"/>
                  </a:moveTo>
                  <a:lnTo>
                    <a:pt x="2219960" y="94233"/>
                  </a:lnTo>
                  <a:lnTo>
                    <a:pt x="2213737" y="97789"/>
                  </a:lnTo>
                  <a:lnTo>
                    <a:pt x="2211578" y="105790"/>
                  </a:lnTo>
                  <a:lnTo>
                    <a:pt x="2215261" y="111886"/>
                  </a:lnTo>
                  <a:lnTo>
                    <a:pt x="2218816" y="118109"/>
                  </a:lnTo>
                  <a:lnTo>
                    <a:pt x="2226818" y="120141"/>
                  </a:lnTo>
                  <a:lnTo>
                    <a:pt x="2307603" y="73024"/>
                  </a:lnTo>
                  <a:lnTo>
                    <a:pt x="2304161" y="73024"/>
                  </a:lnTo>
                  <a:lnTo>
                    <a:pt x="2304161" y="71246"/>
                  </a:lnTo>
                  <a:lnTo>
                    <a:pt x="2297684" y="71246"/>
                  </a:lnTo>
                  <a:lnTo>
                    <a:pt x="2278525" y="60070"/>
                  </a:lnTo>
                  <a:close/>
                </a:path>
                <a:path w="2329815" h="120650">
                  <a:moveTo>
                    <a:pt x="2256318" y="47116"/>
                  </a:moveTo>
                  <a:lnTo>
                    <a:pt x="0" y="47116"/>
                  </a:lnTo>
                  <a:lnTo>
                    <a:pt x="0" y="73024"/>
                  </a:lnTo>
                  <a:lnTo>
                    <a:pt x="2256318" y="73024"/>
                  </a:lnTo>
                  <a:lnTo>
                    <a:pt x="2278525" y="60070"/>
                  </a:lnTo>
                  <a:lnTo>
                    <a:pt x="2256318" y="47116"/>
                  </a:lnTo>
                  <a:close/>
                </a:path>
                <a:path w="2329815" h="120650">
                  <a:moveTo>
                    <a:pt x="2307604" y="47116"/>
                  </a:moveTo>
                  <a:lnTo>
                    <a:pt x="2304161" y="47116"/>
                  </a:lnTo>
                  <a:lnTo>
                    <a:pt x="2304161" y="73024"/>
                  </a:lnTo>
                  <a:lnTo>
                    <a:pt x="2307603" y="73024"/>
                  </a:lnTo>
                  <a:lnTo>
                    <a:pt x="2329815" y="60070"/>
                  </a:lnTo>
                  <a:lnTo>
                    <a:pt x="2307604" y="47116"/>
                  </a:lnTo>
                  <a:close/>
                </a:path>
                <a:path w="2329815" h="120650">
                  <a:moveTo>
                    <a:pt x="2297684" y="48894"/>
                  </a:moveTo>
                  <a:lnTo>
                    <a:pt x="2278525" y="60070"/>
                  </a:lnTo>
                  <a:lnTo>
                    <a:pt x="2297684" y="71246"/>
                  </a:lnTo>
                  <a:lnTo>
                    <a:pt x="2297684" y="48894"/>
                  </a:lnTo>
                  <a:close/>
                </a:path>
                <a:path w="2329815" h="120650">
                  <a:moveTo>
                    <a:pt x="2304161" y="48894"/>
                  </a:moveTo>
                  <a:lnTo>
                    <a:pt x="2297684" y="48894"/>
                  </a:lnTo>
                  <a:lnTo>
                    <a:pt x="2297684" y="71246"/>
                  </a:lnTo>
                  <a:lnTo>
                    <a:pt x="2304161" y="71246"/>
                  </a:lnTo>
                  <a:lnTo>
                    <a:pt x="2304161" y="48894"/>
                  </a:lnTo>
                  <a:close/>
                </a:path>
                <a:path w="2329815" h="120650">
                  <a:moveTo>
                    <a:pt x="2226818" y="0"/>
                  </a:moveTo>
                  <a:lnTo>
                    <a:pt x="2218816" y="2031"/>
                  </a:lnTo>
                  <a:lnTo>
                    <a:pt x="2215261" y="8254"/>
                  </a:lnTo>
                  <a:lnTo>
                    <a:pt x="2211578" y="14350"/>
                  </a:lnTo>
                  <a:lnTo>
                    <a:pt x="2213737" y="22351"/>
                  </a:lnTo>
                  <a:lnTo>
                    <a:pt x="2219960" y="25907"/>
                  </a:lnTo>
                  <a:lnTo>
                    <a:pt x="2278525" y="60070"/>
                  </a:lnTo>
                  <a:lnTo>
                    <a:pt x="2297684" y="48894"/>
                  </a:lnTo>
                  <a:lnTo>
                    <a:pt x="2304161" y="48894"/>
                  </a:lnTo>
                  <a:lnTo>
                    <a:pt x="2304161" y="47116"/>
                  </a:lnTo>
                  <a:lnTo>
                    <a:pt x="2307604" y="47116"/>
                  </a:lnTo>
                  <a:lnTo>
                    <a:pt x="22268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28265" y="370205"/>
            <a:ext cx="66274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Classe </a:t>
            </a:r>
            <a:r>
              <a:rPr sz="4800" dirty="0"/>
              <a:t>x</a:t>
            </a:r>
            <a:r>
              <a:rPr sz="4800" spc="-45" dirty="0"/>
              <a:t> </a:t>
            </a:r>
            <a:r>
              <a:rPr sz="4800" spc="-5" dirty="0"/>
              <a:t>Objeto</a:t>
            </a:r>
            <a:endParaRPr sz="4800"/>
          </a:p>
        </p:txBody>
      </p:sp>
      <p:grpSp>
        <p:nvGrpSpPr>
          <p:cNvPr id="8" name="object 8"/>
          <p:cNvGrpSpPr/>
          <p:nvPr/>
        </p:nvGrpSpPr>
        <p:grpSpPr>
          <a:xfrm>
            <a:off x="5138928" y="1417319"/>
            <a:ext cx="3423285" cy="2799715"/>
            <a:chOff x="3614928" y="1417319"/>
            <a:chExt cx="3423285" cy="2799715"/>
          </a:xfrm>
        </p:grpSpPr>
        <p:sp>
          <p:nvSpPr>
            <p:cNvPr id="9" name="object 9"/>
            <p:cNvSpPr/>
            <p:nvPr/>
          </p:nvSpPr>
          <p:spPr>
            <a:xfrm>
              <a:off x="3633243" y="2319362"/>
              <a:ext cx="1868202" cy="9679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57219" y="2329814"/>
              <a:ext cx="1814830" cy="904240"/>
            </a:xfrm>
            <a:custGeom>
              <a:avLst/>
              <a:gdLst/>
              <a:ahLst/>
              <a:cxnLst/>
              <a:rect l="l" t="t" r="r" b="b"/>
              <a:pathLst>
                <a:path w="1814829" h="904239">
                  <a:moveTo>
                    <a:pt x="1742632" y="29380"/>
                  </a:moveTo>
                  <a:lnTo>
                    <a:pt x="0" y="880618"/>
                  </a:lnTo>
                  <a:lnTo>
                    <a:pt x="11429" y="903986"/>
                  </a:lnTo>
                  <a:lnTo>
                    <a:pt x="1753948" y="52680"/>
                  </a:lnTo>
                  <a:lnTo>
                    <a:pt x="1768236" y="31266"/>
                  </a:lnTo>
                  <a:lnTo>
                    <a:pt x="1742632" y="29380"/>
                  </a:lnTo>
                  <a:close/>
                </a:path>
                <a:path w="1814829" h="904239">
                  <a:moveTo>
                    <a:pt x="1809284" y="8382"/>
                  </a:moveTo>
                  <a:lnTo>
                    <a:pt x="1785619" y="8382"/>
                  </a:lnTo>
                  <a:lnTo>
                    <a:pt x="1797050" y="31623"/>
                  </a:lnTo>
                  <a:lnTo>
                    <a:pt x="1753948" y="52680"/>
                  </a:lnTo>
                  <a:lnTo>
                    <a:pt x="1730628" y="87630"/>
                  </a:lnTo>
                  <a:lnTo>
                    <a:pt x="1726691" y="93599"/>
                  </a:lnTo>
                  <a:lnTo>
                    <a:pt x="1728215" y="101726"/>
                  </a:lnTo>
                  <a:lnTo>
                    <a:pt x="1740153" y="109600"/>
                  </a:lnTo>
                  <a:lnTo>
                    <a:pt x="1748154" y="108076"/>
                  </a:lnTo>
                  <a:lnTo>
                    <a:pt x="1752218" y="102108"/>
                  </a:lnTo>
                  <a:lnTo>
                    <a:pt x="1814448" y="8762"/>
                  </a:lnTo>
                  <a:lnTo>
                    <a:pt x="1809284" y="8382"/>
                  </a:lnTo>
                  <a:close/>
                </a:path>
                <a:path w="1814829" h="904239">
                  <a:moveTo>
                    <a:pt x="1768236" y="31266"/>
                  </a:moveTo>
                  <a:lnTo>
                    <a:pt x="1753948" y="52680"/>
                  </a:lnTo>
                  <a:lnTo>
                    <a:pt x="1794450" y="32893"/>
                  </a:lnTo>
                  <a:lnTo>
                    <a:pt x="1790318" y="32893"/>
                  </a:lnTo>
                  <a:lnTo>
                    <a:pt x="1768236" y="31266"/>
                  </a:lnTo>
                  <a:close/>
                </a:path>
                <a:path w="1814829" h="904239">
                  <a:moveTo>
                    <a:pt x="1780539" y="12826"/>
                  </a:moveTo>
                  <a:lnTo>
                    <a:pt x="1768236" y="31266"/>
                  </a:lnTo>
                  <a:lnTo>
                    <a:pt x="1790318" y="32893"/>
                  </a:lnTo>
                  <a:lnTo>
                    <a:pt x="1780539" y="12826"/>
                  </a:lnTo>
                  <a:close/>
                </a:path>
                <a:path w="1814829" h="904239">
                  <a:moveTo>
                    <a:pt x="1787806" y="12826"/>
                  </a:moveTo>
                  <a:lnTo>
                    <a:pt x="1780539" y="12826"/>
                  </a:lnTo>
                  <a:lnTo>
                    <a:pt x="1790318" y="32893"/>
                  </a:lnTo>
                  <a:lnTo>
                    <a:pt x="1794450" y="32893"/>
                  </a:lnTo>
                  <a:lnTo>
                    <a:pt x="1797050" y="31623"/>
                  </a:lnTo>
                  <a:lnTo>
                    <a:pt x="1787806" y="12826"/>
                  </a:lnTo>
                  <a:close/>
                </a:path>
                <a:path w="1814829" h="904239">
                  <a:moveTo>
                    <a:pt x="1785619" y="8382"/>
                  </a:moveTo>
                  <a:lnTo>
                    <a:pt x="1742632" y="29380"/>
                  </a:lnTo>
                  <a:lnTo>
                    <a:pt x="1768236" y="31266"/>
                  </a:lnTo>
                  <a:lnTo>
                    <a:pt x="1780539" y="12826"/>
                  </a:lnTo>
                  <a:lnTo>
                    <a:pt x="1787806" y="12826"/>
                  </a:lnTo>
                  <a:lnTo>
                    <a:pt x="1785619" y="8382"/>
                  </a:lnTo>
                  <a:close/>
                </a:path>
                <a:path w="1814829" h="904239">
                  <a:moveTo>
                    <a:pt x="1695450" y="0"/>
                  </a:moveTo>
                  <a:lnTo>
                    <a:pt x="1689227" y="5334"/>
                  </a:lnTo>
                  <a:lnTo>
                    <a:pt x="1688684" y="12826"/>
                  </a:lnTo>
                  <a:lnTo>
                    <a:pt x="1688083" y="19558"/>
                  </a:lnTo>
                  <a:lnTo>
                    <a:pt x="1693544" y="25781"/>
                  </a:lnTo>
                  <a:lnTo>
                    <a:pt x="1742632" y="29380"/>
                  </a:lnTo>
                  <a:lnTo>
                    <a:pt x="1785619" y="8382"/>
                  </a:lnTo>
                  <a:lnTo>
                    <a:pt x="1809284" y="8382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19500" y="3031236"/>
              <a:ext cx="2010155" cy="315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62553" y="3112134"/>
              <a:ext cx="1809114" cy="123825"/>
            </a:xfrm>
            <a:custGeom>
              <a:avLst/>
              <a:gdLst/>
              <a:ahLst/>
              <a:cxnLst/>
              <a:rect l="l" t="t" r="r" b="b"/>
              <a:pathLst>
                <a:path w="1809114" h="123825">
                  <a:moveTo>
                    <a:pt x="1735047" y="46257"/>
                  </a:moveTo>
                  <a:lnTo>
                    <a:pt x="0" y="97789"/>
                  </a:lnTo>
                  <a:lnTo>
                    <a:pt x="762" y="123698"/>
                  </a:lnTo>
                  <a:lnTo>
                    <a:pt x="1735778" y="72166"/>
                  </a:lnTo>
                  <a:lnTo>
                    <a:pt x="1757637" y="58549"/>
                  </a:lnTo>
                  <a:lnTo>
                    <a:pt x="1735047" y="46257"/>
                  </a:lnTo>
                  <a:close/>
                </a:path>
                <a:path w="1809114" h="123825">
                  <a:moveTo>
                    <a:pt x="1786695" y="44830"/>
                  </a:moveTo>
                  <a:lnTo>
                    <a:pt x="1783080" y="44830"/>
                  </a:lnTo>
                  <a:lnTo>
                    <a:pt x="1783842" y="70738"/>
                  </a:lnTo>
                  <a:lnTo>
                    <a:pt x="1735778" y="72166"/>
                  </a:lnTo>
                  <a:lnTo>
                    <a:pt x="1700149" y="94361"/>
                  </a:lnTo>
                  <a:lnTo>
                    <a:pt x="1694180" y="98170"/>
                  </a:lnTo>
                  <a:lnTo>
                    <a:pt x="1692275" y="106172"/>
                  </a:lnTo>
                  <a:lnTo>
                    <a:pt x="1699895" y="118363"/>
                  </a:lnTo>
                  <a:lnTo>
                    <a:pt x="1707896" y="120141"/>
                  </a:lnTo>
                  <a:lnTo>
                    <a:pt x="1809114" y="57023"/>
                  </a:lnTo>
                  <a:lnTo>
                    <a:pt x="1786695" y="44830"/>
                  </a:lnTo>
                  <a:close/>
                </a:path>
                <a:path w="1809114" h="123825">
                  <a:moveTo>
                    <a:pt x="1757637" y="58549"/>
                  </a:moveTo>
                  <a:lnTo>
                    <a:pt x="1735778" y="72166"/>
                  </a:lnTo>
                  <a:lnTo>
                    <a:pt x="1783842" y="70738"/>
                  </a:lnTo>
                  <a:lnTo>
                    <a:pt x="1783797" y="69214"/>
                  </a:lnTo>
                  <a:lnTo>
                    <a:pt x="1777238" y="69214"/>
                  </a:lnTo>
                  <a:lnTo>
                    <a:pt x="1757637" y="58549"/>
                  </a:lnTo>
                  <a:close/>
                </a:path>
                <a:path w="1809114" h="123825">
                  <a:moveTo>
                    <a:pt x="1776602" y="46736"/>
                  </a:moveTo>
                  <a:lnTo>
                    <a:pt x="1757637" y="58549"/>
                  </a:lnTo>
                  <a:lnTo>
                    <a:pt x="1777238" y="69214"/>
                  </a:lnTo>
                  <a:lnTo>
                    <a:pt x="1776602" y="46736"/>
                  </a:lnTo>
                  <a:close/>
                </a:path>
                <a:path w="1809114" h="123825">
                  <a:moveTo>
                    <a:pt x="1783136" y="46736"/>
                  </a:moveTo>
                  <a:lnTo>
                    <a:pt x="1776602" y="46736"/>
                  </a:lnTo>
                  <a:lnTo>
                    <a:pt x="1777238" y="69214"/>
                  </a:lnTo>
                  <a:lnTo>
                    <a:pt x="1783797" y="69214"/>
                  </a:lnTo>
                  <a:lnTo>
                    <a:pt x="1783136" y="46736"/>
                  </a:lnTo>
                  <a:close/>
                </a:path>
                <a:path w="1809114" h="123825">
                  <a:moveTo>
                    <a:pt x="1783080" y="44830"/>
                  </a:moveTo>
                  <a:lnTo>
                    <a:pt x="1735047" y="46257"/>
                  </a:lnTo>
                  <a:lnTo>
                    <a:pt x="1757637" y="58549"/>
                  </a:lnTo>
                  <a:lnTo>
                    <a:pt x="1776602" y="46736"/>
                  </a:lnTo>
                  <a:lnTo>
                    <a:pt x="1783136" y="46736"/>
                  </a:lnTo>
                  <a:lnTo>
                    <a:pt x="1783080" y="44830"/>
                  </a:lnTo>
                  <a:close/>
                </a:path>
                <a:path w="1809114" h="123825">
                  <a:moveTo>
                    <a:pt x="1704213" y="0"/>
                  </a:moveTo>
                  <a:lnTo>
                    <a:pt x="1696466" y="2286"/>
                  </a:lnTo>
                  <a:lnTo>
                    <a:pt x="1693037" y="8636"/>
                  </a:lnTo>
                  <a:lnTo>
                    <a:pt x="1689608" y="14859"/>
                  </a:lnTo>
                  <a:lnTo>
                    <a:pt x="1691894" y="22732"/>
                  </a:lnTo>
                  <a:lnTo>
                    <a:pt x="1735047" y="46257"/>
                  </a:lnTo>
                  <a:lnTo>
                    <a:pt x="1783080" y="44830"/>
                  </a:lnTo>
                  <a:lnTo>
                    <a:pt x="1786695" y="44830"/>
                  </a:lnTo>
                  <a:lnTo>
                    <a:pt x="1704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14928" y="3188208"/>
              <a:ext cx="2014727" cy="1028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57600" y="3210687"/>
              <a:ext cx="1814195" cy="840740"/>
            </a:xfrm>
            <a:custGeom>
              <a:avLst/>
              <a:gdLst/>
              <a:ahLst/>
              <a:cxnLst/>
              <a:rect l="l" t="t" r="r" b="b"/>
              <a:pathLst>
                <a:path w="1814195" h="840739">
                  <a:moveTo>
                    <a:pt x="1741474" y="809311"/>
                  </a:moveTo>
                  <a:lnTo>
                    <a:pt x="1692655" y="814451"/>
                  </a:lnTo>
                  <a:lnTo>
                    <a:pt x="1687449" y="820801"/>
                  </a:lnTo>
                  <a:lnTo>
                    <a:pt x="1688973" y="835025"/>
                  </a:lnTo>
                  <a:lnTo>
                    <a:pt x="1695323" y="840232"/>
                  </a:lnTo>
                  <a:lnTo>
                    <a:pt x="1801933" y="829056"/>
                  </a:lnTo>
                  <a:lnTo>
                    <a:pt x="1785239" y="829056"/>
                  </a:lnTo>
                  <a:lnTo>
                    <a:pt x="1741474" y="809311"/>
                  </a:lnTo>
                  <a:close/>
                </a:path>
                <a:path w="1814195" h="840739">
                  <a:moveTo>
                    <a:pt x="1767125" y="806618"/>
                  </a:moveTo>
                  <a:lnTo>
                    <a:pt x="1741474" y="809311"/>
                  </a:lnTo>
                  <a:lnTo>
                    <a:pt x="1785239" y="829056"/>
                  </a:lnTo>
                  <a:lnTo>
                    <a:pt x="1787189" y="824738"/>
                  </a:lnTo>
                  <a:lnTo>
                    <a:pt x="1780032" y="824738"/>
                  </a:lnTo>
                  <a:lnTo>
                    <a:pt x="1767125" y="806618"/>
                  </a:lnTo>
                  <a:close/>
                </a:path>
                <a:path w="1814195" h="840739">
                  <a:moveTo>
                    <a:pt x="1736725" y="729233"/>
                  </a:moveTo>
                  <a:lnTo>
                    <a:pt x="1730883" y="733425"/>
                  </a:lnTo>
                  <a:lnTo>
                    <a:pt x="1725040" y="737488"/>
                  </a:lnTo>
                  <a:lnTo>
                    <a:pt x="1723771" y="745617"/>
                  </a:lnTo>
                  <a:lnTo>
                    <a:pt x="1727835" y="751458"/>
                  </a:lnTo>
                  <a:lnTo>
                    <a:pt x="1752252" y="785738"/>
                  </a:lnTo>
                  <a:lnTo>
                    <a:pt x="1795907" y="805433"/>
                  </a:lnTo>
                  <a:lnTo>
                    <a:pt x="1785239" y="829056"/>
                  </a:lnTo>
                  <a:lnTo>
                    <a:pt x="1801933" y="829056"/>
                  </a:lnTo>
                  <a:lnTo>
                    <a:pt x="1814067" y="827786"/>
                  </a:lnTo>
                  <a:lnTo>
                    <a:pt x="1748916" y="736473"/>
                  </a:lnTo>
                  <a:lnTo>
                    <a:pt x="1744852" y="730631"/>
                  </a:lnTo>
                  <a:lnTo>
                    <a:pt x="1736725" y="729233"/>
                  </a:lnTo>
                  <a:close/>
                </a:path>
                <a:path w="1814195" h="840739">
                  <a:moveTo>
                    <a:pt x="1789302" y="804290"/>
                  </a:moveTo>
                  <a:lnTo>
                    <a:pt x="1767125" y="806618"/>
                  </a:lnTo>
                  <a:lnTo>
                    <a:pt x="1780032" y="824738"/>
                  </a:lnTo>
                  <a:lnTo>
                    <a:pt x="1789302" y="804290"/>
                  </a:lnTo>
                  <a:close/>
                </a:path>
                <a:path w="1814195" h="840739">
                  <a:moveTo>
                    <a:pt x="1793373" y="804290"/>
                  </a:moveTo>
                  <a:lnTo>
                    <a:pt x="1789302" y="804290"/>
                  </a:lnTo>
                  <a:lnTo>
                    <a:pt x="1780032" y="824738"/>
                  </a:lnTo>
                  <a:lnTo>
                    <a:pt x="1787189" y="824738"/>
                  </a:lnTo>
                  <a:lnTo>
                    <a:pt x="1795907" y="805433"/>
                  </a:lnTo>
                  <a:lnTo>
                    <a:pt x="1793373" y="804290"/>
                  </a:lnTo>
                  <a:close/>
                </a:path>
                <a:path w="1814195" h="840739">
                  <a:moveTo>
                    <a:pt x="10667" y="0"/>
                  </a:moveTo>
                  <a:lnTo>
                    <a:pt x="0" y="23622"/>
                  </a:lnTo>
                  <a:lnTo>
                    <a:pt x="1741474" y="809311"/>
                  </a:lnTo>
                  <a:lnTo>
                    <a:pt x="1767125" y="806618"/>
                  </a:lnTo>
                  <a:lnTo>
                    <a:pt x="1752252" y="785738"/>
                  </a:lnTo>
                  <a:lnTo>
                    <a:pt x="10667" y="0"/>
                  </a:lnTo>
                  <a:close/>
                </a:path>
                <a:path w="1814195" h="840739">
                  <a:moveTo>
                    <a:pt x="1752252" y="785738"/>
                  </a:moveTo>
                  <a:lnTo>
                    <a:pt x="1767125" y="806618"/>
                  </a:lnTo>
                  <a:lnTo>
                    <a:pt x="1789302" y="804290"/>
                  </a:lnTo>
                  <a:lnTo>
                    <a:pt x="1793373" y="804290"/>
                  </a:lnTo>
                  <a:lnTo>
                    <a:pt x="1752252" y="785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01263" y="1417319"/>
              <a:ext cx="1336589" cy="4297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431404" y="1449704"/>
            <a:ext cx="925194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Obje</a:t>
            </a:r>
            <a:r>
              <a:rPr sz="1800" b="1" spc="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os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69189" y="1961192"/>
            <a:ext cx="1109508" cy="432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740023" y="1994661"/>
            <a:ext cx="7689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Classe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61716" y="1793748"/>
            <a:ext cx="6318885" cy="3042285"/>
            <a:chOff x="1537716" y="1793748"/>
            <a:chExt cx="6318885" cy="3042285"/>
          </a:xfrm>
        </p:grpSpPr>
        <p:sp>
          <p:nvSpPr>
            <p:cNvPr id="20" name="object 20"/>
            <p:cNvSpPr/>
            <p:nvPr/>
          </p:nvSpPr>
          <p:spPr>
            <a:xfrm>
              <a:off x="1537716" y="2517648"/>
              <a:ext cx="2124456" cy="14081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52872" y="1793748"/>
              <a:ext cx="1770887" cy="874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52872" y="2801112"/>
              <a:ext cx="1831848" cy="8412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17948" y="3550920"/>
              <a:ext cx="2938272" cy="12847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2858</Words>
  <Application>WPS Presentation</Application>
  <PresentationFormat>Widescreen</PresentationFormat>
  <Paragraphs>293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文泉驿微米黑</vt:lpstr>
      <vt:lpstr>Georgia</vt:lpstr>
      <vt:lpstr>Gubbi</vt:lpstr>
      <vt:lpstr>Carlito</vt:lpstr>
      <vt:lpstr>Arial</vt:lpstr>
      <vt:lpstr>Times New Roman</vt:lpstr>
      <vt:lpstr>Tema do Office</vt:lpstr>
      <vt:lpstr>Java Orientado a Objetos  Bases da programação Java OO</vt:lpstr>
      <vt:lpstr>Pacotes</vt:lpstr>
      <vt:lpstr>Modificadores de acesso</vt:lpstr>
      <vt:lpstr>Classes</vt:lpstr>
      <vt:lpstr>Definindo Classes</vt:lpstr>
      <vt:lpstr>Métodos</vt:lpstr>
      <vt:lpstr>Definindo Métodos</vt:lpstr>
      <vt:lpstr>Objetos</vt:lpstr>
      <vt:lpstr>Classe x Objeto</vt:lpstr>
      <vt:lpstr>Notação UML</vt:lpstr>
      <vt:lpstr>Notação UML  Diagrama de Classe</vt:lpstr>
      <vt:lpstr>Notação UML  Relacionamentos</vt:lpstr>
      <vt:lpstr>Herança</vt:lpstr>
      <vt:lpstr>Agregação</vt:lpstr>
      <vt:lpstr>Java Orientado a Objetos  Métodos, Construtores e Membros Estáticos</vt:lpstr>
      <vt:lpstr>Declarando Membros:  Variáveis e Métodos</vt:lpstr>
      <vt:lpstr>Construtores</vt:lpstr>
      <vt:lpstr>Overloading de Construtores</vt:lpstr>
      <vt:lpstr>Utilizando o Construtor this()</vt:lpstr>
      <vt:lpstr>Instância de Classes</vt:lpstr>
      <vt:lpstr>Invocação de Métodos</vt:lpstr>
      <vt:lpstr>Passagem de Parâmetro por Valor</vt:lpstr>
      <vt:lpstr>Passagem de Parâmetro por  Referência</vt:lpstr>
      <vt:lpstr>Sobrecarga de métodos  (Overloading)</vt:lpstr>
      <vt:lpstr>Referência de Objetos</vt:lpstr>
      <vt:lpstr>Membros estáticos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Orientado a Objetos  Bases da programação Java OO</dc:title>
  <dc:creator>weder</dc:creator>
  <cp:lastModifiedBy>weder</cp:lastModifiedBy>
  <cp:revision>1</cp:revision>
  <dcterms:created xsi:type="dcterms:W3CDTF">2020-03-30T20:46:54Z</dcterms:created>
  <dcterms:modified xsi:type="dcterms:W3CDTF">2020-03-30T20:46:54Z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