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72" r:id="rId4"/>
    <p:sldId id="273" r:id="rId5"/>
    <p:sldId id="274" r:id="rId6"/>
    <p:sldId id="275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011" y="1917192"/>
            <a:ext cx="5724144" cy="3811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530" y="375488"/>
            <a:ext cx="79235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6525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Java Orientado </a:t>
            </a:r>
            <a:r>
              <a:rPr sz="2400" dirty="0"/>
              <a:t>a </a:t>
            </a:r>
            <a:r>
              <a:rPr sz="2400" spc="-5" dirty="0"/>
              <a:t>Objetos  Classes </a:t>
            </a:r>
            <a:r>
              <a:rPr sz="2400" dirty="0"/>
              <a:t>Abstratas, Interfaces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69720" y="401955"/>
            <a:ext cx="649541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Classes</a:t>
            </a:r>
            <a:r>
              <a:rPr spc="-75" dirty="0"/>
              <a:t> </a:t>
            </a:r>
            <a:r>
              <a:rPr dirty="0"/>
              <a:t>Abstratas</a:t>
            </a:r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775" y="1171575"/>
            <a:ext cx="5845175" cy="4690745"/>
          </a:xfrm>
          <a:prstGeom prst="rect">
            <a:avLst/>
          </a:prstGeom>
        </p:spPr>
      </p:pic>
      <p:sp>
        <p:nvSpPr>
          <p:cNvPr id="15" name="object 11"/>
          <p:cNvSpPr txBox="1"/>
          <p:nvPr/>
        </p:nvSpPr>
        <p:spPr>
          <a:xfrm>
            <a:off x="1642110" y="3454400"/>
            <a:ext cx="13417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7167245" y="3000375"/>
            <a:ext cx="15830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2687320" y="1171575"/>
            <a:ext cx="13163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7303007" y="5224017"/>
            <a:ext cx="1310639" cy="1309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40" y="5118100"/>
            <a:ext cx="1444625" cy="141541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20" y="5057775"/>
            <a:ext cx="1527175" cy="147574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330" y="1171575"/>
            <a:ext cx="690880" cy="69088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250" y="3171825"/>
            <a:ext cx="690880" cy="69088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45" y="3340735"/>
            <a:ext cx="690880" cy="690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630" y="401955"/>
            <a:ext cx="722757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Métodos</a:t>
            </a:r>
            <a:r>
              <a:rPr spc="-65" dirty="0"/>
              <a:t> </a:t>
            </a:r>
            <a:r>
              <a:rPr dirty="0"/>
              <a:t>Abstratos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21995" y="1276985"/>
            <a:ext cx="7682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100"/>
              </a:spcBef>
            </a:pPr>
            <a:r>
              <a:rPr sz="1400" dirty="0">
                <a:latin typeface="Georgia"/>
                <a:cs typeface="Georgia"/>
              </a:rPr>
              <a:t>São </a:t>
            </a:r>
            <a:r>
              <a:rPr sz="1400" spc="-5" dirty="0">
                <a:latin typeface="Georgia"/>
                <a:cs typeface="Georgia"/>
              </a:rPr>
              <a:t>métodos criados </a:t>
            </a:r>
            <a:r>
              <a:rPr sz="1400" dirty="0">
                <a:latin typeface="Georgia"/>
                <a:cs typeface="Georgia"/>
              </a:rPr>
              <a:t>nas </a:t>
            </a:r>
            <a:r>
              <a:rPr sz="1400" spc="-5" dirty="0">
                <a:latin typeface="Georgia"/>
                <a:cs typeface="Georgia"/>
              </a:rPr>
              <a:t>classes </a:t>
            </a:r>
            <a:r>
              <a:rPr sz="1400" b="1" dirty="0">
                <a:latin typeface="Georgia"/>
                <a:cs typeface="Georgia"/>
              </a:rPr>
              <a:t>abstratas</a:t>
            </a:r>
            <a:r>
              <a:rPr sz="1400" b="1" spc="-140" dirty="0">
                <a:latin typeface="Georgia"/>
                <a:cs typeface="Georgia"/>
              </a:rPr>
              <a:t> </a:t>
            </a:r>
            <a:r>
              <a:rPr sz="1400" spc="5" dirty="0">
                <a:latin typeface="Georgia"/>
                <a:cs typeface="Georgia"/>
              </a:rPr>
              <a:t>sem  </a:t>
            </a:r>
            <a:r>
              <a:rPr sz="1400" spc="-5" dirty="0">
                <a:latin typeface="Georgia"/>
                <a:cs typeface="Georgia"/>
              </a:rPr>
              <a:t>implementação.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8320" y="2766060"/>
            <a:ext cx="5538470" cy="13265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737870" algn="l"/>
                <a:tab pos="1518285" algn="l"/>
                <a:tab pos="2084705" algn="l"/>
                <a:tab pos="3071495" algn="l"/>
                <a:tab pos="3623945" algn="l"/>
              </a:tabLst>
            </a:pP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Toda	</a:t>
            </a:r>
            <a:r>
              <a:rPr sz="1600" spc="-30" dirty="0">
                <a:solidFill>
                  <a:srgbClr val="7E7E7E"/>
                </a:solidFill>
                <a:latin typeface="Arial"/>
                <a:cs typeface="Arial"/>
              </a:rPr>
              <a:t>classe	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que	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contém	</a:t>
            </a:r>
            <a:r>
              <a:rPr sz="1600" spc="190" dirty="0">
                <a:solidFill>
                  <a:srgbClr val="7E7E7E"/>
                </a:solidFill>
                <a:latin typeface="Arial"/>
                <a:cs typeface="Arial"/>
              </a:rPr>
              <a:t>um	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método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00" b="1" spc="40" dirty="0">
                <a:solidFill>
                  <a:srgbClr val="7E7E7E"/>
                </a:solidFill>
                <a:latin typeface="Arial"/>
                <a:cs typeface="Arial"/>
              </a:rPr>
              <a:t>abstract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deve ser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declarada</a:t>
            </a:r>
            <a:r>
              <a:rPr sz="1600" spc="2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rgbClr val="7E7E7E"/>
                </a:solidFill>
                <a:latin typeface="Arial"/>
                <a:cs typeface="Arial"/>
              </a:rPr>
              <a:t>abstract.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765175" algn="l"/>
                <a:tab pos="1776730" algn="l"/>
                <a:tab pos="2299970" algn="l"/>
                <a:tab pos="3166110" algn="l"/>
                <a:tab pos="3626485" algn="l"/>
              </a:tabLst>
            </a:pP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Cl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600" spc="-13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600" spc="-12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1600" spc="-12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600" spc="29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235" dirty="0">
                <a:solidFill>
                  <a:srgbClr val="7E7E7E"/>
                </a:solidFill>
                <a:latin typeface="Arial"/>
                <a:cs typeface="Arial"/>
              </a:rPr>
              <a:t>ra</a:t>
            </a:r>
            <a:r>
              <a:rPr sz="1600" spc="15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600" spc="95" dirty="0">
                <a:solidFill>
                  <a:srgbClr val="7E7E7E"/>
                </a:solidFill>
                <a:latin typeface="Arial"/>
                <a:cs typeface="Arial"/>
              </a:rPr>
              <a:t>ã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26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600" spc="16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600" spc="9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spc="-12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29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110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600" spc="15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é</a:t>
            </a:r>
            <a:r>
              <a:rPr sz="1600" spc="29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odo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abstrato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128" y="2020315"/>
            <a:ext cx="7688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&lt;modificador&gt;* </a:t>
            </a:r>
            <a:r>
              <a:rPr sz="1600" b="1" spc="-10" dirty="0">
                <a:latin typeface="Georgia"/>
                <a:cs typeface="Georgia"/>
              </a:rPr>
              <a:t>abstract</a:t>
            </a:r>
            <a:r>
              <a:rPr sz="1600" b="1" spc="10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&lt;tipoRetorno&gt;&lt;nomeMetodo&gt;(&lt;argumento&gt;*);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22" y="2298826"/>
            <a:ext cx="2142744" cy="30906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Exemplos de</a:t>
            </a:r>
            <a:r>
              <a:rPr spc="-40" dirty="0"/>
              <a:t> </a:t>
            </a:r>
            <a:r>
              <a:rPr dirty="0"/>
              <a:t>implementação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44672" y="1420212"/>
            <a:ext cx="5450285" cy="22915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52722" y="4308419"/>
            <a:ext cx="5960119" cy="1247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76400"/>
            <a:ext cx="9144000" cy="5181600"/>
            <a:chOff x="0" y="1676400"/>
            <a:chExt cx="9144000" cy="5181600"/>
          </a:xfrm>
        </p:grpSpPr>
        <p:sp>
          <p:nvSpPr>
            <p:cNvPr id="3" name="object 3"/>
            <p:cNvSpPr/>
            <p:nvPr/>
          </p:nvSpPr>
          <p:spPr>
            <a:xfrm>
              <a:off x="1475232" y="2421636"/>
              <a:ext cx="5544312" cy="33771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71844" y="1676400"/>
              <a:ext cx="1167383" cy="1488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Exemplos de</a:t>
            </a:r>
            <a:r>
              <a:rPr spc="-40" dirty="0"/>
              <a:t> </a:t>
            </a:r>
            <a:r>
              <a:rPr dirty="0"/>
              <a:t>implementação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371590" y="4710430"/>
            <a:ext cx="156337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latin typeface="Arial"/>
                <a:cs typeface="Arial"/>
              </a:rPr>
              <a:t>É </a:t>
            </a:r>
            <a:r>
              <a:rPr sz="1600" b="1" spc="80" dirty="0">
                <a:latin typeface="Arial"/>
                <a:cs typeface="Arial"/>
              </a:rPr>
              <a:t>um</a:t>
            </a:r>
            <a:r>
              <a:rPr sz="1600" b="1" spc="28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Animal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9925" y="3262630"/>
            <a:ext cx="15894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latin typeface="Arial"/>
                <a:cs typeface="Arial"/>
              </a:rPr>
              <a:t>É </a:t>
            </a:r>
            <a:r>
              <a:rPr sz="1600" b="1" spc="80" dirty="0">
                <a:latin typeface="Arial"/>
                <a:cs typeface="Arial"/>
              </a:rPr>
              <a:t>um</a:t>
            </a:r>
            <a:r>
              <a:rPr sz="1600" b="1" spc="29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Felino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19290" y="3458210"/>
            <a:ext cx="1134110" cy="1309370"/>
            <a:chOff x="7197852" y="3457955"/>
            <a:chExt cx="955675" cy="1309370"/>
          </a:xfrm>
        </p:grpSpPr>
        <p:sp>
          <p:nvSpPr>
            <p:cNvPr id="9" name="object 9"/>
            <p:cNvSpPr/>
            <p:nvPr/>
          </p:nvSpPr>
          <p:spPr>
            <a:xfrm>
              <a:off x="7197852" y="3457955"/>
              <a:ext cx="955548" cy="1309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40524" y="3595877"/>
              <a:ext cx="815975" cy="1109345"/>
            </a:xfrm>
            <a:custGeom>
              <a:avLst/>
              <a:gdLst/>
              <a:ahLst/>
              <a:cxnLst/>
              <a:rect l="l" t="t" r="r" b="b"/>
              <a:pathLst>
                <a:path w="815975" h="1109345">
                  <a:moveTo>
                    <a:pt x="742315" y="795401"/>
                  </a:moveTo>
                  <a:lnTo>
                    <a:pt x="5842" y="795401"/>
                  </a:lnTo>
                  <a:lnTo>
                    <a:pt x="0" y="801243"/>
                  </a:lnTo>
                  <a:lnTo>
                    <a:pt x="0" y="1108837"/>
                  </a:lnTo>
                  <a:lnTo>
                    <a:pt x="25907" y="1108837"/>
                  </a:lnTo>
                  <a:lnTo>
                    <a:pt x="25907" y="821309"/>
                  </a:lnTo>
                  <a:lnTo>
                    <a:pt x="12953" y="821309"/>
                  </a:lnTo>
                  <a:lnTo>
                    <a:pt x="25907" y="808355"/>
                  </a:lnTo>
                  <a:lnTo>
                    <a:pt x="742315" y="808355"/>
                  </a:lnTo>
                  <a:lnTo>
                    <a:pt x="742315" y="795401"/>
                  </a:lnTo>
                  <a:close/>
                </a:path>
                <a:path w="815975" h="1109345">
                  <a:moveTo>
                    <a:pt x="25907" y="808355"/>
                  </a:moveTo>
                  <a:lnTo>
                    <a:pt x="12953" y="821309"/>
                  </a:lnTo>
                  <a:lnTo>
                    <a:pt x="25907" y="821309"/>
                  </a:lnTo>
                  <a:lnTo>
                    <a:pt x="25907" y="808355"/>
                  </a:lnTo>
                  <a:close/>
                </a:path>
                <a:path w="815975" h="1109345">
                  <a:moveTo>
                    <a:pt x="768223" y="795401"/>
                  </a:moveTo>
                  <a:lnTo>
                    <a:pt x="755269" y="795401"/>
                  </a:lnTo>
                  <a:lnTo>
                    <a:pt x="742315" y="808355"/>
                  </a:lnTo>
                  <a:lnTo>
                    <a:pt x="25907" y="808355"/>
                  </a:lnTo>
                  <a:lnTo>
                    <a:pt x="25907" y="821309"/>
                  </a:lnTo>
                  <a:lnTo>
                    <a:pt x="762507" y="821309"/>
                  </a:lnTo>
                  <a:lnTo>
                    <a:pt x="768223" y="815594"/>
                  </a:lnTo>
                  <a:lnTo>
                    <a:pt x="768223" y="795401"/>
                  </a:lnTo>
                  <a:close/>
                </a:path>
                <a:path w="815975" h="1109345">
                  <a:moveTo>
                    <a:pt x="755269" y="51289"/>
                  </a:moveTo>
                  <a:lnTo>
                    <a:pt x="742315" y="73496"/>
                  </a:lnTo>
                  <a:lnTo>
                    <a:pt x="742315" y="808355"/>
                  </a:lnTo>
                  <a:lnTo>
                    <a:pt x="755269" y="795401"/>
                  </a:lnTo>
                  <a:lnTo>
                    <a:pt x="768223" y="795401"/>
                  </a:lnTo>
                  <a:lnTo>
                    <a:pt x="768223" y="73496"/>
                  </a:lnTo>
                  <a:lnTo>
                    <a:pt x="755269" y="51289"/>
                  </a:lnTo>
                  <a:close/>
                </a:path>
                <a:path w="815975" h="1109345">
                  <a:moveTo>
                    <a:pt x="755269" y="0"/>
                  </a:moveTo>
                  <a:lnTo>
                    <a:pt x="695198" y="102997"/>
                  </a:lnTo>
                  <a:lnTo>
                    <a:pt x="697229" y="110998"/>
                  </a:lnTo>
                  <a:lnTo>
                    <a:pt x="709676" y="118110"/>
                  </a:lnTo>
                  <a:lnTo>
                    <a:pt x="717550" y="116078"/>
                  </a:lnTo>
                  <a:lnTo>
                    <a:pt x="721105" y="109855"/>
                  </a:lnTo>
                  <a:lnTo>
                    <a:pt x="742315" y="73496"/>
                  </a:lnTo>
                  <a:lnTo>
                    <a:pt x="742315" y="25654"/>
                  </a:lnTo>
                  <a:lnTo>
                    <a:pt x="770231" y="25654"/>
                  </a:lnTo>
                  <a:lnTo>
                    <a:pt x="755269" y="0"/>
                  </a:lnTo>
                  <a:close/>
                </a:path>
                <a:path w="815975" h="1109345">
                  <a:moveTo>
                    <a:pt x="770231" y="25654"/>
                  </a:moveTo>
                  <a:lnTo>
                    <a:pt x="768223" y="25654"/>
                  </a:lnTo>
                  <a:lnTo>
                    <a:pt x="768223" y="73496"/>
                  </a:lnTo>
                  <a:lnTo>
                    <a:pt x="789431" y="109855"/>
                  </a:lnTo>
                  <a:lnTo>
                    <a:pt x="793115" y="116078"/>
                  </a:lnTo>
                  <a:lnTo>
                    <a:pt x="800989" y="118110"/>
                  </a:lnTo>
                  <a:lnTo>
                    <a:pt x="807211" y="114554"/>
                  </a:lnTo>
                  <a:lnTo>
                    <a:pt x="813307" y="110998"/>
                  </a:lnTo>
                  <a:lnTo>
                    <a:pt x="815467" y="102997"/>
                  </a:lnTo>
                  <a:lnTo>
                    <a:pt x="811783" y="96901"/>
                  </a:lnTo>
                  <a:lnTo>
                    <a:pt x="770231" y="25654"/>
                  </a:lnTo>
                  <a:close/>
                </a:path>
                <a:path w="815975" h="1109345">
                  <a:moveTo>
                    <a:pt x="768223" y="25654"/>
                  </a:moveTo>
                  <a:lnTo>
                    <a:pt x="742315" y="25654"/>
                  </a:lnTo>
                  <a:lnTo>
                    <a:pt x="742315" y="73496"/>
                  </a:lnTo>
                  <a:lnTo>
                    <a:pt x="755269" y="51289"/>
                  </a:lnTo>
                  <a:lnTo>
                    <a:pt x="744093" y="32131"/>
                  </a:lnTo>
                  <a:lnTo>
                    <a:pt x="768223" y="32131"/>
                  </a:lnTo>
                  <a:lnTo>
                    <a:pt x="768223" y="25654"/>
                  </a:lnTo>
                  <a:close/>
                </a:path>
                <a:path w="815975" h="1109345">
                  <a:moveTo>
                    <a:pt x="768223" y="32131"/>
                  </a:moveTo>
                  <a:lnTo>
                    <a:pt x="766445" y="32131"/>
                  </a:lnTo>
                  <a:lnTo>
                    <a:pt x="755269" y="51289"/>
                  </a:lnTo>
                  <a:lnTo>
                    <a:pt x="768223" y="73496"/>
                  </a:lnTo>
                  <a:lnTo>
                    <a:pt x="768223" y="32131"/>
                  </a:lnTo>
                  <a:close/>
                </a:path>
                <a:path w="815975" h="1109345">
                  <a:moveTo>
                    <a:pt x="766445" y="32131"/>
                  </a:moveTo>
                  <a:lnTo>
                    <a:pt x="744093" y="32131"/>
                  </a:lnTo>
                  <a:lnTo>
                    <a:pt x="755269" y="51289"/>
                  </a:lnTo>
                  <a:lnTo>
                    <a:pt x="766445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382256" y="2284476"/>
            <a:ext cx="669290" cy="1036319"/>
            <a:chOff x="7382256" y="2284476"/>
            <a:chExt cx="669290" cy="1036319"/>
          </a:xfrm>
        </p:grpSpPr>
        <p:sp>
          <p:nvSpPr>
            <p:cNvPr id="12" name="object 12"/>
            <p:cNvSpPr/>
            <p:nvPr/>
          </p:nvSpPr>
          <p:spPr>
            <a:xfrm>
              <a:off x="7382256" y="2284476"/>
              <a:ext cx="669035" cy="1036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39990" y="2362327"/>
              <a:ext cx="468630" cy="895985"/>
            </a:xfrm>
            <a:custGeom>
              <a:avLst/>
              <a:gdLst/>
              <a:ahLst/>
              <a:cxnLst/>
              <a:rect l="l" t="t" r="r" b="b"/>
              <a:pathLst>
                <a:path w="468629" h="895985">
                  <a:moveTo>
                    <a:pt x="442213" y="60071"/>
                  </a:moveTo>
                  <a:lnTo>
                    <a:pt x="442213" y="895476"/>
                  </a:lnTo>
                  <a:lnTo>
                    <a:pt x="468121" y="895476"/>
                  </a:lnTo>
                  <a:lnTo>
                    <a:pt x="468121" y="73025"/>
                  </a:lnTo>
                  <a:lnTo>
                    <a:pt x="455167" y="73025"/>
                  </a:lnTo>
                  <a:lnTo>
                    <a:pt x="442213" y="60071"/>
                  </a:lnTo>
                  <a:close/>
                </a:path>
                <a:path w="468629" h="895985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09" y="105790"/>
                  </a:lnTo>
                  <a:lnTo>
                    <a:pt x="116077" y="97789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1"/>
                  </a:lnTo>
                  <a:lnTo>
                    <a:pt x="118109" y="14350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6" y="0"/>
                  </a:lnTo>
                  <a:close/>
                </a:path>
                <a:path w="468629" h="895985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468629" h="895985">
                  <a:moveTo>
                    <a:pt x="462279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442213" y="73025"/>
                  </a:lnTo>
                  <a:lnTo>
                    <a:pt x="442213" y="60071"/>
                  </a:lnTo>
                  <a:lnTo>
                    <a:pt x="468121" y="60071"/>
                  </a:lnTo>
                  <a:lnTo>
                    <a:pt x="468121" y="52959"/>
                  </a:lnTo>
                  <a:lnTo>
                    <a:pt x="462279" y="47117"/>
                  </a:lnTo>
                  <a:close/>
                </a:path>
                <a:path w="468629" h="895985">
                  <a:moveTo>
                    <a:pt x="468121" y="60071"/>
                  </a:moveTo>
                  <a:lnTo>
                    <a:pt x="442213" y="60071"/>
                  </a:lnTo>
                  <a:lnTo>
                    <a:pt x="455167" y="73025"/>
                  </a:lnTo>
                  <a:lnTo>
                    <a:pt x="468121" y="73025"/>
                  </a:lnTo>
                  <a:lnTo>
                    <a:pt x="468121" y="60071"/>
                  </a:lnTo>
                  <a:close/>
                </a:path>
                <a:path w="468629" h="895985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468629" h="895985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468629" h="895985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Presentation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</vt:lpstr>
      <vt:lpstr>Georgia</vt:lpstr>
      <vt:lpstr>Gubbi</vt:lpstr>
      <vt:lpstr>Abyssinica SIL</vt:lpstr>
      <vt:lpstr>微软雅黑</vt:lpstr>
      <vt:lpstr>文泉驿微米黑</vt:lpstr>
      <vt:lpstr>Arial Unicode MS</vt:lpstr>
      <vt:lpstr>Calibri</vt:lpstr>
      <vt:lpstr>Georgia</vt:lpstr>
      <vt:lpstr>OpenSymbol</vt:lpstr>
      <vt:lpstr>1_Default Design</vt:lpstr>
      <vt:lpstr>Java Orientado a Objetos  Classes Abstratas, Interfaces</vt:lpstr>
      <vt:lpstr>Classes Abstratas</vt:lpstr>
      <vt:lpstr>Métodos Abstratos</vt:lpstr>
      <vt:lpstr>Exemplos de implementação</vt:lpstr>
      <vt:lpstr>Exemplos de implementação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Membros estáticos</dc:title>
  <dc:creator/>
  <cp:lastModifiedBy>weder</cp:lastModifiedBy>
  <cp:revision>16</cp:revision>
  <dcterms:created xsi:type="dcterms:W3CDTF">2020-03-30T20:52:23Z</dcterms:created>
  <dcterms:modified xsi:type="dcterms:W3CDTF">2020-03-30T20:52:23Z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1900-01-01T00:00:00Z</vt:filetime>
  </property>
  <property fmtid="{D5CDD505-2E9C-101B-9397-08002B2CF9AE}" pid="3" name="KSOProductBuildVer">
    <vt:lpwstr>1046-11.1.0.9126</vt:lpwstr>
  </property>
</Properties>
</file>