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5.jpe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6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46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50.png"/><Relationship Id="rId2" Type="http://schemas.openxmlformats.org/officeDocument/2006/relationships/image" Target="../media/image96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05.png"/><Relationship Id="rId14" Type="http://schemas.openxmlformats.org/officeDocument/2006/relationships/image" Target="../media/image61.png"/><Relationship Id="rId13" Type="http://schemas.openxmlformats.org/officeDocument/2006/relationships/image" Target="../media/image104.png"/><Relationship Id="rId12" Type="http://schemas.openxmlformats.org/officeDocument/2006/relationships/image" Target="../media/image103.png"/><Relationship Id="rId11" Type="http://schemas.openxmlformats.org/officeDocument/2006/relationships/image" Target="../media/image102.png"/><Relationship Id="rId10" Type="http://schemas.openxmlformats.org/officeDocument/2006/relationships/image" Target="../media/image51.png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8.png"/><Relationship Id="rId2" Type="http://schemas.openxmlformats.org/officeDocument/2006/relationships/image" Target="../media/image107.jpeg"/><Relationship Id="rId1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jpeg"/><Relationship Id="rId8" Type="http://schemas.openxmlformats.org/officeDocument/2006/relationships/image" Target="../media/image116.png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image" Target="../media/image11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image" Target="../media/image120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image" Target="../media/image1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png"/><Relationship Id="rId8" Type="http://schemas.openxmlformats.org/officeDocument/2006/relationships/image" Target="../media/image144.png"/><Relationship Id="rId7" Type="http://schemas.openxmlformats.org/officeDocument/2006/relationships/image" Target="../media/image143.png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6.png"/><Relationship Id="rId1" Type="http://schemas.openxmlformats.org/officeDocument/2006/relationships/image" Target="../media/image1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9.jpeg"/><Relationship Id="rId1" Type="http://schemas.openxmlformats.org/officeDocument/2006/relationships/image" Target="../media/image148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png"/><Relationship Id="rId8" Type="http://schemas.openxmlformats.org/officeDocument/2006/relationships/image" Target="../media/image157.png"/><Relationship Id="rId7" Type="http://schemas.openxmlformats.org/officeDocument/2006/relationships/image" Target="../media/image156.png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191.png"/><Relationship Id="rId41" Type="http://schemas.openxmlformats.org/officeDocument/2006/relationships/image" Target="../media/image190.png"/><Relationship Id="rId40" Type="http://schemas.openxmlformats.org/officeDocument/2006/relationships/image" Target="../media/image189.png"/><Relationship Id="rId4" Type="http://schemas.openxmlformats.org/officeDocument/2006/relationships/image" Target="../media/image153.png"/><Relationship Id="rId39" Type="http://schemas.openxmlformats.org/officeDocument/2006/relationships/image" Target="../media/image188.png"/><Relationship Id="rId38" Type="http://schemas.openxmlformats.org/officeDocument/2006/relationships/image" Target="../media/image187.png"/><Relationship Id="rId37" Type="http://schemas.openxmlformats.org/officeDocument/2006/relationships/image" Target="../media/image186.png"/><Relationship Id="rId36" Type="http://schemas.openxmlformats.org/officeDocument/2006/relationships/image" Target="../media/image185.png"/><Relationship Id="rId35" Type="http://schemas.openxmlformats.org/officeDocument/2006/relationships/image" Target="../media/image184.png"/><Relationship Id="rId34" Type="http://schemas.openxmlformats.org/officeDocument/2006/relationships/image" Target="../media/image183.png"/><Relationship Id="rId33" Type="http://schemas.openxmlformats.org/officeDocument/2006/relationships/image" Target="../media/image182.png"/><Relationship Id="rId32" Type="http://schemas.openxmlformats.org/officeDocument/2006/relationships/image" Target="../media/image181.png"/><Relationship Id="rId31" Type="http://schemas.openxmlformats.org/officeDocument/2006/relationships/image" Target="../media/image180.png"/><Relationship Id="rId30" Type="http://schemas.openxmlformats.org/officeDocument/2006/relationships/image" Target="../media/image179.png"/><Relationship Id="rId3" Type="http://schemas.openxmlformats.org/officeDocument/2006/relationships/image" Target="../media/image152.png"/><Relationship Id="rId29" Type="http://schemas.openxmlformats.org/officeDocument/2006/relationships/image" Target="../media/image178.png"/><Relationship Id="rId28" Type="http://schemas.openxmlformats.org/officeDocument/2006/relationships/image" Target="../media/image177.png"/><Relationship Id="rId27" Type="http://schemas.openxmlformats.org/officeDocument/2006/relationships/image" Target="../media/image176.png"/><Relationship Id="rId26" Type="http://schemas.openxmlformats.org/officeDocument/2006/relationships/image" Target="../media/image175.png"/><Relationship Id="rId25" Type="http://schemas.openxmlformats.org/officeDocument/2006/relationships/image" Target="../media/image174.png"/><Relationship Id="rId24" Type="http://schemas.openxmlformats.org/officeDocument/2006/relationships/image" Target="../media/image173.png"/><Relationship Id="rId23" Type="http://schemas.openxmlformats.org/officeDocument/2006/relationships/image" Target="../media/image172.png"/><Relationship Id="rId22" Type="http://schemas.openxmlformats.org/officeDocument/2006/relationships/image" Target="../media/image171.png"/><Relationship Id="rId21" Type="http://schemas.openxmlformats.org/officeDocument/2006/relationships/image" Target="../media/image170.png"/><Relationship Id="rId20" Type="http://schemas.openxmlformats.org/officeDocument/2006/relationships/image" Target="../media/image169.png"/><Relationship Id="rId2" Type="http://schemas.openxmlformats.org/officeDocument/2006/relationships/image" Target="../media/image151.png"/><Relationship Id="rId19" Type="http://schemas.openxmlformats.org/officeDocument/2006/relationships/image" Target="../media/image168.png"/><Relationship Id="rId18" Type="http://schemas.openxmlformats.org/officeDocument/2006/relationships/image" Target="../media/image167.png"/><Relationship Id="rId17" Type="http://schemas.openxmlformats.org/officeDocument/2006/relationships/image" Target="../media/image166.png"/><Relationship Id="rId16" Type="http://schemas.openxmlformats.org/officeDocument/2006/relationships/image" Target="../media/image165.png"/><Relationship Id="rId15" Type="http://schemas.openxmlformats.org/officeDocument/2006/relationships/image" Target="../media/image164.png"/><Relationship Id="rId14" Type="http://schemas.openxmlformats.org/officeDocument/2006/relationships/image" Target="../media/image163.png"/><Relationship Id="rId13" Type="http://schemas.openxmlformats.org/officeDocument/2006/relationships/image" Target="../media/image162.png"/><Relationship Id="rId12" Type="http://schemas.openxmlformats.org/officeDocument/2006/relationships/image" Target="../media/image161.png"/><Relationship Id="rId11" Type="http://schemas.openxmlformats.org/officeDocument/2006/relationships/image" Target="../media/image160.png"/><Relationship Id="rId10" Type="http://schemas.openxmlformats.org/officeDocument/2006/relationships/image" Target="../media/image159.png"/><Relationship Id="rId1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67.png"/><Relationship Id="rId24" Type="http://schemas.openxmlformats.org/officeDocument/2006/relationships/image" Target="../media/image66.png"/><Relationship Id="rId23" Type="http://schemas.openxmlformats.org/officeDocument/2006/relationships/image" Target="../media/image65.png"/><Relationship Id="rId22" Type="http://schemas.openxmlformats.org/officeDocument/2006/relationships/image" Target="../media/image64.png"/><Relationship Id="rId21" Type="http://schemas.openxmlformats.org/officeDocument/2006/relationships/image" Target="../media/image63.png"/><Relationship Id="rId20" Type="http://schemas.openxmlformats.org/officeDocument/2006/relationships/image" Target="../media/image62.png"/><Relationship Id="rId2" Type="http://schemas.openxmlformats.org/officeDocument/2006/relationships/image" Target="../media/image44.png"/><Relationship Id="rId19" Type="http://schemas.openxmlformats.org/officeDocument/2006/relationships/image" Target="../media/image61.png"/><Relationship Id="rId18" Type="http://schemas.openxmlformats.org/officeDocument/2006/relationships/image" Target="../media/image60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5" Type="http://schemas.openxmlformats.org/officeDocument/2006/relationships/image" Target="../media/image57.png"/><Relationship Id="rId14" Type="http://schemas.openxmlformats.org/officeDocument/2006/relationships/image" Target="../media/image5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6781" y="285750"/>
            <a:ext cx="529780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Métodos de</a:t>
            </a:r>
            <a:r>
              <a:rPr sz="2800" spc="-60" dirty="0"/>
              <a:t> </a:t>
            </a:r>
            <a:r>
              <a:rPr sz="2800" spc="-5" dirty="0"/>
              <a:t>Extensão</a:t>
            </a:r>
            <a:endParaRPr sz="2800"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68910" y="906780"/>
            <a:ext cx="4161790" cy="777240"/>
          </a:xfrm>
          <a:prstGeom prst="rect">
            <a:avLst/>
          </a:prstGeom>
          <a:solidFill>
            <a:srgbClr val="F1DCDB"/>
          </a:solidFill>
        </p:spPr>
        <p:txBody>
          <a:bodyPr vert="horz" wrap="square" lIns="0" tIns="39369" rIns="0" bIns="0" rtlCol="0">
            <a:spAutoFit/>
          </a:bodyPr>
          <a:lstStyle/>
          <a:p>
            <a:pPr marL="177800" marR="171450" indent="635" algn="ctr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latin typeface="Georgia"/>
                <a:cs typeface="Georgia"/>
              </a:rPr>
              <a:t>Até </a:t>
            </a:r>
            <a:r>
              <a:rPr sz="1600" b="1" spc="-10" dirty="0">
                <a:latin typeface="Georgia"/>
                <a:cs typeface="Georgia"/>
              </a:rPr>
              <a:t>Java </a:t>
            </a:r>
            <a:r>
              <a:rPr sz="1600" b="1" spc="-5" dirty="0">
                <a:latin typeface="Georgia"/>
                <a:cs typeface="Georgia"/>
              </a:rPr>
              <a:t>8 </a:t>
            </a:r>
            <a:r>
              <a:rPr sz="1600" spc="-5" dirty="0">
                <a:latin typeface="Georgia"/>
                <a:cs typeface="Georgia"/>
              </a:rPr>
              <a:t>– </a:t>
            </a:r>
            <a:r>
              <a:rPr sz="1600" spc="-10" dirty="0">
                <a:latin typeface="Georgia"/>
                <a:cs typeface="Georgia"/>
              </a:rPr>
              <a:t>Obrigatório  </a:t>
            </a:r>
            <a:r>
              <a:rPr sz="1600" spc="-5" dirty="0">
                <a:latin typeface="Georgia"/>
                <a:cs typeface="Georgia"/>
              </a:rPr>
              <a:t>implementar </a:t>
            </a:r>
            <a:r>
              <a:rPr sz="1600" spc="-10" dirty="0">
                <a:latin typeface="Georgia"/>
                <a:cs typeface="Georgia"/>
              </a:rPr>
              <a:t>em </a:t>
            </a:r>
            <a:r>
              <a:rPr sz="1600" spc="-5" dirty="0">
                <a:latin typeface="Georgia"/>
                <a:cs typeface="Georgia"/>
              </a:rPr>
              <a:t>todas as </a:t>
            </a:r>
            <a:r>
              <a:rPr sz="1600" spc="-10" dirty="0">
                <a:latin typeface="Georgia"/>
                <a:cs typeface="Georgia"/>
              </a:rPr>
              <a:t>classes  concretas, </a:t>
            </a:r>
            <a:r>
              <a:rPr sz="1600" spc="-5" dirty="0">
                <a:latin typeface="Georgia"/>
                <a:cs typeface="Georgia"/>
              </a:rPr>
              <a:t>código </a:t>
            </a:r>
            <a:r>
              <a:rPr sz="1600" spc="-10" dirty="0">
                <a:latin typeface="Georgia"/>
                <a:cs typeface="Georgia"/>
              </a:rPr>
              <a:t>seria</a:t>
            </a:r>
            <a:r>
              <a:rPr sz="1600" spc="8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quebrado!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0640" y="648970"/>
            <a:ext cx="226504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0D0D0D"/>
                </a:solidFill>
                <a:latin typeface="Arial"/>
                <a:cs typeface="Arial"/>
              </a:rPr>
              <a:t>E </a:t>
            </a:r>
            <a:r>
              <a:rPr sz="1600" spc="-95" dirty="0">
                <a:solidFill>
                  <a:srgbClr val="0D0D0D"/>
                </a:solidFill>
                <a:latin typeface="Arial"/>
                <a:cs typeface="Arial"/>
              </a:rPr>
              <a:t>se </a:t>
            </a:r>
            <a:r>
              <a:rPr sz="1600" spc="5" dirty="0">
                <a:solidFill>
                  <a:srgbClr val="0D0D0D"/>
                </a:solidFill>
                <a:latin typeface="Arial"/>
                <a:cs typeface="Arial"/>
              </a:rPr>
              <a:t>eu</a:t>
            </a:r>
            <a:r>
              <a:rPr sz="1600" spc="2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rgbClr val="0D0D0D"/>
                </a:solidFill>
                <a:latin typeface="Arial"/>
                <a:cs typeface="Arial"/>
              </a:rPr>
              <a:t>adicionar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0640" y="1009650"/>
            <a:ext cx="209169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95" dirty="0">
                <a:solidFill>
                  <a:srgbClr val="0D0D0D"/>
                </a:solidFill>
                <a:latin typeface="Arial"/>
                <a:cs typeface="Arial"/>
              </a:rPr>
              <a:t>um </a:t>
            </a:r>
            <a:r>
              <a:rPr sz="1600" spc="60" dirty="0">
                <a:solidFill>
                  <a:srgbClr val="0D0D0D"/>
                </a:solidFill>
                <a:latin typeface="Arial"/>
                <a:cs typeface="Arial"/>
              </a:rPr>
              <a:t>novo</a:t>
            </a:r>
            <a:r>
              <a:rPr sz="1600" spc="1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0D0D0D"/>
                </a:solidFill>
                <a:latin typeface="Arial"/>
                <a:cs typeface="Arial"/>
              </a:rPr>
              <a:t>método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640" y="1370965"/>
            <a:ext cx="19259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5" dirty="0">
                <a:solidFill>
                  <a:srgbClr val="0D0D0D"/>
                </a:solidFill>
                <a:latin typeface="Arial"/>
                <a:cs typeface="Arial"/>
              </a:rPr>
              <a:t>na</a:t>
            </a:r>
            <a:r>
              <a:rPr sz="1600" spc="1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0D0D0D"/>
                </a:solidFill>
                <a:latin typeface="Arial"/>
                <a:cs typeface="Arial"/>
              </a:rPr>
              <a:t>Interface?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0994" y="2557017"/>
            <a:ext cx="5909945" cy="2715260"/>
            <a:chOff x="2305939" y="2357627"/>
            <a:chExt cx="5909945" cy="2715260"/>
          </a:xfrm>
        </p:grpSpPr>
        <p:sp>
          <p:nvSpPr>
            <p:cNvPr id="13" name="object 13"/>
            <p:cNvSpPr/>
            <p:nvPr/>
          </p:nvSpPr>
          <p:spPr>
            <a:xfrm>
              <a:off x="2785872" y="2357627"/>
              <a:ext cx="5430012" cy="246735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05939" y="3357371"/>
              <a:ext cx="915669" cy="1715135"/>
            </a:xfrm>
            <a:custGeom>
              <a:avLst/>
              <a:gdLst/>
              <a:ahLst/>
              <a:cxnLst/>
              <a:rect l="l" t="t" r="r" b="b"/>
              <a:pathLst>
                <a:path w="915669" h="1715135">
                  <a:moveTo>
                    <a:pt x="843153" y="786384"/>
                  </a:moveTo>
                  <a:lnTo>
                    <a:pt x="830453" y="786384"/>
                  </a:lnTo>
                  <a:lnTo>
                    <a:pt x="830453" y="787146"/>
                  </a:lnTo>
                  <a:lnTo>
                    <a:pt x="333121" y="787146"/>
                  </a:lnTo>
                  <a:lnTo>
                    <a:pt x="330327" y="790067"/>
                  </a:lnTo>
                  <a:lnTo>
                    <a:pt x="330327" y="1679016"/>
                  </a:lnTo>
                  <a:lnTo>
                    <a:pt x="295910" y="1620012"/>
                  </a:lnTo>
                  <a:lnTo>
                    <a:pt x="292100" y="1618996"/>
                  </a:lnTo>
                  <a:lnTo>
                    <a:pt x="286004" y="1622552"/>
                  </a:lnTo>
                  <a:lnTo>
                    <a:pt x="284988" y="1626489"/>
                  </a:lnTo>
                  <a:lnTo>
                    <a:pt x="336677" y="1715135"/>
                  </a:lnTo>
                  <a:lnTo>
                    <a:pt x="344004" y="1702562"/>
                  </a:lnTo>
                  <a:lnTo>
                    <a:pt x="388366" y="1626489"/>
                  </a:lnTo>
                  <a:lnTo>
                    <a:pt x="387350" y="1622552"/>
                  </a:lnTo>
                  <a:lnTo>
                    <a:pt x="381254" y="1618996"/>
                  </a:lnTo>
                  <a:lnTo>
                    <a:pt x="377444" y="1620012"/>
                  </a:lnTo>
                  <a:lnTo>
                    <a:pt x="343027" y="1679016"/>
                  </a:lnTo>
                  <a:lnTo>
                    <a:pt x="336664" y="1689900"/>
                  </a:lnTo>
                  <a:lnTo>
                    <a:pt x="343014" y="1679016"/>
                  </a:lnTo>
                  <a:lnTo>
                    <a:pt x="343027" y="799846"/>
                  </a:lnTo>
                  <a:lnTo>
                    <a:pt x="840232" y="799846"/>
                  </a:lnTo>
                  <a:lnTo>
                    <a:pt x="843153" y="797052"/>
                  </a:lnTo>
                  <a:lnTo>
                    <a:pt x="843153" y="787146"/>
                  </a:lnTo>
                  <a:lnTo>
                    <a:pt x="843153" y="786384"/>
                  </a:lnTo>
                  <a:close/>
                </a:path>
                <a:path w="915669" h="1715135">
                  <a:moveTo>
                    <a:pt x="915289" y="0"/>
                  </a:moveTo>
                  <a:lnTo>
                    <a:pt x="902589" y="0"/>
                  </a:lnTo>
                  <a:lnTo>
                    <a:pt x="902589" y="76200"/>
                  </a:lnTo>
                  <a:lnTo>
                    <a:pt x="48133" y="76200"/>
                  </a:lnTo>
                  <a:lnTo>
                    <a:pt x="45339" y="78994"/>
                  </a:lnTo>
                  <a:lnTo>
                    <a:pt x="45339" y="1678508"/>
                  </a:lnTo>
                  <a:lnTo>
                    <a:pt x="10922" y="1619504"/>
                  </a:lnTo>
                  <a:lnTo>
                    <a:pt x="7112" y="1618488"/>
                  </a:lnTo>
                  <a:lnTo>
                    <a:pt x="1016" y="1622044"/>
                  </a:lnTo>
                  <a:lnTo>
                    <a:pt x="0" y="1625854"/>
                  </a:lnTo>
                  <a:lnTo>
                    <a:pt x="51689" y="1714500"/>
                  </a:lnTo>
                  <a:lnTo>
                    <a:pt x="59016" y="1701927"/>
                  </a:lnTo>
                  <a:lnTo>
                    <a:pt x="103378" y="1625854"/>
                  </a:lnTo>
                  <a:lnTo>
                    <a:pt x="102362" y="1622044"/>
                  </a:lnTo>
                  <a:lnTo>
                    <a:pt x="96266" y="1618488"/>
                  </a:lnTo>
                  <a:lnTo>
                    <a:pt x="92456" y="1619504"/>
                  </a:lnTo>
                  <a:lnTo>
                    <a:pt x="58039" y="1678508"/>
                  </a:lnTo>
                  <a:lnTo>
                    <a:pt x="51689" y="1689392"/>
                  </a:lnTo>
                  <a:lnTo>
                    <a:pt x="58026" y="1678508"/>
                  </a:lnTo>
                  <a:lnTo>
                    <a:pt x="58039" y="88900"/>
                  </a:lnTo>
                  <a:lnTo>
                    <a:pt x="912495" y="88900"/>
                  </a:lnTo>
                  <a:lnTo>
                    <a:pt x="915289" y="86106"/>
                  </a:lnTo>
                  <a:lnTo>
                    <a:pt x="915289" y="76200"/>
                  </a:lnTo>
                  <a:lnTo>
                    <a:pt x="91528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571879" y="5145278"/>
            <a:ext cx="6000115" cy="1024890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40005" rIns="0" bIns="0" rtlCol="0">
            <a:spAutoFit/>
          </a:bodyPr>
          <a:lstStyle/>
          <a:p>
            <a:pPr marL="412115" marR="405130" indent="635" algn="ctr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Georgia"/>
                <a:cs typeface="Georgia"/>
              </a:rPr>
              <a:t>Métodos </a:t>
            </a:r>
            <a:r>
              <a:rPr sz="1600" b="1" spc="-5" dirty="0">
                <a:latin typeface="Georgia"/>
                <a:cs typeface="Georgia"/>
              </a:rPr>
              <a:t>default </a:t>
            </a:r>
            <a:r>
              <a:rPr sz="1600" spc="-5" dirty="0">
                <a:latin typeface="Georgia"/>
                <a:cs typeface="Georgia"/>
              </a:rPr>
              <a:t>e </a:t>
            </a:r>
            <a:r>
              <a:rPr sz="1600" b="1" spc="-5" dirty="0">
                <a:latin typeface="Georgia"/>
                <a:cs typeface="Georgia"/>
              </a:rPr>
              <a:t>static </a:t>
            </a:r>
            <a:r>
              <a:rPr sz="1600" spc="-5" dirty="0">
                <a:latin typeface="Georgia"/>
                <a:cs typeface="Georgia"/>
              </a:rPr>
              <a:t>na </a:t>
            </a:r>
            <a:r>
              <a:rPr sz="1600" spc="-10" dirty="0">
                <a:latin typeface="Georgia"/>
                <a:cs typeface="Georgia"/>
              </a:rPr>
              <a:t>interface </a:t>
            </a:r>
            <a:r>
              <a:rPr sz="1600" spc="-5" dirty="0">
                <a:latin typeface="Georgia"/>
                <a:cs typeface="Georgia"/>
              </a:rPr>
              <a:t>não afeta </a:t>
            </a:r>
            <a:r>
              <a:rPr sz="1600" spc="-10" dirty="0">
                <a:latin typeface="Georgia"/>
                <a:cs typeface="Georgia"/>
              </a:rPr>
              <a:t>classes  concretas </a:t>
            </a:r>
            <a:r>
              <a:rPr sz="1600" spc="-5" dirty="0">
                <a:latin typeface="Georgia"/>
                <a:cs typeface="Georgia"/>
              </a:rPr>
              <a:t>implementadas anteriormente, a </a:t>
            </a:r>
            <a:r>
              <a:rPr sz="1600" spc="-10" dirty="0">
                <a:latin typeface="Georgia"/>
                <a:cs typeface="Georgia"/>
              </a:rPr>
              <a:t>interface pode  </a:t>
            </a:r>
            <a:r>
              <a:rPr sz="1600" spc="-5" dirty="0">
                <a:latin typeface="Georgia"/>
                <a:cs typeface="Georgia"/>
              </a:rPr>
              <a:t>evoluir </a:t>
            </a:r>
            <a:r>
              <a:rPr sz="1600" spc="-10" dirty="0">
                <a:latin typeface="Georgia"/>
                <a:cs typeface="Georgia"/>
              </a:rPr>
              <a:t>sem quebrar </a:t>
            </a:r>
            <a:r>
              <a:rPr sz="1600" spc="-5" dirty="0">
                <a:latin typeface="Georgia"/>
                <a:cs typeface="Georgia"/>
              </a:rPr>
              <a:t>código</a:t>
            </a:r>
            <a:r>
              <a:rPr sz="1600" spc="114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existente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35" y="842645"/>
            <a:ext cx="2503170" cy="2634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766" y="1637919"/>
            <a:ext cx="6924675" cy="4497705"/>
            <a:chOff x="413766" y="1637919"/>
            <a:chExt cx="6924675" cy="4497705"/>
          </a:xfrm>
        </p:grpSpPr>
        <p:sp>
          <p:nvSpPr>
            <p:cNvPr id="3" name="object 3"/>
            <p:cNvSpPr/>
            <p:nvPr/>
          </p:nvSpPr>
          <p:spPr>
            <a:xfrm>
              <a:off x="413766" y="1637919"/>
              <a:ext cx="6924675" cy="36004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26336" y="5388864"/>
              <a:ext cx="5385816" cy="679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59508" y="5379720"/>
              <a:ext cx="4917948" cy="755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73580" y="5416296"/>
              <a:ext cx="5291328" cy="5852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73580" y="5416296"/>
              <a:ext cx="5291455" cy="585470"/>
            </a:xfrm>
            <a:custGeom>
              <a:avLst/>
              <a:gdLst/>
              <a:ahLst/>
              <a:cxnLst/>
              <a:rect l="l" t="t" r="r" b="b"/>
              <a:pathLst>
                <a:path w="5291455" h="585470">
                  <a:moveTo>
                    <a:pt x="0" y="585215"/>
                  </a:moveTo>
                  <a:lnTo>
                    <a:pt x="5291328" y="585215"/>
                  </a:lnTo>
                  <a:lnTo>
                    <a:pt x="5291328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3385" y="120650"/>
            <a:ext cx="8051165" cy="132842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4800" spc="-5" dirty="0"/>
              <a:t>Manipulando</a:t>
            </a:r>
            <a:r>
              <a:rPr sz="4800" spc="-65" dirty="0"/>
              <a:t> </a:t>
            </a:r>
            <a:r>
              <a:rPr sz="4800" spc="-5" dirty="0"/>
              <a:t>Exceções</a:t>
            </a:r>
            <a:endParaRPr sz="4800"/>
          </a:p>
          <a:p>
            <a:pPr marL="714375">
              <a:lnSpc>
                <a:spcPct val="100000"/>
              </a:lnSpc>
              <a:spcBef>
                <a:spcPts val="645"/>
              </a:spcBef>
            </a:pPr>
            <a:r>
              <a:rPr sz="1600" spc="-10" dirty="0">
                <a:solidFill>
                  <a:srgbClr val="000000"/>
                </a:solidFill>
              </a:rPr>
              <a:t>Utilizando </a:t>
            </a:r>
            <a:r>
              <a:rPr sz="1600" spc="-5" dirty="0">
                <a:solidFill>
                  <a:srgbClr val="000000"/>
                </a:solidFill>
              </a:rPr>
              <a:t>a </a:t>
            </a:r>
            <a:r>
              <a:rPr sz="1600" spc="-10" dirty="0">
                <a:solidFill>
                  <a:srgbClr val="000000"/>
                </a:solidFill>
              </a:rPr>
              <a:t>declaração</a:t>
            </a:r>
            <a:r>
              <a:rPr sz="1600" spc="150" dirty="0">
                <a:solidFill>
                  <a:srgbClr val="000000"/>
                </a:solidFill>
              </a:rPr>
              <a:t> </a:t>
            </a:r>
            <a:r>
              <a:rPr sz="1600" b="1" spc="-10" dirty="0">
                <a:solidFill>
                  <a:srgbClr val="000000"/>
                </a:solidFill>
                <a:latin typeface="Georgia"/>
                <a:cs typeface="Georgia"/>
              </a:rPr>
              <a:t>try-catch-finally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9020" y="5487873"/>
            <a:ext cx="460184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105" dirty="0">
                <a:latin typeface="Arial"/>
                <a:cs typeface="Arial"/>
              </a:rPr>
              <a:t>Para </a:t>
            </a:r>
            <a:r>
              <a:rPr sz="1400" spc="60" dirty="0">
                <a:latin typeface="Arial"/>
                <a:cs typeface="Arial"/>
              </a:rPr>
              <a:t>cada </a:t>
            </a:r>
            <a:r>
              <a:rPr sz="1400" spc="25" dirty="0">
                <a:latin typeface="Arial"/>
                <a:cs typeface="Arial"/>
              </a:rPr>
              <a:t>bloco </a:t>
            </a:r>
            <a:r>
              <a:rPr sz="1400" b="1" spc="130" dirty="0">
                <a:latin typeface="Arial"/>
                <a:cs typeface="Arial"/>
              </a:rPr>
              <a:t>try</a:t>
            </a:r>
            <a:r>
              <a:rPr sz="1400" spc="130" dirty="0">
                <a:latin typeface="Arial"/>
                <a:cs typeface="Arial"/>
              </a:rPr>
              <a:t>, </a:t>
            </a:r>
            <a:r>
              <a:rPr sz="1400" spc="60" dirty="0">
                <a:latin typeface="Arial"/>
                <a:cs typeface="Arial"/>
              </a:rPr>
              <a:t>pode </a:t>
            </a:r>
            <a:r>
              <a:rPr sz="1400" spc="85" dirty="0">
                <a:latin typeface="Arial"/>
                <a:cs typeface="Arial"/>
              </a:rPr>
              <a:t>haver </a:t>
            </a:r>
            <a:r>
              <a:rPr sz="1400" b="1" spc="80" dirty="0">
                <a:latin typeface="Arial"/>
                <a:cs typeface="Arial"/>
              </a:rPr>
              <a:t>um </a:t>
            </a:r>
            <a:r>
              <a:rPr sz="1400" b="1" spc="-50" dirty="0">
                <a:latin typeface="Arial"/>
                <a:cs typeface="Arial"/>
              </a:rPr>
              <a:t>ou</a:t>
            </a:r>
            <a:r>
              <a:rPr sz="1400" b="1" spc="2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mais</a:t>
            </a:r>
            <a:endParaRPr sz="14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blocos </a:t>
            </a:r>
            <a:r>
              <a:rPr sz="1400" b="1" spc="30" dirty="0">
                <a:latin typeface="Arial"/>
                <a:cs typeface="Arial"/>
              </a:rPr>
              <a:t>catch</a:t>
            </a:r>
            <a:r>
              <a:rPr sz="1400" spc="30" dirty="0">
                <a:latin typeface="Arial"/>
                <a:cs typeface="Arial"/>
              </a:rPr>
              <a:t>, </a:t>
            </a:r>
            <a:r>
              <a:rPr sz="1400" spc="75" dirty="0">
                <a:latin typeface="Arial"/>
                <a:cs typeface="Arial"/>
              </a:rPr>
              <a:t>mas somente </a:t>
            </a:r>
            <a:r>
              <a:rPr sz="1400" spc="195" dirty="0">
                <a:latin typeface="Arial"/>
                <a:cs typeface="Arial"/>
              </a:rPr>
              <a:t>um </a:t>
            </a:r>
            <a:r>
              <a:rPr sz="1400" spc="25" dirty="0">
                <a:latin typeface="Arial"/>
                <a:cs typeface="Arial"/>
              </a:rPr>
              <a:t>bloco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finally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65091" y="2663951"/>
            <a:ext cx="2910840" cy="1003300"/>
            <a:chOff x="4165091" y="2663951"/>
            <a:chExt cx="2910840" cy="1003300"/>
          </a:xfrm>
        </p:grpSpPr>
        <p:sp>
          <p:nvSpPr>
            <p:cNvPr id="11" name="object 11"/>
            <p:cNvSpPr/>
            <p:nvPr/>
          </p:nvSpPr>
          <p:spPr>
            <a:xfrm>
              <a:off x="4165091" y="2663951"/>
              <a:ext cx="1557527" cy="8488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08398" y="2835655"/>
              <a:ext cx="1301115" cy="611505"/>
            </a:xfrm>
            <a:custGeom>
              <a:avLst/>
              <a:gdLst/>
              <a:ahLst/>
              <a:cxnLst/>
              <a:rect l="l" t="t" r="r" b="b"/>
              <a:pathLst>
                <a:path w="1301114" h="611504">
                  <a:moveTo>
                    <a:pt x="1194443" y="44678"/>
                  </a:moveTo>
                  <a:lnTo>
                    <a:pt x="0" y="576707"/>
                  </a:lnTo>
                  <a:lnTo>
                    <a:pt x="15493" y="611505"/>
                  </a:lnTo>
                  <a:lnTo>
                    <a:pt x="1209929" y="79480"/>
                  </a:lnTo>
                  <a:lnTo>
                    <a:pt x="1231996" y="48774"/>
                  </a:lnTo>
                  <a:lnTo>
                    <a:pt x="1194443" y="44678"/>
                  </a:lnTo>
                  <a:close/>
                </a:path>
                <a:path w="1301114" h="611504">
                  <a:moveTo>
                    <a:pt x="1282640" y="16002"/>
                  </a:moveTo>
                  <a:lnTo>
                    <a:pt x="1258824" y="16002"/>
                  </a:lnTo>
                  <a:lnTo>
                    <a:pt x="1274317" y="50800"/>
                  </a:lnTo>
                  <a:lnTo>
                    <a:pt x="1209929" y="79480"/>
                  </a:lnTo>
                  <a:lnTo>
                    <a:pt x="1173861" y="129667"/>
                  </a:lnTo>
                  <a:lnTo>
                    <a:pt x="1170713" y="136546"/>
                  </a:lnTo>
                  <a:lnTo>
                    <a:pt x="1170495" y="143843"/>
                  </a:lnTo>
                  <a:lnTo>
                    <a:pt x="1173039" y="150687"/>
                  </a:lnTo>
                  <a:lnTo>
                    <a:pt x="1178178" y="156210"/>
                  </a:lnTo>
                  <a:lnTo>
                    <a:pt x="1185058" y="159357"/>
                  </a:lnTo>
                  <a:lnTo>
                    <a:pt x="1192355" y="159575"/>
                  </a:lnTo>
                  <a:lnTo>
                    <a:pt x="1199199" y="157031"/>
                  </a:lnTo>
                  <a:lnTo>
                    <a:pt x="1204722" y="151892"/>
                  </a:lnTo>
                  <a:lnTo>
                    <a:pt x="1301114" y="18034"/>
                  </a:lnTo>
                  <a:lnTo>
                    <a:pt x="1282640" y="16002"/>
                  </a:lnTo>
                  <a:close/>
                </a:path>
                <a:path w="1301114" h="611504">
                  <a:moveTo>
                    <a:pt x="1231996" y="48774"/>
                  </a:moveTo>
                  <a:lnTo>
                    <a:pt x="1209929" y="79480"/>
                  </a:lnTo>
                  <a:lnTo>
                    <a:pt x="1270896" y="52324"/>
                  </a:lnTo>
                  <a:lnTo>
                    <a:pt x="1264539" y="52324"/>
                  </a:lnTo>
                  <a:lnTo>
                    <a:pt x="1231996" y="48774"/>
                  </a:lnTo>
                  <a:close/>
                </a:path>
                <a:path w="1301114" h="611504">
                  <a:moveTo>
                    <a:pt x="1251077" y="22225"/>
                  </a:moveTo>
                  <a:lnTo>
                    <a:pt x="1231996" y="48774"/>
                  </a:lnTo>
                  <a:lnTo>
                    <a:pt x="1264539" y="52324"/>
                  </a:lnTo>
                  <a:lnTo>
                    <a:pt x="1251077" y="22225"/>
                  </a:lnTo>
                  <a:close/>
                </a:path>
                <a:path w="1301114" h="611504">
                  <a:moveTo>
                    <a:pt x="1261594" y="22225"/>
                  </a:moveTo>
                  <a:lnTo>
                    <a:pt x="1251077" y="22225"/>
                  </a:lnTo>
                  <a:lnTo>
                    <a:pt x="1264539" y="52324"/>
                  </a:lnTo>
                  <a:lnTo>
                    <a:pt x="1270896" y="52324"/>
                  </a:lnTo>
                  <a:lnTo>
                    <a:pt x="1274317" y="50800"/>
                  </a:lnTo>
                  <a:lnTo>
                    <a:pt x="1261594" y="22225"/>
                  </a:lnTo>
                  <a:close/>
                </a:path>
                <a:path w="1301114" h="611504">
                  <a:moveTo>
                    <a:pt x="1258824" y="16002"/>
                  </a:moveTo>
                  <a:lnTo>
                    <a:pt x="1194443" y="44678"/>
                  </a:lnTo>
                  <a:lnTo>
                    <a:pt x="1231996" y="48774"/>
                  </a:lnTo>
                  <a:lnTo>
                    <a:pt x="1251077" y="22225"/>
                  </a:lnTo>
                  <a:lnTo>
                    <a:pt x="1261594" y="22225"/>
                  </a:lnTo>
                  <a:lnTo>
                    <a:pt x="1258824" y="16002"/>
                  </a:lnTo>
                  <a:close/>
                </a:path>
                <a:path w="1301114" h="611504">
                  <a:moveTo>
                    <a:pt x="1137158" y="0"/>
                  </a:moveTo>
                  <a:lnTo>
                    <a:pt x="1129577" y="692"/>
                  </a:lnTo>
                  <a:lnTo>
                    <a:pt x="1123092" y="4111"/>
                  </a:lnTo>
                  <a:lnTo>
                    <a:pt x="1118369" y="9697"/>
                  </a:lnTo>
                  <a:lnTo>
                    <a:pt x="1116076" y="16891"/>
                  </a:lnTo>
                  <a:lnTo>
                    <a:pt x="1116768" y="24417"/>
                  </a:lnTo>
                  <a:lnTo>
                    <a:pt x="1120187" y="30908"/>
                  </a:lnTo>
                  <a:lnTo>
                    <a:pt x="1125773" y="35661"/>
                  </a:lnTo>
                  <a:lnTo>
                    <a:pt x="1132966" y="37973"/>
                  </a:lnTo>
                  <a:lnTo>
                    <a:pt x="1194443" y="44678"/>
                  </a:lnTo>
                  <a:lnTo>
                    <a:pt x="1258824" y="16002"/>
                  </a:lnTo>
                  <a:lnTo>
                    <a:pt x="1282640" y="16002"/>
                  </a:lnTo>
                  <a:lnTo>
                    <a:pt x="113715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54267" y="3168395"/>
              <a:ext cx="1121664" cy="4983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97447" y="3313013"/>
              <a:ext cx="867410" cy="288290"/>
            </a:xfrm>
            <a:custGeom>
              <a:avLst/>
              <a:gdLst/>
              <a:ahLst/>
              <a:cxnLst/>
              <a:rect l="l" t="t" r="r" b="b"/>
              <a:pathLst>
                <a:path w="867409" h="288289">
                  <a:moveTo>
                    <a:pt x="757392" y="53959"/>
                  </a:moveTo>
                  <a:lnTo>
                    <a:pt x="0" y="251114"/>
                  </a:lnTo>
                  <a:lnTo>
                    <a:pt x="9651" y="287944"/>
                  </a:lnTo>
                  <a:lnTo>
                    <a:pt x="766836" y="90813"/>
                  </a:lnTo>
                  <a:lnTo>
                    <a:pt x="793671" y="64123"/>
                  </a:lnTo>
                  <a:lnTo>
                    <a:pt x="757392" y="53959"/>
                  </a:lnTo>
                  <a:close/>
                </a:path>
                <a:path w="867409" h="288289">
                  <a:moveTo>
                    <a:pt x="835217" y="36230"/>
                  </a:moveTo>
                  <a:lnTo>
                    <a:pt x="825500" y="36230"/>
                  </a:lnTo>
                  <a:lnTo>
                    <a:pt x="835025" y="73060"/>
                  </a:lnTo>
                  <a:lnTo>
                    <a:pt x="766836" y="90813"/>
                  </a:lnTo>
                  <a:lnTo>
                    <a:pt x="723010" y="134401"/>
                  </a:lnTo>
                  <a:lnTo>
                    <a:pt x="718794" y="140733"/>
                  </a:lnTo>
                  <a:lnTo>
                    <a:pt x="717375" y="147911"/>
                  </a:lnTo>
                  <a:lnTo>
                    <a:pt x="718742" y="155065"/>
                  </a:lnTo>
                  <a:lnTo>
                    <a:pt x="722883" y="161325"/>
                  </a:lnTo>
                  <a:lnTo>
                    <a:pt x="729218" y="165542"/>
                  </a:lnTo>
                  <a:lnTo>
                    <a:pt x="736409" y="166961"/>
                  </a:lnTo>
                  <a:lnTo>
                    <a:pt x="743600" y="165594"/>
                  </a:lnTo>
                  <a:lnTo>
                    <a:pt x="749934" y="161452"/>
                  </a:lnTo>
                  <a:lnTo>
                    <a:pt x="866901" y="45120"/>
                  </a:lnTo>
                  <a:lnTo>
                    <a:pt x="835217" y="36230"/>
                  </a:lnTo>
                  <a:close/>
                </a:path>
                <a:path w="867409" h="288289">
                  <a:moveTo>
                    <a:pt x="793671" y="64123"/>
                  </a:moveTo>
                  <a:lnTo>
                    <a:pt x="766836" y="90813"/>
                  </a:lnTo>
                  <a:lnTo>
                    <a:pt x="835025" y="73060"/>
                  </a:lnTo>
                  <a:lnTo>
                    <a:pt x="825119" y="72933"/>
                  </a:lnTo>
                  <a:lnTo>
                    <a:pt x="793671" y="64123"/>
                  </a:lnTo>
                  <a:close/>
                </a:path>
                <a:path w="867409" h="288289">
                  <a:moveTo>
                    <a:pt x="816863" y="41056"/>
                  </a:moveTo>
                  <a:lnTo>
                    <a:pt x="793671" y="64123"/>
                  </a:lnTo>
                  <a:lnTo>
                    <a:pt x="825119" y="72933"/>
                  </a:lnTo>
                  <a:lnTo>
                    <a:pt x="816863" y="41056"/>
                  </a:lnTo>
                  <a:close/>
                </a:path>
                <a:path w="867409" h="288289">
                  <a:moveTo>
                    <a:pt x="826748" y="41056"/>
                  </a:moveTo>
                  <a:lnTo>
                    <a:pt x="816863" y="41056"/>
                  </a:lnTo>
                  <a:lnTo>
                    <a:pt x="825119" y="72933"/>
                  </a:lnTo>
                  <a:lnTo>
                    <a:pt x="834992" y="72933"/>
                  </a:lnTo>
                  <a:lnTo>
                    <a:pt x="826748" y="41056"/>
                  </a:lnTo>
                  <a:close/>
                </a:path>
                <a:path w="867409" h="288289">
                  <a:moveTo>
                    <a:pt x="825500" y="36230"/>
                  </a:moveTo>
                  <a:lnTo>
                    <a:pt x="757392" y="53959"/>
                  </a:lnTo>
                  <a:lnTo>
                    <a:pt x="793671" y="64123"/>
                  </a:lnTo>
                  <a:lnTo>
                    <a:pt x="816863" y="41056"/>
                  </a:lnTo>
                  <a:lnTo>
                    <a:pt x="826748" y="41056"/>
                  </a:lnTo>
                  <a:lnTo>
                    <a:pt x="825500" y="36230"/>
                  </a:lnTo>
                  <a:close/>
                </a:path>
                <a:path w="867409" h="288289">
                  <a:moveTo>
                    <a:pt x="700460" y="0"/>
                  </a:moveTo>
                  <a:lnTo>
                    <a:pt x="693515" y="2289"/>
                  </a:lnTo>
                  <a:lnTo>
                    <a:pt x="687951" y="7008"/>
                  </a:lnTo>
                  <a:lnTo>
                    <a:pt x="684529" y="13751"/>
                  </a:lnTo>
                  <a:lnTo>
                    <a:pt x="683932" y="21316"/>
                  </a:lnTo>
                  <a:lnTo>
                    <a:pt x="686228" y="28261"/>
                  </a:lnTo>
                  <a:lnTo>
                    <a:pt x="690977" y="33825"/>
                  </a:lnTo>
                  <a:lnTo>
                    <a:pt x="697737" y="37246"/>
                  </a:lnTo>
                  <a:lnTo>
                    <a:pt x="757392" y="53959"/>
                  </a:lnTo>
                  <a:lnTo>
                    <a:pt x="825500" y="36230"/>
                  </a:lnTo>
                  <a:lnTo>
                    <a:pt x="835217" y="36230"/>
                  </a:lnTo>
                  <a:lnTo>
                    <a:pt x="708025" y="543"/>
                  </a:lnTo>
                  <a:lnTo>
                    <a:pt x="70046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169789" y="2283079"/>
            <a:ext cx="3437254" cy="2379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321945" indent="1905" algn="ctr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bloco </a:t>
            </a:r>
            <a:r>
              <a:rPr sz="1600" b="1" spc="20" dirty="0">
                <a:solidFill>
                  <a:srgbClr val="7E7E7E"/>
                </a:solidFill>
                <a:latin typeface="Arial"/>
                <a:cs typeface="Arial"/>
              </a:rPr>
              <a:t>catch </a:t>
            </a:r>
            <a:r>
              <a:rPr sz="1600" spc="15" dirty="0">
                <a:solidFill>
                  <a:srgbClr val="7E7E7E"/>
                </a:solidFill>
                <a:latin typeface="Arial"/>
                <a:cs typeface="Arial"/>
              </a:rPr>
              <a:t>recebe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 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argumento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do </a:t>
            </a:r>
            <a:r>
              <a:rPr sz="1600" spc="135" dirty="0">
                <a:solidFill>
                  <a:srgbClr val="7E7E7E"/>
                </a:solidFill>
                <a:latin typeface="Arial"/>
                <a:cs typeface="Arial"/>
              </a:rPr>
              <a:t>tipo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 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que 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será</a:t>
            </a:r>
            <a:r>
              <a:rPr sz="1600" spc="-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35" dirty="0">
                <a:solidFill>
                  <a:srgbClr val="7E7E7E"/>
                </a:solidFill>
                <a:latin typeface="Arial"/>
                <a:cs typeface="Arial"/>
              </a:rPr>
              <a:t>tratado.</a:t>
            </a:r>
            <a:endParaRPr sz="1600">
              <a:latin typeface="Arial"/>
              <a:cs typeface="Arial"/>
            </a:endParaRPr>
          </a:p>
          <a:p>
            <a:pPr marL="1753870" algn="ctr">
              <a:lnSpc>
                <a:spcPct val="100000"/>
              </a:lnSpc>
              <a:spcBef>
                <a:spcPts val="1060"/>
              </a:spcBef>
            </a:pPr>
            <a:r>
              <a:rPr sz="1600" spc="145" dirty="0">
                <a:solidFill>
                  <a:srgbClr val="7E7E7E"/>
                </a:solidFill>
                <a:latin typeface="Arial"/>
                <a:cs typeface="Arial"/>
              </a:rPr>
              <a:t>Tratamento</a:t>
            </a:r>
            <a:r>
              <a:rPr sz="1600" spc="1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  <a:p>
            <a:pPr marL="1756410" algn="ctr">
              <a:lnSpc>
                <a:spcPct val="100000"/>
              </a:lnSpc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"/>
              <a:cs typeface="Arial"/>
            </a:endParaRPr>
          </a:p>
          <a:p>
            <a:pPr marL="2141855">
              <a:lnSpc>
                <a:spcPct val="100000"/>
              </a:lnSpc>
            </a:pPr>
            <a:r>
              <a:rPr sz="1600" spc="95" dirty="0">
                <a:solidFill>
                  <a:srgbClr val="7E7E7E"/>
                </a:solidFill>
                <a:latin typeface="Arial"/>
                <a:cs typeface="Arial"/>
              </a:rPr>
              <a:t>Sempre</a:t>
            </a:r>
            <a:r>
              <a:rPr sz="1600" spc="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será</a:t>
            </a:r>
            <a:endParaRPr sz="1600">
              <a:latin typeface="Arial"/>
              <a:cs typeface="Arial"/>
            </a:endParaRPr>
          </a:p>
          <a:p>
            <a:pPr marL="2279015">
              <a:lnSpc>
                <a:spcPct val="100000"/>
              </a:lnSpc>
            </a:pP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executado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1500" y="4311396"/>
            <a:ext cx="6715125" cy="2190115"/>
            <a:chOff x="571500" y="4311396"/>
            <a:chExt cx="6715125" cy="2190115"/>
          </a:xfrm>
        </p:grpSpPr>
        <p:sp>
          <p:nvSpPr>
            <p:cNvPr id="17" name="object 17"/>
            <p:cNvSpPr/>
            <p:nvPr/>
          </p:nvSpPr>
          <p:spPr>
            <a:xfrm>
              <a:off x="5966459" y="4311396"/>
              <a:ext cx="1319784" cy="5029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08878" y="4449054"/>
              <a:ext cx="1064260" cy="299720"/>
            </a:xfrm>
            <a:custGeom>
              <a:avLst/>
              <a:gdLst/>
              <a:ahLst/>
              <a:cxnLst/>
              <a:rect l="l" t="t" r="r" b="b"/>
              <a:pathLst>
                <a:path w="1064259" h="299720">
                  <a:moveTo>
                    <a:pt x="954485" y="56285"/>
                  </a:moveTo>
                  <a:lnTo>
                    <a:pt x="0" y="262391"/>
                  </a:lnTo>
                  <a:lnTo>
                    <a:pt x="8127" y="299602"/>
                  </a:lnTo>
                  <a:lnTo>
                    <a:pt x="962505" y="93494"/>
                  </a:lnTo>
                  <a:lnTo>
                    <a:pt x="990401" y="67991"/>
                  </a:lnTo>
                  <a:lnTo>
                    <a:pt x="954485" y="56285"/>
                  </a:lnTo>
                  <a:close/>
                </a:path>
                <a:path w="1064259" h="299720">
                  <a:moveTo>
                    <a:pt x="1031567" y="41411"/>
                  </a:moveTo>
                  <a:lnTo>
                    <a:pt x="1023366" y="41411"/>
                  </a:lnTo>
                  <a:lnTo>
                    <a:pt x="1031367" y="78622"/>
                  </a:lnTo>
                  <a:lnTo>
                    <a:pt x="962505" y="93494"/>
                  </a:lnTo>
                  <a:lnTo>
                    <a:pt x="916813" y="135264"/>
                  </a:lnTo>
                  <a:lnTo>
                    <a:pt x="912366" y="141382"/>
                  </a:lnTo>
                  <a:lnTo>
                    <a:pt x="910669" y="148488"/>
                  </a:lnTo>
                  <a:lnTo>
                    <a:pt x="911758" y="155713"/>
                  </a:lnTo>
                  <a:lnTo>
                    <a:pt x="915670" y="162188"/>
                  </a:lnTo>
                  <a:lnTo>
                    <a:pt x="921787" y="166637"/>
                  </a:lnTo>
                  <a:lnTo>
                    <a:pt x="928893" y="168348"/>
                  </a:lnTo>
                  <a:lnTo>
                    <a:pt x="936118" y="167296"/>
                  </a:lnTo>
                  <a:lnTo>
                    <a:pt x="942594" y="163458"/>
                  </a:lnTo>
                  <a:lnTo>
                    <a:pt x="1064260" y="52079"/>
                  </a:lnTo>
                  <a:lnTo>
                    <a:pt x="1031567" y="41411"/>
                  </a:lnTo>
                  <a:close/>
                </a:path>
                <a:path w="1064259" h="299720">
                  <a:moveTo>
                    <a:pt x="990401" y="67991"/>
                  </a:moveTo>
                  <a:lnTo>
                    <a:pt x="962505" y="93494"/>
                  </a:lnTo>
                  <a:lnTo>
                    <a:pt x="1031367" y="78622"/>
                  </a:lnTo>
                  <a:lnTo>
                    <a:pt x="1031257" y="78114"/>
                  </a:lnTo>
                  <a:lnTo>
                    <a:pt x="1021461" y="78114"/>
                  </a:lnTo>
                  <a:lnTo>
                    <a:pt x="990401" y="67991"/>
                  </a:lnTo>
                  <a:close/>
                </a:path>
                <a:path w="1064259" h="299720">
                  <a:moveTo>
                    <a:pt x="1014476" y="45983"/>
                  </a:moveTo>
                  <a:lnTo>
                    <a:pt x="990401" y="67991"/>
                  </a:lnTo>
                  <a:lnTo>
                    <a:pt x="1021461" y="78114"/>
                  </a:lnTo>
                  <a:lnTo>
                    <a:pt x="1014476" y="45983"/>
                  </a:lnTo>
                  <a:close/>
                </a:path>
                <a:path w="1064259" h="299720">
                  <a:moveTo>
                    <a:pt x="1024349" y="45983"/>
                  </a:moveTo>
                  <a:lnTo>
                    <a:pt x="1014476" y="45983"/>
                  </a:lnTo>
                  <a:lnTo>
                    <a:pt x="1021461" y="78114"/>
                  </a:lnTo>
                  <a:lnTo>
                    <a:pt x="1031257" y="78114"/>
                  </a:lnTo>
                  <a:lnTo>
                    <a:pt x="1024349" y="45983"/>
                  </a:lnTo>
                  <a:close/>
                </a:path>
                <a:path w="1064259" h="299720">
                  <a:moveTo>
                    <a:pt x="1023366" y="41411"/>
                  </a:moveTo>
                  <a:lnTo>
                    <a:pt x="954485" y="56285"/>
                  </a:lnTo>
                  <a:lnTo>
                    <a:pt x="990401" y="67991"/>
                  </a:lnTo>
                  <a:lnTo>
                    <a:pt x="1014476" y="45983"/>
                  </a:lnTo>
                  <a:lnTo>
                    <a:pt x="1024349" y="45983"/>
                  </a:lnTo>
                  <a:lnTo>
                    <a:pt x="1023366" y="41411"/>
                  </a:lnTo>
                  <a:close/>
                </a:path>
                <a:path w="1064259" h="299720">
                  <a:moveTo>
                    <a:pt x="899949" y="0"/>
                  </a:moveTo>
                  <a:lnTo>
                    <a:pt x="892937" y="1994"/>
                  </a:lnTo>
                  <a:lnTo>
                    <a:pt x="887162" y="6488"/>
                  </a:lnTo>
                  <a:lnTo>
                    <a:pt x="883412" y="13090"/>
                  </a:lnTo>
                  <a:lnTo>
                    <a:pt x="882584" y="20609"/>
                  </a:lnTo>
                  <a:lnTo>
                    <a:pt x="884602" y="27616"/>
                  </a:lnTo>
                  <a:lnTo>
                    <a:pt x="889073" y="33361"/>
                  </a:lnTo>
                  <a:lnTo>
                    <a:pt x="895603" y="37093"/>
                  </a:lnTo>
                  <a:lnTo>
                    <a:pt x="954485" y="56285"/>
                  </a:lnTo>
                  <a:lnTo>
                    <a:pt x="1023366" y="41411"/>
                  </a:lnTo>
                  <a:lnTo>
                    <a:pt x="1031567" y="41411"/>
                  </a:lnTo>
                  <a:lnTo>
                    <a:pt x="907415" y="898"/>
                  </a:lnTo>
                  <a:lnTo>
                    <a:pt x="89994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71500" y="5143500"/>
              <a:ext cx="1357884" cy="13578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7025" y="1814699"/>
            <a:ext cx="6755130" cy="4321175"/>
            <a:chOff x="557025" y="1814699"/>
            <a:chExt cx="6755130" cy="4321175"/>
          </a:xfrm>
        </p:grpSpPr>
        <p:sp>
          <p:nvSpPr>
            <p:cNvPr id="3" name="object 3"/>
            <p:cNvSpPr/>
            <p:nvPr/>
          </p:nvSpPr>
          <p:spPr>
            <a:xfrm>
              <a:off x="557025" y="1814699"/>
              <a:ext cx="6639298" cy="323812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18787" y="2883408"/>
              <a:ext cx="1623060" cy="774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61713" y="3044316"/>
              <a:ext cx="1368425" cy="548005"/>
            </a:xfrm>
            <a:custGeom>
              <a:avLst/>
              <a:gdLst/>
              <a:ahLst/>
              <a:cxnLst/>
              <a:rect l="l" t="t" r="r" b="b"/>
              <a:pathLst>
                <a:path w="1368425" h="548004">
                  <a:moveTo>
                    <a:pt x="1259789" y="48337"/>
                  </a:moveTo>
                  <a:lnTo>
                    <a:pt x="0" y="512191"/>
                  </a:lnTo>
                  <a:lnTo>
                    <a:pt x="13208" y="547878"/>
                  </a:lnTo>
                  <a:lnTo>
                    <a:pt x="1273042" y="84007"/>
                  </a:lnTo>
                  <a:lnTo>
                    <a:pt x="1297070" y="54914"/>
                  </a:lnTo>
                  <a:lnTo>
                    <a:pt x="1259789" y="48337"/>
                  </a:lnTo>
                  <a:close/>
                </a:path>
                <a:path w="1368425" h="548004">
                  <a:moveTo>
                    <a:pt x="1340831" y="24003"/>
                  </a:moveTo>
                  <a:lnTo>
                    <a:pt x="1325880" y="24003"/>
                  </a:lnTo>
                  <a:lnTo>
                    <a:pt x="1339088" y="59690"/>
                  </a:lnTo>
                  <a:lnTo>
                    <a:pt x="1273042" y="84007"/>
                  </a:lnTo>
                  <a:lnTo>
                    <a:pt x="1233551" y="131825"/>
                  </a:lnTo>
                  <a:lnTo>
                    <a:pt x="1230038" y="138495"/>
                  </a:lnTo>
                  <a:lnTo>
                    <a:pt x="1229360" y="145748"/>
                  </a:lnTo>
                  <a:lnTo>
                    <a:pt x="1231443" y="152739"/>
                  </a:lnTo>
                  <a:lnTo>
                    <a:pt x="1236218" y="158623"/>
                  </a:lnTo>
                  <a:lnTo>
                    <a:pt x="1242887" y="162208"/>
                  </a:lnTo>
                  <a:lnTo>
                    <a:pt x="1250140" y="162925"/>
                  </a:lnTo>
                  <a:lnTo>
                    <a:pt x="1257131" y="160855"/>
                  </a:lnTo>
                  <a:lnTo>
                    <a:pt x="1263014" y="156083"/>
                  </a:lnTo>
                  <a:lnTo>
                    <a:pt x="1368044" y="28829"/>
                  </a:lnTo>
                  <a:lnTo>
                    <a:pt x="1340831" y="24003"/>
                  </a:lnTo>
                  <a:close/>
                </a:path>
                <a:path w="1368425" h="548004">
                  <a:moveTo>
                    <a:pt x="1297070" y="54914"/>
                  </a:moveTo>
                  <a:lnTo>
                    <a:pt x="1273042" y="84007"/>
                  </a:lnTo>
                  <a:lnTo>
                    <a:pt x="1336673" y="60579"/>
                  </a:lnTo>
                  <a:lnTo>
                    <a:pt x="1329182" y="60579"/>
                  </a:lnTo>
                  <a:lnTo>
                    <a:pt x="1297070" y="54914"/>
                  </a:lnTo>
                  <a:close/>
                </a:path>
                <a:path w="1368425" h="548004">
                  <a:moveTo>
                    <a:pt x="1317878" y="29718"/>
                  </a:moveTo>
                  <a:lnTo>
                    <a:pt x="1297070" y="54914"/>
                  </a:lnTo>
                  <a:lnTo>
                    <a:pt x="1329182" y="60579"/>
                  </a:lnTo>
                  <a:lnTo>
                    <a:pt x="1317878" y="29718"/>
                  </a:lnTo>
                  <a:close/>
                </a:path>
                <a:path w="1368425" h="548004">
                  <a:moveTo>
                    <a:pt x="1327995" y="29718"/>
                  </a:moveTo>
                  <a:lnTo>
                    <a:pt x="1317878" y="29718"/>
                  </a:lnTo>
                  <a:lnTo>
                    <a:pt x="1329182" y="60579"/>
                  </a:lnTo>
                  <a:lnTo>
                    <a:pt x="1336673" y="60579"/>
                  </a:lnTo>
                  <a:lnTo>
                    <a:pt x="1339088" y="59690"/>
                  </a:lnTo>
                  <a:lnTo>
                    <a:pt x="1327995" y="29718"/>
                  </a:lnTo>
                  <a:close/>
                </a:path>
                <a:path w="1368425" h="548004">
                  <a:moveTo>
                    <a:pt x="1325880" y="24003"/>
                  </a:moveTo>
                  <a:lnTo>
                    <a:pt x="1259789" y="48337"/>
                  </a:lnTo>
                  <a:lnTo>
                    <a:pt x="1297070" y="54914"/>
                  </a:lnTo>
                  <a:lnTo>
                    <a:pt x="1317878" y="29718"/>
                  </a:lnTo>
                  <a:lnTo>
                    <a:pt x="1327995" y="29718"/>
                  </a:lnTo>
                  <a:lnTo>
                    <a:pt x="1325880" y="24003"/>
                  </a:lnTo>
                  <a:close/>
                </a:path>
                <a:path w="1368425" h="548004">
                  <a:moveTo>
                    <a:pt x="1205484" y="0"/>
                  </a:moveTo>
                  <a:lnTo>
                    <a:pt x="1197961" y="206"/>
                  </a:lnTo>
                  <a:lnTo>
                    <a:pt x="1191307" y="3175"/>
                  </a:lnTo>
                  <a:lnTo>
                    <a:pt x="1186249" y="8429"/>
                  </a:lnTo>
                  <a:lnTo>
                    <a:pt x="1183513" y="15494"/>
                  </a:lnTo>
                  <a:lnTo>
                    <a:pt x="1183663" y="23018"/>
                  </a:lnTo>
                  <a:lnTo>
                    <a:pt x="1186624" y="29686"/>
                  </a:lnTo>
                  <a:lnTo>
                    <a:pt x="1191871" y="34782"/>
                  </a:lnTo>
                  <a:lnTo>
                    <a:pt x="1198880" y="37592"/>
                  </a:lnTo>
                  <a:lnTo>
                    <a:pt x="1259789" y="48337"/>
                  </a:lnTo>
                  <a:lnTo>
                    <a:pt x="1325880" y="24003"/>
                  </a:lnTo>
                  <a:lnTo>
                    <a:pt x="1340831" y="24003"/>
                  </a:lnTo>
                  <a:lnTo>
                    <a:pt x="120548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84292" y="3668267"/>
              <a:ext cx="1559052" cy="560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26710" y="3806580"/>
              <a:ext cx="1304925" cy="356235"/>
            </a:xfrm>
            <a:custGeom>
              <a:avLst/>
              <a:gdLst/>
              <a:ahLst/>
              <a:cxnLst/>
              <a:rect l="l" t="t" r="r" b="b"/>
              <a:pathLst>
                <a:path w="1304925" h="356235">
                  <a:moveTo>
                    <a:pt x="1195050" y="56035"/>
                  </a:moveTo>
                  <a:lnTo>
                    <a:pt x="0" y="319014"/>
                  </a:lnTo>
                  <a:lnTo>
                    <a:pt x="8127" y="356225"/>
                  </a:lnTo>
                  <a:lnTo>
                    <a:pt x="1203466" y="93209"/>
                  </a:lnTo>
                  <a:lnTo>
                    <a:pt x="1231161" y="67684"/>
                  </a:lnTo>
                  <a:lnTo>
                    <a:pt x="1195050" y="56035"/>
                  </a:lnTo>
                  <a:close/>
                </a:path>
                <a:path w="1304925" h="356235">
                  <a:moveTo>
                    <a:pt x="1272189" y="40884"/>
                  </a:moveTo>
                  <a:lnTo>
                    <a:pt x="1263904" y="40884"/>
                  </a:lnTo>
                  <a:lnTo>
                    <a:pt x="1272159" y="78095"/>
                  </a:lnTo>
                  <a:lnTo>
                    <a:pt x="1203466" y="93209"/>
                  </a:lnTo>
                  <a:lnTo>
                    <a:pt x="1157859" y="135245"/>
                  </a:lnTo>
                  <a:lnTo>
                    <a:pt x="1153412" y="141362"/>
                  </a:lnTo>
                  <a:lnTo>
                    <a:pt x="1151715" y="148468"/>
                  </a:lnTo>
                  <a:lnTo>
                    <a:pt x="1152804" y="155694"/>
                  </a:lnTo>
                  <a:lnTo>
                    <a:pt x="1156715" y="162169"/>
                  </a:lnTo>
                  <a:lnTo>
                    <a:pt x="1162833" y="166596"/>
                  </a:lnTo>
                  <a:lnTo>
                    <a:pt x="1169939" y="168249"/>
                  </a:lnTo>
                  <a:lnTo>
                    <a:pt x="1177164" y="167116"/>
                  </a:lnTo>
                  <a:lnTo>
                    <a:pt x="1183639" y="163185"/>
                  </a:lnTo>
                  <a:lnTo>
                    <a:pt x="1304924" y="51425"/>
                  </a:lnTo>
                  <a:lnTo>
                    <a:pt x="1272189" y="40884"/>
                  </a:lnTo>
                  <a:close/>
                </a:path>
                <a:path w="1304925" h="356235">
                  <a:moveTo>
                    <a:pt x="1231161" y="67684"/>
                  </a:moveTo>
                  <a:lnTo>
                    <a:pt x="1203466" y="93209"/>
                  </a:lnTo>
                  <a:lnTo>
                    <a:pt x="1272159" y="78095"/>
                  </a:lnTo>
                  <a:lnTo>
                    <a:pt x="1272074" y="77714"/>
                  </a:lnTo>
                  <a:lnTo>
                    <a:pt x="1262253" y="77714"/>
                  </a:lnTo>
                  <a:lnTo>
                    <a:pt x="1231161" y="67684"/>
                  </a:lnTo>
                  <a:close/>
                </a:path>
                <a:path w="1304925" h="356235">
                  <a:moveTo>
                    <a:pt x="1255140" y="45583"/>
                  </a:moveTo>
                  <a:lnTo>
                    <a:pt x="1231161" y="67684"/>
                  </a:lnTo>
                  <a:lnTo>
                    <a:pt x="1262253" y="77714"/>
                  </a:lnTo>
                  <a:lnTo>
                    <a:pt x="1255140" y="45583"/>
                  </a:lnTo>
                  <a:close/>
                </a:path>
                <a:path w="1304925" h="356235">
                  <a:moveTo>
                    <a:pt x="1264946" y="45583"/>
                  </a:moveTo>
                  <a:lnTo>
                    <a:pt x="1255140" y="45583"/>
                  </a:lnTo>
                  <a:lnTo>
                    <a:pt x="1262253" y="77714"/>
                  </a:lnTo>
                  <a:lnTo>
                    <a:pt x="1272074" y="77714"/>
                  </a:lnTo>
                  <a:lnTo>
                    <a:pt x="1264946" y="45583"/>
                  </a:lnTo>
                  <a:close/>
                </a:path>
                <a:path w="1304925" h="356235">
                  <a:moveTo>
                    <a:pt x="1263904" y="40884"/>
                  </a:moveTo>
                  <a:lnTo>
                    <a:pt x="1195050" y="56035"/>
                  </a:lnTo>
                  <a:lnTo>
                    <a:pt x="1231161" y="67684"/>
                  </a:lnTo>
                  <a:lnTo>
                    <a:pt x="1255140" y="45583"/>
                  </a:lnTo>
                  <a:lnTo>
                    <a:pt x="1264946" y="45583"/>
                  </a:lnTo>
                  <a:lnTo>
                    <a:pt x="1263904" y="40884"/>
                  </a:lnTo>
                  <a:close/>
                </a:path>
                <a:path w="1304925" h="356235">
                  <a:moveTo>
                    <a:pt x="1140416" y="0"/>
                  </a:moveTo>
                  <a:lnTo>
                    <a:pt x="1133379" y="2037"/>
                  </a:lnTo>
                  <a:lnTo>
                    <a:pt x="1127629" y="6576"/>
                  </a:lnTo>
                  <a:lnTo>
                    <a:pt x="1123949" y="13198"/>
                  </a:lnTo>
                  <a:lnTo>
                    <a:pt x="1123124" y="20661"/>
                  </a:lnTo>
                  <a:lnTo>
                    <a:pt x="1125156" y="27660"/>
                  </a:lnTo>
                  <a:lnTo>
                    <a:pt x="1129664" y="33397"/>
                  </a:lnTo>
                  <a:lnTo>
                    <a:pt x="1136268" y="37074"/>
                  </a:lnTo>
                  <a:lnTo>
                    <a:pt x="1195050" y="56035"/>
                  </a:lnTo>
                  <a:lnTo>
                    <a:pt x="1263904" y="40884"/>
                  </a:lnTo>
                  <a:lnTo>
                    <a:pt x="1272189" y="40884"/>
                  </a:lnTo>
                  <a:lnTo>
                    <a:pt x="1147953" y="879"/>
                  </a:lnTo>
                  <a:lnTo>
                    <a:pt x="114041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26336" y="5388864"/>
              <a:ext cx="5385816" cy="6797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54936" y="5379720"/>
              <a:ext cx="5009388" cy="755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73580" y="5416296"/>
              <a:ext cx="5291455" cy="585470"/>
            </a:xfrm>
            <a:custGeom>
              <a:avLst/>
              <a:gdLst/>
              <a:ahLst/>
              <a:cxnLst/>
              <a:rect l="l" t="t" r="r" b="b"/>
              <a:pathLst>
                <a:path w="5291455" h="585470">
                  <a:moveTo>
                    <a:pt x="5291328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5291328" y="585215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73580" y="5416296"/>
              <a:ext cx="5291455" cy="585470"/>
            </a:xfrm>
            <a:custGeom>
              <a:avLst/>
              <a:gdLst/>
              <a:ahLst/>
              <a:cxnLst/>
              <a:rect l="l" t="t" r="r" b="b"/>
              <a:pathLst>
                <a:path w="5291455" h="585470">
                  <a:moveTo>
                    <a:pt x="0" y="585215"/>
                  </a:moveTo>
                  <a:lnTo>
                    <a:pt x="5291328" y="585215"/>
                  </a:lnTo>
                  <a:lnTo>
                    <a:pt x="5291328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626" y="585216"/>
            <a:ext cx="7903209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Um catch Múltiplas</a:t>
            </a:r>
            <a:r>
              <a:rPr sz="2000" spc="-55" dirty="0"/>
              <a:t> </a:t>
            </a:r>
            <a:r>
              <a:rPr sz="2000" spc="-5" dirty="0"/>
              <a:t>Exceções</a:t>
            </a:r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2093595" y="1118235"/>
            <a:ext cx="599376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Um catch com </a:t>
            </a:r>
            <a:r>
              <a:rPr sz="1600" b="1" spc="-10" dirty="0">
                <a:latin typeface="Georgia"/>
                <a:cs typeface="Georgia"/>
              </a:rPr>
              <a:t>Múltiplas </a:t>
            </a:r>
            <a:r>
              <a:rPr sz="1600" b="1" spc="-5" dirty="0">
                <a:latin typeface="Georgia"/>
                <a:cs typeface="Georgia"/>
              </a:rPr>
              <a:t>classes de</a:t>
            </a:r>
            <a:r>
              <a:rPr sz="1600" b="1" spc="8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Exceção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9527" y="2435098"/>
            <a:ext cx="6137910" cy="3608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7850" marR="5080" indent="2540" algn="ctr">
              <a:lnSpc>
                <a:spcPct val="100000"/>
              </a:lnSpc>
              <a:spcBef>
                <a:spcPts val="95"/>
              </a:spcBef>
              <a:tabLst>
                <a:tab pos="4206240" algn="l"/>
              </a:tabLst>
            </a:pPr>
            <a:r>
              <a:rPr sz="1600" spc="35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bloco </a:t>
            </a:r>
            <a:r>
              <a:rPr sz="1600" b="1" spc="20" dirty="0">
                <a:solidFill>
                  <a:srgbClr val="7E7E7E"/>
                </a:solidFill>
                <a:latin typeface="Arial"/>
                <a:cs typeface="Arial"/>
              </a:rPr>
              <a:t>catch </a:t>
            </a:r>
            <a:r>
              <a:rPr sz="1600" spc="20" dirty="0">
                <a:solidFill>
                  <a:srgbClr val="7E7E7E"/>
                </a:solidFill>
                <a:latin typeface="Arial"/>
                <a:cs typeface="Arial"/>
              </a:rPr>
              <a:t>recebe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 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argumento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vários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tipos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de 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 </a:t>
            </a:r>
            <a:r>
              <a:rPr sz="1600" spc="35" dirty="0">
                <a:solidFill>
                  <a:srgbClr val="7E7E7E"/>
                </a:solidFill>
                <a:latin typeface="Arial"/>
                <a:cs typeface="Arial"/>
              </a:rPr>
              <a:t>separados </a:t>
            </a:r>
            <a:r>
              <a:rPr sz="1600" spc="40" dirty="0">
                <a:solidFill>
                  <a:srgbClr val="7E7E7E"/>
                </a:solidFill>
                <a:latin typeface="Arial"/>
                <a:cs typeface="Arial"/>
              </a:rPr>
              <a:t>pelo 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operador	( </a:t>
            </a:r>
            <a:r>
              <a:rPr sz="1600" b="1" spc="65" dirty="0">
                <a:solidFill>
                  <a:srgbClr val="7E7E7E"/>
                </a:solidFill>
                <a:latin typeface="Arial"/>
                <a:cs typeface="Arial"/>
              </a:rPr>
              <a:t>|</a:t>
            </a:r>
            <a:r>
              <a:rPr sz="1600" b="1" spc="25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399915" algn="ctr">
              <a:lnSpc>
                <a:spcPct val="100000"/>
              </a:lnSpc>
              <a:spcBef>
                <a:spcPts val="1265"/>
              </a:spcBef>
            </a:pPr>
            <a:r>
              <a:rPr sz="1600" spc="145" dirty="0">
                <a:solidFill>
                  <a:srgbClr val="7E7E7E"/>
                </a:solidFill>
                <a:latin typeface="Arial"/>
                <a:cs typeface="Arial"/>
              </a:rPr>
              <a:t>Tratamento</a:t>
            </a:r>
            <a:r>
              <a:rPr sz="1600" spc="1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  <a:p>
            <a:pPr marL="4401820" algn="ctr">
              <a:lnSpc>
                <a:spcPct val="100000"/>
              </a:lnSpc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Arial"/>
              <a:cs typeface="Arial"/>
            </a:endParaRPr>
          </a:p>
          <a:p>
            <a:pPr marL="4805680">
              <a:lnSpc>
                <a:spcPct val="100000"/>
              </a:lnSpc>
            </a:pPr>
            <a:r>
              <a:rPr sz="1600" spc="95" dirty="0">
                <a:solidFill>
                  <a:srgbClr val="7E7E7E"/>
                </a:solidFill>
                <a:latin typeface="Arial"/>
                <a:cs typeface="Arial"/>
              </a:rPr>
              <a:t>Sempre</a:t>
            </a:r>
            <a:r>
              <a:rPr sz="1600" spc="1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será</a:t>
            </a:r>
            <a:endParaRPr sz="1600">
              <a:latin typeface="Arial"/>
              <a:cs typeface="Arial"/>
            </a:endParaRPr>
          </a:p>
          <a:p>
            <a:pPr marL="4942840">
              <a:lnSpc>
                <a:spcPct val="100000"/>
              </a:lnSpc>
              <a:spcBef>
                <a:spcPts val="5"/>
              </a:spcBef>
            </a:pP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executado</a:t>
            </a:r>
            <a:endParaRPr sz="1600">
              <a:latin typeface="Arial"/>
              <a:cs typeface="Arial"/>
            </a:endParaRPr>
          </a:p>
          <a:p>
            <a:pPr marL="164465" marR="1530985" indent="-165100">
              <a:lnSpc>
                <a:spcPct val="100000"/>
              </a:lnSpc>
              <a:spcBef>
                <a:spcPts val="2240"/>
              </a:spcBef>
            </a:pPr>
            <a:r>
              <a:rPr sz="1000" spc="140" dirty="0">
                <a:latin typeface="Arial"/>
                <a:cs typeface="Arial"/>
              </a:rPr>
              <a:t>JAVA7: </a:t>
            </a:r>
            <a:r>
              <a:rPr sz="1000" spc="105" dirty="0">
                <a:latin typeface="Arial"/>
                <a:cs typeface="Arial"/>
              </a:rPr>
              <a:t>Para </a:t>
            </a:r>
            <a:r>
              <a:rPr sz="1000" spc="65" dirty="0">
                <a:latin typeface="Arial"/>
                <a:cs typeface="Arial"/>
              </a:rPr>
              <a:t>cada </a:t>
            </a:r>
            <a:r>
              <a:rPr sz="1000" spc="25" dirty="0">
                <a:latin typeface="Arial"/>
                <a:cs typeface="Arial"/>
              </a:rPr>
              <a:t>bloco </a:t>
            </a:r>
            <a:r>
              <a:rPr sz="1000" b="1" spc="130" dirty="0">
                <a:latin typeface="Arial"/>
                <a:cs typeface="Arial"/>
              </a:rPr>
              <a:t>try</a:t>
            </a:r>
            <a:r>
              <a:rPr sz="1000" spc="130" dirty="0">
                <a:latin typeface="Arial"/>
                <a:cs typeface="Arial"/>
              </a:rPr>
              <a:t>, </a:t>
            </a:r>
            <a:r>
              <a:rPr sz="1000" spc="60" dirty="0">
                <a:latin typeface="Arial"/>
                <a:cs typeface="Arial"/>
              </a:rPr>
              <a:t>pode </a:t>
            </a:r>
            <a:r>
              <a:rPr sz="1000" spc="85" dirty="0">
                <a:latin typeface="Arial"/>
                <a:cs typeface="Arial"/>
              </a:rPr>
              <a:t>haver </a:t>
            </a:r>
            <a:r>
              <a:rPr sz="1000" b="1" spc="80" dirty="0">
                <a:latin typeface="Arial"/>
                <a:cs typeface="Arial"/>
              </a:rPr>
              <a:t>um  </a:t>
            </a:r>
            <a:r>
              <a:rPr sz="1000" b="1" spc="-20" dirty="0">
                <a:latin typeface="Arial"/>
                <a:cs typeface="Arial"/>
              </a:rPr>
              <a:t>único </a:t>
            </a:r>
            <a:r>
              <a:rPr sz="1000" b="1" spc="30" dirty="0">
                <a:latin typeface="Arial"/>
                <a:cs typeface="Arial"/>
              </a:rPr>
              <a:t>catch</a:t>
            </a:r>
            <a:r>
              <a:rPr sz="1000" spc="30" dirty="0">
                <a:latin typeface="Arial"/>
                <a:cs typeface="Arial"/>
              </a:rPr>
              <a:t>, </a:t>
            </a:r>
            <a:r>
              <a:rPr sz="1000" spc="105" dirty="0">
                <a:latin typeface="Arial"/>
                <a:cs typeface="Arial"/>
              </a:rPr>
              <a:t>com </a:t>
            </a:r>
            <a:r>
              <a:rPr sz="1000" spc="110" dirty="0">
                <a:latin typeface="Arial"/>
                <a:cs typeface="Arial"/>
              </a:rPr>
              <a:t>muitos </a:t>
            </a:r>
            <a:r>
              <a:rPr sz="1000" spc="80" dirty="0">
                <a:latin typeface="Arial"/>
                <a:cs typeface="Arial"/>
              </a:rPr>
              <a:t>tipos </a:t>
            </a:r>
            <a:r>
              <a:rPr sz="1000" spc="50" dirty="0">
                <a:latin typeface="Arial"/>
                <a:cs typeface="Arial"/>
              </a:rPr>
              <a:t>de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Exceção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4884" y="4690871"/>
            <a:ext cx="6928484" cy="1952625"/>
            <a:chOff x="214884" y="4690871"/>
            <a:chExt cx="6928484" cy="1952625"/>
          </a:xfrm>
        </p:grpSpPr>
        <p:sp>
          <p:nvSpPr>
            <p:cNvPr id="16" name="object 16"/>
            <p:cNvSpPr/>
            <p:nvPr/>
          </p:nvSpPr>
          <p:spPr>
            <a:xfrm>
              <a:off x="5966460" y="4690871"/>
              <a:ext cx="1176528" cy="4739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08878" y="4711064"/>
              <a:ext cx="921385" cy="270510"/>
            </a:xfrm>
            <a:custGeom>
              <a:avLst/>
              <a:gdLst/>
              <a:ahLst/>
              <a:cxnLst/>
              <a:rect l="l" t="t" r="r" b="b"/>
              <a:pathLst>
                <a:path w="921384" h="270510">
                  <a:moveTo>
                    <a:pt x="811580" y="213982"/>
                  </a:moveTo>
                  <a:lnTo>
                    <a:pt x="752728" y="233045"/>
                  </a:lnTo>
                  <a:lnTo>
                    <a:pt x="746126" y="236777"/>
                  </a:lnTo>
                  <a:lnTo>
                    <a:pt x="741632" y="242522"/>
                  </a:lnTo>
                  <a:lnTo>
                    <a:pt x="739638" y="249529"/>
                  </a:lnTo>
                  <a:lnTo>
                    <a:pt x="740537" y="257048"/>
                  </a:lnTo>
                  <a:lnTo>
                    <a:pt x="744216" y="263650"/>
                  </a:lnTo>
                  <a:lnTo>
                    <a:pt x="749966" y="268144"/>
                  </a:lnTo>
                  <a:lnTo>
                    <a:pt x="757003" y="270138"/>
                  </a:lnTo>
                  <a:lnTo>
                    <a:pt x="764540" y="269240"/>
                  </a:lnTo>
                  <a:lnTo>
                    <a:pt x="888839" y="228981"/>
                  </a:lnTo>
                  <a:lnTo>
                    <a:pt x="880491" y="228981"/>
                  </a:lnTo>
                  <a:lnTo>
                    <a:pt x="811580" y="213982"/>
                  </a:lnTo>
                  <a:close/>
                </a:path>
                <a:path w="921384" h="270510">
                  <a:moveTo>
                    <a:pt x="847550" y="202331"/>
                  </a:moveTo>
                  <a:lnTo>
                    <a:pt x="811580" y="213982"/>
                  </a:lnTo>
                  <a:lnTo>
                    <a:pt x="880491" y="228981"/>
                  </a:lnTo>
                  <a:lnTo>
                    <a:pt x="881474" y="224409"/>
                  </a:lnTo>
                  <a:lnTo>
                    <a:pt x="871601" y="224409"/>
                  </a:lnTo>
                  <a:lnTo>
                    <a:pt x="847550" y="202331"/>
                  </a:lnTo>
                  <a:close/>
                </a:path>
                <a:path w="921384" h="270510">
                  <a:moveTo>
                    <a:pt x="786145" y="101806"/>
                  </a:moveTo>
                  <a:lnTo>
                    <a:pt x="779039" y="103503"/>
                  </a:lnTo>
                  <a:lnTo>
                    <a:pt x="772922" y="107950"/>
                  </a:lnTo>
                  <a:lnTo>
                    <a:pt x="769010" y="114425"/>
                  </a:lnTo>
                  <a:lnTo>
                    <a:pt x="767921" y="121650"/>
                  </a:lnTo>
                  <a:lnTo>
                    <a:pt x="769618" y="128756"/>
                  </a:lnTo>
                  <a:lnTo>
                    <a:pt x="774065" y="134874"/>
                  </a:lnTo>
                  <a:lnTo>
                    <a:pt x="819727" y="176791"/>
                  </a:lnTo>
                  <a:lnTo>
                    <a:pt x="888492" y="191770"/>
                  </a:lnTo>
                  <a:lnTo>
                    <a:pt x="880491" y="228981"/>
                  </a:lnTo>
                  <a:lnTo>
                    <a:pt x="888839" y="228981"/>
                  </a:lnTo>
                  <a:lnTo>
                    <a:pt x="921385" y="218440"/>
                  </a:lnTo>
                  <a:lnTo>
                    <a:pt x="799846" y="106807"/>
                  </a:lnTo>
                  <a:lnTo>
                    <a:pt x="793370" y="102895"/>
                  </a:lnTo>
                  <a:lnTo>
                    <a:pt x="786145" y="101806"/>
                  </a:lnTo>
                  <a:close/>
                </a:path>
                <a:path w="921384" h="270510">
                  <a:moveTo>
                    <a:pt x="878586" y="192278"/>
                  </a:moveTo>
                  <a:lnTo>
                    <a:pt x="847550" y="202331"/>
                  </a:lnTo>
                  <a:lnTo>
                    <a:pt x="871601" y="224409"/>
                  </a:lnTo>
                  <a:lnTo>
                    <a:pt x="878586" y="192278"/>
                  </a:lnTo>
                  <a:close/>
                </a:path>
                <a:path w="921384" h="270510">
                  <a:moveTo>
                    <a:pt x="888382" y="192278"/>
                  </a:moveTo>
                  <a:lnTo>
                    <a:pt x="878586" y="192278"/>
                  </a:lnTo>
                  <a:lnTo>
                    <a:pt x="871601" y="224409"/>
                  </a:lnTo>
                  <a:lnTo>
                    <a:pt x="881474" y="224409"/>
                  </a:lnTo>
                  <a:lnTo>
                    <a:pt x="888382" y="192278"/>
                  </a:lnTo>
                  <a:close/>
                </a:path>
                <a:path w="921384" h="270510">
                  <a:moveTo>
                    <a:pt x="8127" y="0"/>
                  </a:moveTo>
                  <a:lnTo>
                    <a:pt x="0" y="37337"/>
                  </a:lnTo>
                  <a:lnTo>
                    <a:pt x="811580" y="213982"/>
                  </a:lnTo>
                  <a:lnTo>
                    <a:pt x="847550" y="202331"/>
                  </a:lnTo>
                  <a:lnTo>
                    <a:pt x="819727" y="176791"/>
                  </a:lnTo>
                  <a:lnTo>
                    <a:pt x="8127" y="0"/>
                  </a:lnTo>
                  <a:close/>
                </a:path>
                <a:path w="921384" h="270510">
                  <a:moveTo>
                    <a:pt x="819727" y="176791"/>
                  </a:moveTo>
                  <a:lnTo>
                    <a:pt x="847550" y="202331"/>
                  </a:lnTo>
                  <a:lnTo>
                    <a:pt x="878586" y="192278"/>
                  </a:lnTo>
                  <a:lnTo>
                    <a:pt x="888382" y="192278"/>
                  </a:lnTo>
                  <a:lnTo>
                    <a:pt x="888492" y="191770"/>
                  </a:lnTo>
                  <a:lnTo>
                    <a:pt x="819727" y="1767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4884" y="4928615"/>
              <a:ext cx="1714500" cy="1714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870" y="1243330"/>
            <a:ext cx="5488305" cy="2514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03574" y="3958254"/>
            <a:ext cx="6809740" cy="2487930"/>
            <a:chOff x="502534" y="3891579"/>
            <a:chExt cx="6809740" cy="2487930"/>
          </a:xfrm>
        </p:grpSpPr>
        <p:sp>
          <p:nvSpPr>
            <p:cNvPr id="4" name="object 4"/>
            <p:cNvSpPr/>
            <p:nvPr/>
          </p:nvSpPr>
          <p:spPr>
            <a:xfrm>
              <a:off x="502534" y="3891579"/>
              <a:ext cx="4352177" cy="12392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41291" y="4177283"/>
              <a:ext cx="1615439" cy="489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83328" y="4197349"/>
              <a:ext cx="1360805" cy="294640"/>
            </a:xfrm>
            <a:custGeom>
              <a:avLst/>
              <a:gdLst/>
              <a:ahLst/>
              <a:cxnLst/>
              <a:rect l="l" t="t" r="r" b="b"/>
              <a:pathLst>
                <a:path w="1360804" h="294639">
                  <a:moveTo>
                    <a:pt x="1250514" y="235022"/>
                  </a:moveTo>
                  <a:lnTo>
                    <a:pt x="1192784" y="257556"/>
                  </a:lnTo>
                  <a:lnTo>
                    <a:pt x="1186418" y="261637"/>
                  </a:lnTo>
                  <a:lnTo>
                    <a:pt x="1182243" y="267636"/>
                  </a:lnTo>
                  <a:lnTo>
                    <a:pt x="1180639" y="274754"/>
                  </a:lnTo>
                  <a:lnTo>
                    <a:pt x="1181989" y="282194"/>
                  </a:lnTo>
                  <a:lnTo>
                    <a:pt x="1186070" y="288542"/>
                  </a:lnTo>
                  <a:lnTo>
                    <a:pt x="1192069" y="292687"/>
                  </a:lnTo>
                  <a:lnTo>
                    <a:pt x="1199187" y="294284"/>
                  </a:lnTo>
                  <a:lnTo>
                    <a:pt x="1206627" y="292988"/>
                  </a:lnTo>
                  <a:lnTo>
                    <a:pt x="1327344" y="245999"/>
                  </a:lnTo>
                  <a:lnTo>
                    <a:pt x="1320038" y="245999"/>
                  </a:lnTo>
                  <a:lnTo>
                    <a:pt x="1250514" y="235022"/>
                  </a:lnTo>
                  <a:close/>
                </a:path>
                <a:path w="1360804" h="294639">
                  <a:moveTo>
                    <a:pt x="1285640" y="221312"/>
                  </a:moveTo>
                  <a:lnTo>
                    <a:pt x="1250514" y="235022"/>
                  </a:lnTo>
                  <a:lnTo>
                    <a:pt x="1320038" y="245999"/>
                  </a:lnTo>
                  <a:lnTo>
                    <a:pt x="1320683" y="241935"/>
                  </a:lnTo>
                  <a:lnTo>
                    <a:pt x="1310894" y="241935"/>
                  </a:lnTo>
                  <a:lnTo>
                    <a:pt x="1285640" y="221312"/>
                  </a:lnTo>
                  <a:close/>
                </a:path>
                <a:path w="1360804" h="294639">
                  <a:moveTo>
                    <a:pt x="1218565" y="124587"/>
                  </a:moveTo>
                  <a:lnTo>
                    <a:pt x="1211568" y="126670"/>
                  </a:lnTo>
                  <a:lnTo>
                    <a:pt x="1205738" y="131444"/>
                  </a:lnTo>
                  <a:lnTo>
                    <a:pt x="1202225" y="138185"/>
                  </a:lnTo>
                  <a:lnTo>
                    <a:pt x="1201547" y="145462"/>
                  </a:lnTo>
                  <a:lnTo>
                    <a:pt x="1203630" y="152429"/>
                  </a:lnTo>
                  <a:lnTo>
                    <a:pt x="1208405" y="158242"/>
                  </a:lnTo>
                  <a:lnTo>
                    <a:pt x="1256375" y="197414"/>
                  </a:lnTo>
                  <a:lnTo>
                    <a:pt x="1326007" y="208406"/>
                  </a:lnTo>
                  <a:lnTo>
                    <a:pt x="1320038" y="245999"/>
                  </a:lnTo>
                  <a:lnTo>
                    <a:pt x="1327344" y="245999"/>
                  </a:lnTo>
                  <a:lnTo>
                    <a:pt x="1360297" y="233172"/>
                  </a:lnTo>
                  <a:lnTo>
                    <a:pt x="1232535" y="128777"/>
                  </a:lnTo>
                  <a:lnTo>
                    <a:pt x="1225847" y="125265"/>
                  </a:lnTo>
                  <a:lnTo>
                    <a:pt x="1218565" y="124587"/>
                  </a:lnTo>
                  <a:close/>
                </a:path>
                <a:path w="1360804" h="294639">
                  <a:moveTo>
                    <a:pt x="1316101" y="209423"/>
                  </a:moveTo>
                  <a:lnTo>
                    <a:pt x="1285640" y="221312"/>
                  </a:lnTo>
                  <a:lnTo>
                    <a:pt x="1310894" y="241935"/>
                  </a:lnTo>
                  <a:lnTo>
                    <a:pt x="1316101" y="209423"/>
                  </a:lnTo>
                  <a:close/>
                </a:path>
                <a:path w="1360804" h="294639">
                  <a:moveTo>
                    <a:pt x="1325845" y="209423"/>
                  </a:moveTo>
                  <a:lnTo>
                    <a:pt x="1316101" y="209423"/>
                  </a:lnTo>
                  <a:lnTo>
                    <a:pt x="1310894" y="241935"/>
                  </a:lnTo>
                  <a:lnTo>
                    <a:pt x="1320683" y="241935"/>
                  </a:lnTo>
                  <a:lnTo>
                    <a:pt x="1325845" y="209423"/>
                  </a:lnTo>
                  <a:close/>
                </a:path>
                <a:path w="1360804" h="294639">
                  <a:moveTo>
                    <a:pt x="5842" y="0"/>
                  </a:moveTo>
                  <a:lnTo>
                    <a:pt x="0" y="37592"/>
                  </a:lnTo>
                  <a:lnTo>
                    <a:pt x="1250514" y="235022"/>
                  </a:lnTo>
                  <a:lnTo>
                    <a:pt x="1285640" y="221312"/>
                  </a:lnTo>
                  <a:lnTo>
                    <a:pt x="1256375" y="197414"/>
                  </a:lnTo>
                  <a:lnTo>
                    <a:pt x="5842" y="0"/>
                  </a:lnTo>
                  <a:close/>
                </a:path>
                <a:path w="1360804" h="294639">
                  <a:moveTo>
                    <a:pt x="1256375" y="197414"/>
                  </a:moveTo>
                  <a:lnTo>
                    <a:pt x="1285640" y="221312"/>
                  </a:lnTo>
                  <a:lnTo>
                    <a:pt x="1316101" y="209423"/>
                  </a:lnTo>
                  <a:lnTo>
                    <a:pt x="1325845" y="209423"/>
                  </a:lnTo>
                  <a:lnTo>
                    <a:pt x="1326007" y="208406"/>
                  </a:lnTo>
                  <a:lnTo>
                    <a:pt x="1256375" y="19741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26336" y="5388863"/>
              <a:ext cx="5385816" cy="925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86356" y="5379719"/>
              <a:ext cx="5154168" cy="9997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73579" y="5416295"/>
              <a:ext cx="5291455" cy="830580"/>
            </a:xfrm>
            <a:custGeom>
              <a:avLst/>
              <a:gdLst/>
              <a:ahLst/>
              <a:cxnLst/>
              <a:rect l="l" t="t" r="r" b="b"/>
              <a:pathLst>
                <a:path w="5291455" h="830579">
                  <a:moveTo>
                    <a:pt x="5291328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5291328" y="830579"/>
                  </a:lnTo>
                  <a:lnTo>
                    <a:pt x="529132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73579" y="5416295"/>
              <a:ext cx="5291455" cy="830580"/>
            </a:xfrm>
            <a:custGeom>
              <a:avLst/>
              <a:gdLst/>
              <a:ahLst/>
              <a:cxnLst/>
              <a:rect l="l" t="t" r="r" b="b"/>
              <a:pathLst>
                <a:path w="5291455" h="830579">
                  <a:moveTo>
                    <a:pt x="0" y="830579"/>
                  </a:moveTo>
                  <a:lnTo>
                    <a:pt x="5291328" y="830579"/>
                  </a:lnTo>
                  <a:lnTo>
                    <a:pt x="5291328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9000" y="215265"/>
            <a:ext cx="694499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try-com-recursos</a:t>
            </a:r>
            <a:endParaRPr sz="4800"/>
          </a:p>
        </p:txBody>
      </p:sp>
      <p:grpSp>
        <p:nvGrpSpPr>
          <p:cNvPr id="12" name="object 12"/>
          <p:cNvGrpSpPr/>
          <p:nvPr/>
        </p:nvGrpSpPr>
        <p:grpSpPr>
          <a:xfrm>
            <a:off x="3596640" y="2025395"/>
            <a:ext cx="1831975" cy="708660"/>
            <a:chOff x="3596640" y="2025395"/>
            <a:chExt cx="1831975" cy="708660"/>
          </a:xfrm>
        </p:grpSpPr>
        <p:sp>
          <p:nvSpPr>
            <p:cNvPr id="13" name="object 13"/>
            <p:cNvSpPr/>
            <p:nvPr/>
          </p:nvSpPr>
          <p:spPr>
            <a:xfrm>
              <a:off x="3596640" y="2025395"/>
              <a:ext cx="1831848" cy="7086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39566" y="2172519"/>
              <a:ext cx="1577340" cy="495300"/>
            </a:xfrm>
            <a:custGeom>
              <a:avLst/>
              <a:gdLst/>
              <a:ahLst/>
              <a:cxnLst/>
              <a:rect l="l" t="t" r="r" b="b"/>
              <a:pathLst>
                <a:path w="1577339" h="495300">
                  <a:moveTo>
                    <a:pt x="1467451" y="53105"/>
                  </a:moveTo>
                  <a:lnTo>
                    <a:pt x="0" y="458539"/>
                  </a:lnTo>
                  <a:lnTo>
                    <a:pt x="10160" y="495242"/>
                  </a:lnTo>
                  <a:lnTo>
                    <a:pt x="1477399" y="89867"/>
                  </a:lnTo>
                  <a:lnTo>
                    <a:pt x="1503854" y="62721"/>
                  </a:lnTo>
                  <a:lnTo>
                    <a:pt x="1467451" y="53105"/>
                  </a:lnTo>
                  <a:close/>
                </a:path>
                <a:path w="1577339" h="495300">
                  <a:moveTo>
                    <a:pt x="1545602" y="34359"/>
                  </a:moveTo>
                  <a:lnTo>
                    <a:pt x="1535303" y="34359"/>
                  </a:lnTo>
                  <a:lnTo>
                    <a:pt x="1545463" y="71062"/>
                  </a:lnTo>
                  <a:lnTo>
                    <a:pt x="1477399" y="89867"/>
                  </a:lnTo>
                  <a:lnTo>
                    <a:pt x="1434338" y="134054"/>
                  </a:lnTo>
                  <a:lnTo>
                    <a:pt x="1430216" y="140386"/>
                  </a:lnTo>
                  <a:lnTo>
                    <a:pt x="1428892" y="147564"/>
                  </a:lnTo>
                  <a:lnTo>
                    <a:pt x="1430355" y="154717"/>
                  </a:lnTo>
                  <a:lnTo>
                    <a:pt x="1434592" y="160978"/>
                  </a:lnTo>
                  <a:lnTo>
                    <a:pt x="1440997" y="165100"/>
                  </a:lnTo>
                  <a:lnTo>
                    <a:pt x="1448212" y="166423"/>
                  </a:lnTo>
                  <a:lnTo>
                    <a:pt x="1455380" y="164961"/>
                  </a:lnTo>
                  <a:lnTo>
                    <a:pt x="1461643" y="160724"/>
                  </a:lnTo>
                  <a:lnTo>
                    <a:pt x="1576832" y="42614"/>
                  </a:lnTo>
                  <a:lnTo>
                    <a:pt x="1545602" y="34359"/>
                  </a:lnTo>
                  <a:close/>
                </a:path>
                <a:path w="1577339" h="495300">
                  <a:moveTo>
                    <a:pt x="1503854" y="62721"/>
                  </a:moveTo>
                  <a:lnTo>
                    <a:pt x="1477399" y="89867"/>
                  </a:lnTo>
                  <a:lnTo>
                    <a:pt x="1545463" y="71062"/>
                  </a:lnTo>
                  <a:lnTo>
                    <a:pt x="1535430" y="71062"/>
                  </a:lnTo>
                  <a:lnTo>
                    <a:pt x="1503854" y="62721"/>
                  </a:lnTo>
                  <a:close/>
                </a:path>
                <a:path w="1577339" h="495300">
                  <a:moveTo>
                    <a:pt x="1526667" y="39312"/>
                  </a:moveTo>
                  <a:lnTo>
                    <a:pt x="1503854" y="62721"/>
                  </a:lnTo>
                  <a:lnTo>
                    <a:pt x="1535430" y="71062"/>
                  </a:lnTo>
                  <a:lnTo>
                    <a:pt x="1526667" y="39312"/>
                  </a:lnTo>
                  <a:close/>
                </a:path>
                <a:path w="1577339" h="495300">
                  <a:moveTo>
                    <a:pt x="1536674" y="39312"/>
                  </a:moveTo>
                  <a:lnTo>
                    <a:pt x="1526667" y="39312"/>
                  </a:lnTo>
                  <a:lnTo>
                    <a:pt x="1535430" y="71062"/>
                  </a:lnTo>
                  <a:lnTo>
                    <a:pt x="1545463" y="71062"/>
                  </a:lnTo>
                  <a:lnTo>
                    <a:pt x="1536674" y="39312"/>
                  </a:lnTo>
                  <a:close/>
                </a:path>
                <a:path w="1577339" h="495300">
                  <a:moveTo>
                    <a:pt x="1535303" y="34359"/>
                  </a:moveTo>
                  <a:lnTo>
                    <a:pt x="1467451" y="53105"/>
                  </a:lnTo>
                  <a:lnTo>
                    <a:pt x="1503854" y="62721"/>
                  </a:lnTo>
                  <a:lnTo>
                    <a:pt x="1526667" y="39312"/>
                  </a:lnTo>
                  <a:lnTo>
                    <a:pt x="1536674" y="39312"/>
                  </a:lnTo>
                  <a:lnTo>
                    <a:pt x="1535303" y="34359"/>
                  </a:lnTo>
                  <a:close/>
                </a:path>
                <a:path w="1577339" h="495300">
                  <a:moveTo>
                    <a:pt x="1409775" y="0"/>
                  </a:moveTo>
                  <a:lnTo>
                    <a:pt x="1402873" y="2371"/>
                  </a:lnTo>
                  <a:lnTo>
                    <a:pt x="1397353" y="7147"/>
                  </a:lnTo>
                  <a:lnTo>
                    <a:pt x="1393952" y="13912"/>
                  </a:lnTo>
                  <a:lnTo>
                    <a:pt x="1393521" y="21528"/>
                  </a:lnTo>
                  <a:lnTo>
                    <a:pt x="1395936" y="28453"/>
                  </a:lnTo>
                  <a:lnTo>
                    <a:pt x="1400756" y="33950"/>
                  </a:lnTo>
                  <a:lnTo>
                    <a:pt x="1407541" y="37280"/>
                  </a:lnTo>
                  <a:lnTo>
                    <a:pt x="1467451" y="53105"/>
                  </a:lnTo>
                  <a:lnTo>
                    <a:pt x="1535303" y="34359"/>
                  </a:lnTo>
                  <a:lnTo>
                    <a:pt x="1545602" y="34359"/>
                  </a:lnTo>
                  <a:lnTo>
                    <a:pt x="1417320" y="450"/>
                  </a:lnTo>
                  <a:lnTo>
                    <a:pt x="14097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149983" y="1243329"/>
            <a:ext cx="6341745" cy="501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1665" marR="779145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Fechando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recursos,  </a:t>
            </a:r>
            <a:r>
              <a:rPr sz="1600" spc="165" dirty="0">
                <a:solidFill>
                  <a:srgbClr val="7E7E7E"/>
                </a:solidFill>
                <a:latin typeface="Arial"/>
                <a:cs typeface="Arial"/>
              </a:rPr>
              <a:t>tratamento  </a:t>
            </a:r>
            <a:r>
              <a:rPr sz="1600" spc="65" dirty="0">
                <a:solidFill>
                  <a:srgbClr val="7E7E7E"/>
                </a:solidFill>
                <a:latin typeface="Arial"/>
                <a:cs typeface="Arial"/>
              </a:rPr>
              <a:t>convencional, </a:t>
            </a:r>
            <a:r>
              <a:rPr sz="1600" spc="90" dirty="0">
                <a:solidFill>
                  <a:srgbClr val="7E7E7E"/>
                </a:solidFill>
                <a:latin typeface="Arial"/>
                <a:cs typeface="Arial"/>
              </a:rPr>
              <a:t>até  </a:t>
            </a:r>
            <a:r>
              <a:rPr sz="1600" spc="114" dirty="0">
                <a:solidFill>
                  <a:srgbClr val="7E7E7E"/>
                </a:solidFill>
                <a:latin typeface="Arial"/>
                <a:cs typeface="Arial"/>
              </a:rPr>
              <a:t>Java6, finally </a:t>
            </a:r>
            <a:r>
              <a:rPr sz="1600" spc="75" dirty="0">
                <a:solidFill>
                  <a:srgbClr val="7E7E7E"/>
                </a:solidFill>
                <a:latin typeface="Arial"/>
                <a:cs typeface="Arial"/>
              </a:rPr>
              <a:t>explícito 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e 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você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invoca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método  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close()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do</a:t>
            </a:r>
            <a:r>
              <a:rPr sz="1600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recurso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458210" marR="5080" indent="1270" algn="ctr">
              <a:lnSpc>
                <a:spcPct val="100000"/>
              </a:lnSpc>
              <a:spcBef>
                <a:spcPts val="5"/>
              </a:spcBef>
              <a:tabLst>
                <a:tab pos="4766310" algn="l"/>
              </a:tabLst>
            </a:pPr>
            <a:r>
              <a:rPr sz="1600" spc="75" dirty="0">
                <a:solidFill>
                  <a:srgbClr val="7E7E7E"/>
                </a:solidFill>
                <a:latin typeface="Arial"/>
                <a:cs typeface="Arial"/>
              </a:rPr>
              <a:t>Java </a:t>
            </a:r>
            <a:r>
              <a:rPr sz="1600" spc="185" dirty="0">
                <a:solidFill>
                  <a:srgbClr val="7E7E7E"/>
                </a:solidFill>
                <a:latin typeface="Arial"/>
                <a:cs typeface="Arial"/>
              </a:rPr>
              <a:t>7,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spc="65" dirty="0">
                <a:solidFill>
                  <a:srgbClr val="7E7E7E"/>
                </a:solidFill>
                <a:latin typeface="Arial"/>
                <a:cs typeface="Arial"/>
              </a:rPr>
              <a:t>recurso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é 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declarado </a:t>
            </a:r>
            <a:r>
              <a:rPr sz="1600" spc="85" dirty="0">
                <a:solidFill>
                  <a:srgbClr val="7E7E7E"/>
                </a:solidFill>
                <a:latin typeface="Arial"/>
                <a:cs typeface="Arial"/>
              </a:rPr>
              <a:t>no </a:t>
            </a:r>
            <a:r>
              <a:rPr sz="1600" b="1" spc="114" dirty="0">
                <a:solidFill>
                  <a:srgbClr val="7E7E7E"/>
                </a:solidFill>
                <a:latin typeface="Arial"/>
                <a:cs typeface="Arial"/>
              </a:rPr>
              <a:t>try()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b="1" spc="30" dirty="0">
                <a:solidFill>
                  <a:srgbClr val="7E7E7E"/>
                </a:solidFill>
                <a:latin typeface="Arial"/>
                <a:cs typeface="Arial"/>
              </a:rPr>
              <a:t>finally 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é</a:t>
            </a:r>
            <a:r>
              <a:rPr sz="1600" spc="2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7E7E7E"/>
                </a:solidFill>
                <a:latin typeface="Arial"/>
                <a:cs typeface="Arial"/>
              </a:rPr>
              <a:t>implícito,	</a:t>
            </a:r>
            <a:r>
              <a:rPr sz="1600" spc="120" dirty="0">
                <a:solidFill>
                  <a:srgbClr val="7E7E7E"/>
                </a:solidFill>
                <a:latin typeface="Arial"/>
                <a:cs typeface="Arial"/>
              </a:rPr>
              <a:t>método 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close() 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b="1" spc="-25" dirty="0">
                <a:solidFill>
                  <a:srgbClr val="7E7E7E"/>
                </a:solidFill>
                <a:latin typeface="Arial"/>
                <a:cs typeface="Arial"/>
              </a:rPr>
              <a:t>AutoCloseable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é </a:t>
            </a:r>
            <a:r>
              <a:rPr sz="1600" spc="65" dirty="0">
                <a:solidFill>
                  <a:srgbClr val="7E7E7E"/>
                </a:solidFill>
                <a:latin typeface="Arial"/>
                <a:cs typeface="Arial"/>
              </a:rPr>
              <a:t>invocado  </a:t>
            </a:r>
            <a:r>
              <a:rPr sz="1600" spc="125" dirty="0">
                <a:solidFill>
                  <a:srgbClr val="7E7E7E"/>
                </a:solidFill>
                <a:latin typeface="Arial"/>
                <a:cs typeface="Arial"/>
              </a:rPr>
              <a:t>automaticamente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Arial"/>
              <a:cs typeface="Arial"/>
            </a:endParaRPr>
          </a:p>
          <a:p>
            <a:pPr marR="1598295" indent="-635" algn="ctr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Recursos </a:t>
            </a:r>
            <a:r>
              <a:rPr sz="1200" spc="80" dirty="0">
                <a:latin typeface="Arial"/>
                <a:cs typeface="Arial"/>
              </a:rPr>
              <a:t>como </a:t>
            </a:r>
            <a:r>
              <a:rPr sz="1200" spc="65" dirty="0">
                <a:latin typeface="Arial"/>
                <a:cs typeface="Arial"/>
              </a:rPr>
              <a:t>arquivos, </a:t>
            </a:r>
            <a:r>
              <a:rPr sz="1200" spc="30" dirty="0">
                <a:latin typeface="Arial"/>
                <a:cs typeface="Arial"/>
              </a:rPr>
              <a:t>conexão </a:t>
            </a:r>
            <a:r>
              <a:rPr sz="1200" spc="50" dirty="0">
                <a:latin typeface="Arial"/>
                <a:cs typeface="Arial"/>
              </a:rPr>
              <a:t>de banco </a:t>
            </a:r>
            <a:r>
              <a:rPr sz="1200" spc="45" dirty="0">
                <a:latin typeface="Arial"/>
                <a:cs typeface="Arial"/>
              </a:rPr>
              <a:t>de  </a:t>
            </a:r>
            <a:r>
              <a:rPr sz="1200" spc="55" dirty="0">
                <a:latin typeface="Arial"/>
                <a:cs typeface="Arial"/>
              </a:rPr>
              <a:t>dados, </a:t>
            </a:r>
            <a:r>
              <a:rPr sz="1200" spc="40" dirty="0">
                <a:latin typeface="Arial"/>
                <a:cs typeface="Arial"/>
              </a:rPr>
              <a:t>socket </a:t>
            </a:r>
            <a:r>
              <a:rPr sz="1200" spc="50" dirty="0">
                <a:latin typeface="Arial"/>
                <a:cs typeface="Arial"/>
              </a:rPr>
              <a:t>de </a:t>
            </a:r>
            <a:r>
              <a:rPr sz="1200" spc="80" dirty="0">
                <a:latin typeface="Arial"/>
                <a:cs typeface="Arial"/>
              </a:rPr>
              <a:t>rede, </a:t>
            </a:r>
            <a:r>
              <a:rPr sz="1200" spc="55" dirty="0">
                <a:latin typeface="Arial"/>
                <a:cs typeface="Arial"/>
              </a:rPr>
              <a:t>etc., </a:t>
            </a:r>
            <a:r>
              <a:rPr sz="1200" spc="10" dirty="0">
                <a:latin typeface="Arial"/>
                <a:cs typeface="Arial"/>
              </a:rPr>
              <a:t>que </a:t>
            </a:r>
            <a:r>
              <a:rPr sz="1200" spc="150" dirty="0">
                <a:latin typeface="Arial"/>
                <a:cs typeface="Arial"/>
              </a:rPr>
              <a:t>implementam  </a:t>
            </a:r>
            <a:r>
              <a:rPr sz="1200" spc="100" dirty="0">
                <a:latin typeface="Arial"/>
                <a:cs typeface="Arial"/>
              </a:rPr>
              <a:t>interface </a:t>
            </a:r>
            <a:r>
              <a:rPr sz="1200" b="1" spc="-25" dirty="0">
                <a:latin typeface="Arial"/>
                <a:cs typeface="Arial"/>
              </a:rPr>
              <a:t>AutoCloseable </a:t>
            </a:r>
            <a:r>
              <a:rPr sz="1200" spc="10" dirty="0">
                <a:latin typeface="Arial"/>
                <a:cs typeface="Arial"/>
              </a:rPr>
              <a:t>o </a:t>
            </a:r>
            <a:r>
              <a:rPr sz="1200" b="1" spc="30" dirty="0">
                <a:latin typeface="Arial"/>
                <a:cs typeface="Arial"/>
              </a:rPr>
              <a:t>finally </a:t>
            </a:r>
            <a:r>
              <a:rPr sz="1200" spc="-60" dirty="0">
                <a:latin typeface="Arial"/>
                <a:cs typeface="Arial"/>
              </a:rPr>
              <a:t>é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implícito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615" y="4928615"/>
            <a:ext cx="1714500" cy="171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8824"/>
            <a:ext cx="9144000" cy="5599430"/>
            <a:chOff x="0" y="1258824"/>
            <a:chExt cx="9144000" cy="5599430"/>
          </a:xfrm>
        </p:grpSpPr>
        <p:sp>
          <p:nvSpPr>
            <p:cNvPr id="3" name="object 3"/>
            <p:cNvSpPr/>
            <p:nvPr/>
          </p:nvSpPr>
          <p:spPr>
            <a:xfrm>
              <a:off x="170687" y="2115312"/>
              <a:ext cx="6560820" cy="39898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14141" y="1267986"/>
              <a:ext cx="6124960" cy="7238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61972" y="1258824"/>
              <a:ext cx="5881116" cy="786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52244" y="1286256"/>
              <a:ext cx="6048756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52244" y="1286256"/>
              <a:ext cx="6049010" cy="647700"/>
            </a:xfrm>
            <a:custGeom>
              <a:avLst/>
              <a:gdLst/>
              <a:ahLst/>
              <a:cxnLst/>
              <a:rect l="l" t="t" r="r" b="b"/>
              <a:pathLst>
                <a:path w="6049009" h="647700">
                  <a:moveTo>
                    <a:pt x="0" y="647700"/>
                  </a:moveTo>
                  <a:lnTo>
                    <a:pt x="6048756" y="647700"/>
                  </a:lnTo>
                  <a:lnTo>
                    <a:pt x="604875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3830" y="370205"/>
            <a:ext cx="630491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Throw e</a:t>
            </a:r>
            <a:r>
              <a:rPr sz="4800" spc="-75" dirty="0"/>
              <a:t> </a:t>
            </a:r>
            <a:r>
              <a:rPr sz="4800" dirty="0"/>
              <a:t>Throws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2061845" y="1292860"/>
            <a:ext cx="588137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7580" marR="5080" indent="-945515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latin typeface="Georgia"/>
                <a:cs typeface="Georgia"/>
              </a:rPr>
              <a:t>Se um método causar uma </a:t>
            </a:r>
            <a:r>
              <a:rPr sz="1600" spc="-10" dirty="0">
                <a:latin typeface="Georgia"/>
                <a:cs typeface="Georgia"/>
              </a:rPr>
              <a:t>exceção </a:t>
            </a:r>
            <a:r>
              <a:rPr sz="1600" spc="-5" dirty="0">
                <a:latin typeface="Georgia"/>
                <a:cs typeface="Georgia"/>
              </a:rPr>
              <a:t>mas não capturá-la, </a:t>
            </a:r>
            <a:r>
              <a:rPr sz="1600" spc="-10" dirty="0">
                <a:latin typeface="Georgia"/>
                <a:cs typeface="Georgia"/>
              </a:rPr>
              <a:t>então  deve-se utilizar </a:t>
            </a:r>
            <a:r>
              <a:rPr sz="1600" spc="-5" dirty="0">
                <a:latin typeface="Georgia"/>
                <a:cs typeface="Georgia"/>
              </a:rPr>
              <a:t>a palavra-chave</a:t>
            </a:r>
            <a:r>
              <a:rPr sz="1600" spc="15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throws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5942" y="2502788"/>
            <a:ext cx="15919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145" dirty="0">
                <a:solidFill>
                  <a:srgbClr val="7E7E7E"/>
                </a:solidFill>
                <a:latin typeface="Arial"/>
                <a:cs typeface="Arial"/>
              </a:rPr>
              <a:t>Tratamento</a:t>
            </a:r>
            <a:r>
              <a:rPr sz="1600" spc="1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114" y="5740400"/>
            <a:ext cx="1623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5080" indent="-421005">
              <a:lnSpc>
                <a:spcPct val="100000"/>
              </a:lnSpc>
              <a:spcBef>
                <a:spcPts val="95"/>
              </a:spcBef>
            </a:pP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Lançamento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da  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62015" y="2944367"/>
            <a:ext cx="2004060" cy="2967355"/>
            <a:chOff x="5462015" y="2944367"/>
            <a:chExt cx="2004060" cy="2967355"/>
          </a:xfrm>
        </p:grpSpPr>
        <p:sp>
          <p:nvSpPr>
            <p:cNvPr id="13" name="object 13"/>
            <p:cNvSpPr/>
            <p:nvPr/>
          </p:nvSpPr>
          <p:spPr>
            <a:xfrm>
              <a:off x="6187439" y="3393947"/>
              <a:ext cx="312420" cy="9875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29349" y="3429761"/>
              <a:ext cx="215265" cy="876300"/>
            </a:xfrm>
            <a:custGeom>
              <a:avLst/>
              <a:gdLst/>
              <a:ahLst/>
              <a:cxnLst/>
              <a:rect l="l" t="t" r="r" b="b"/>
              <a:pathLst>
                <a:path w="215264" h="876300">
                  <a:moveTo>
                    <a:pt x="0" y="0"/>
                  </a:moveTo>
                  <a:lnTo>
                    <a:pt x="41808" y="1404"/>
                  </a:lnTo>
                  <a:lnTo>
                    <a:pt x="75961" y="5238"/>
                  </a:lnTo>
                  <a:lnTo>
                    <a:pt x="98994" y="10929"/>
                  </a:lnTo>
                  <a:lnTo>
                    <a:pt x="107441" y="17907"/>
                  </a:lnTo>
                  <a:lnTo>
                    <a:pt x="107441" y="420243"/>
                  </a:lnTo>
                  <a:lnTo>
                    <a:pt x="115889" y="427220"/>
                  </a:lnTo>
                  <a:lnTo>
                    <a:pt x="138922" y="432911"/>
                  </a:lnTo>
                  <a:lnTo>
                    <a:pt x="173075" y="436745"/>
                  </a:lnTo>
                  <a:lnTo>
                    <a:pt x="214884" y="438150"/>
                  </a:lnTo>
                  <a:lnTo>
                    <a:pt x="173075" y="439554"/>
                  </a:lnTo>
                  <a:lnTo>
                    <a:pt x="138922" y="443388"/>
                  </a:lnTo>
                  <a:lnTo>
                    <a:pt x="115889" y="449079"/>
                  </a:lnTo>
                  <a:lnTo>
                    <a:pt x="107441" y="456056"/>
                  </a:lnTo>
                  <a:lnTo>
                    <a:pt x="107441" y="858393"/>
                  </a:lnTo>
                  <a:lnTo>
                    <a:pt x="98994" y="865370"/>
                  </a:lnTo>
                  <a:lnTo>
                    <a:pt x="75961" y="871061"/>
                  </a:lnTo>
                  <a:lnTo>
                    <a:pt x="41808" y="874895"/>
                  </a:lnTo>
                  <a:lnTo>
                    <a:pt x="0" y="8763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02323" y="2944367"/>
              <a:ext cx="1063752" cy="9997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44233" y="3022218"/>
              <a:ext cx="864235" cy="859155"/>
            </a:xfrm>
            <a:custGeom>
              <a:avLst/>
              <a:gdLst/>
              <a:ahLst/>
              <a:cxnLst/>
              <a:rect l="l" t="t" r="r" b="b"/>
              <a:pathLst>
                <a:path w="864234" h="859154">
                  <a:moveTo>
                    <a:pt x="202818" y="833119"/>
                  </a:moveTo>
                  <a:lnTo>
                    <a:pt x="0" y="833119"/>
                  </a:lnTo>
                  <a:lnTo>
                    <a:pt x="0" y="859027"/>
                  </a:lnTo>
                  <a:lnTo>
                    <a:pt x="222885" y="859027"/>
                  </a:lnTo>
                  <a:lnTo>
                    <a:pt x="228726" y="853312"/>
                  </a:lnTo>
                  <a:lnTo>
                    <a:pt x="228726" y="846073"/>
                  </a:lnTo>
                  <a:lnTo>
                    <a:pt x="202818" y="846073"/>
                  </a:lnTo>
                  <a:lnTo>
                    <a:pt x="202818" y="833119"/>
                  </a:lnTo>
                  <a:close/>
                </a:path>
                <a:path w="864234" h="859154">
                  <a:moveTo>
                    <a:pt x="790611" y="47116"/>
                  </a:moveTo>
                  <a:lnTo>
                    <a:pt x="208661" y="47116"/>
                  </a:lnTo>
                  <a:lnTo>
                    <a:pt x="202818" y="52958"/>
                  </a:lnTo>
                  <a:lnTo>
                    <a:pt x="202818" y="846073"/>
                  </a:lnTo>
                  <a:lnTo>
                    <a:pt x="215772" y="833119"/>
                  </a:lnTo>
                  <a:lnTo>
                    <a:pt x="228726" y="833119"/>
                  </a:lnTo>
                  <a:lnTo>
                    <a:pt x="228726" y="73025"/>
                  </a:lnTo>
                  <a:lnTo>
                    <a:pt x="215772" y="73025"/>
                  </a:lnTo>
                  <a:lnTo>
                    <a:pt x="228726" y="60070"/>
                  </a:lnTo>
                  <a:lnTo>
                    <a:pt x="812818" y="60070"/>
                  </a:lnTo>
                  <a:lnTo>
                    <a:pt x="790611" y="47116"/>
                  </a:lnTo>
                  <a:close/>
                </a:path>
                <a:path w="864234" h="859154">
                  <a:moveTo>
                    <a:pt x="228726" y="833119"/>
                  </a:moveTo>
                  <a:lnTo>
                    <a:pt x="215772" y="833119"/>
                  </a:lnTo>
                  <a:lnTo>
                    <a:pt x="202818" y="846073"/>
                  </a:lnTo>
                  <a:lnTo>
                    <a:pt x="228726" y="846073"/>
                  </a:lnTo>
                  <a:lnTo>
                    <a:pt x="228726" y="833119"/>
                  </a:lnTo>
                  <a:close/>
                </a:path>
                <a:path w="864234" h="859154">
                  <a:moveTo>
                    <a:pt x="812818" y="60070"/>
                  </a:moveTo>
                  <a:lnTo>
                    <a:pt x="754252" y="94233"/>
                  </a:lnTo>
                  <a:lnTo>
                    <a:pt x="748030" y="97789"/>
                  </a:lnTo>
                  <a:lnTo>
                    <a:pt x="745870" y="105790"/>
                  </a:lnTo>
                  <a:lnTo>
                    <a:pt x="749554" y="111886"/>
                  </a:lnTo>
                  <a:lnTo>
                    <a:pt x="753110" y="118109"/>
                  </a:lnTo>
                  <a:lnTo>
                    <a:pt x="761111" y="120141"/>
                  </a:lnTo>
                  <a:lnTo>
                    <a:pt x="841896" y="73025"/>
                  </a:lnTo>
                  <a:lnTo>
                    <a:pt x="838454" y="73025"/>
                  </a:lnTo>
                  <a:lnTo>
                    <a:pt x="838454" y="71246"/>
                  </a:lnTo>
                  <a:lnTo>
                    <a:pt x="831976" y="71246"/>
                  </a:lnTo>
                  <a:lnTo>
                    <a:pt x="812818" y="60070"/>
                  </a:lnTo>
                  <a:close/>
                </a:path>
                <a:path w="864234" h="859154">
                  <a:moveTo>
                    <a:pt x="228726" y="60070"/>
                  </a:moveTo>
                  <a:lnTo>
                    <a:pt x="215772" y="73025"/>
                  </a:lnTo>
                  <a:lnTo>
                    <a:pt x="228726" y="73025"/>
                  </a:lnTo>
                  <a:lnTo>
                    <a:pt x="228726" y="60070"/>
                  </a:lnTo>
                  <a:close/>
                </a:path>
                <a:path w="864234" h="859154">
                  <a:moveTo>
                    <a:pt x="812818" y="60070"/>
                  </a:moveTo>
                  <a:lnTo>
                    <a:pt x="228726" y="60070"/>
                  </a:lnTo>
                  <a:lnTo>
                    <a:pt x="228726" y="73025"/>
                  </a:lnTo>
                  <a:lnTo>
                    <a:pt x="790611" y="73025"/>
                  </a:lnTo>
                  <a:lnTo>
                    <a:pt x="812818" y="60070"/>
                  </a:lnTo>
                  <a:close/>
                </a:path>
                <a:path w="864234" h="859154">
                  <a:moveTo>
                    <a:pt x="841897" y="47116"/>
                  </a:moveTo>
                  <a:lnTo>
                    <a:pt x="838454" y="47116"/>
                  </a:lnTo>
                  <a:lnTo>
                    <a:pt x="838454" y="73025"/>
                  </a:lnTo>
                  <a:lnTo>
                    <a:pt x="841896" y="73025"/>
                  </a:lnTo>
                  <a:lnTo>
                    <a:pt x="864108" y="60070"/>
                  </a:lnTo>
                  <a:lnTo>
                    <a:pt x="841897" y="47116"/>
                  </a:lnTo>
                  <a:close/>
                </a:path>
                <a:path w="864234" h="859154">
                  <a:moveTo>
                    <a:pt x="831976" y="48894"/>
                  </a:moveTo>
                  <a:lnTo>
                    <a:pt x="812818" y="60070"/>
                  </a:lnTo>
                  <a:lnTo>
                    <a:pt x="831976" y="71246"/>
                  </a:lnTo>
                  <a:lnTo>
                    <a:pt x="831976" y="48894"/>
                  </a:lnTo>
                  <a:close/>
                </a:path>
                <a:path w="864234" h="859154">
                  <a:moveTo>
                    <a:pt x="838454" y="48894"/>
                  </a:moveTo>
                  <a:lnTo>
                    <a:pt x="831976" y="48894"/>
                  </a:lnTo>
                  <a:lnTo>
                    <a:pt x="831976" y="71246"/>
                  </a:lnTo>
                  <a:lnTo>
                    <a:pt x="838454" y="71246"/>
                  </a:lnTo>
                  <a:lnTo>
                    <a:pt x="838454" y="48894"/>
                  </a:lnTo>
                  <a:close/>
                </a:path>
                <a:path w="864234" h="859154">
                  <a:moveTo>
                    <a:pt x="761111" y="0"/>
                  </a:moveTo>
                  <a:lnTo>
                    <a:pt x="753110" y="2031"/>
                  </a:lnTo>
                  <a:lnTo>
                    <a:pt x="749554" y="8254"/>
                  </a:lnTo>
                  <a:lnTo>
                    <a:pt x="745870" y="14350"/>
                  </a:lnTo>
                  <a:lnTo>
                    <a:pt x="748030" y="22351"/>
                  </a:lnTo>
                  <a:lnTo>
                    <a:pt x="754252" y="25907"/>
                  </a:lnTo>
                  <a:lnTo>
                    <a:pt x="812818" y="60070"/>
                  </a:lnTo>
                  <a:lnTo>
                    <a:pt x="831976" y="48894"/>
                  </a:lnTo>
                  <a:lnTo>
                    <a:pt x="838454" y="48894"/>
                  </a:lnTo>
                  <a:lnTo>
                    <a:pt x="838454" y="47116"/>
                  </a:lnTo>
                  <a:lnTo>
                    <a:pt x="841897" y="47116"/>
                  </a:lnTo>
                  <a:lnTo>
                    <a:pt x="761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62015" y="5265419"/>
              <a:ext cx="992124" cy="6461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03925" y="5288279"/>
              <a:ext cx="852169" cy="445134"/>
            </a:xfrm>
            <a:custGeom>
              <a:avLst/>
              <a:gdLst/>
              <a:ahLst/>
              <a:cxnLst/>
              <a:rect l="l" t="t" r="r" b="b"/>
              <a:pathLst>
                <a:path w="852170" h="445135">
                  <a:moveTo>
                    <a:pt x="746378" y="326834"/>
                  </a:moveTo>
                  <a:lnTo>
                    <a:pt x="740283" y="330441"/>
                  </a:lnTo>
                  <a:lnTo>
                    <a:pt x="734060" y="334035"/>
                  </a:lnTo>
                  <a:lnTo>
                    <a:pt x="731901" y="341972"/>
                  </a:lnTo>
                  <a:lnTo>
                    <a:pt x="735584" y="348157"/>
                  </a:lnTo>
                  <a:lnTo>
                    <a:pt x="792099" y="445058"/>
                  </a:lnTo>
                  <a:lnTo>
                    <a:pt x="807090" y="419354"/>
                  </a:lnTo>
                  <a:lnTo>
                    <a:pt x="779145" y="419354"/>
                  </a:lnTo>
                  <a:lnTo>
                    <a:pt x="779145" y="371460"/>
                  </a:lnTo>
                  <a:lnTo>
                    <a:pt x="757936" y="335102"/>
                  </a:lnTo>
                  <a:lnTo>
                    <a:pt x="754379" y="328917"/>
                  </a:lnTo>
                  <a:lnTo>
                    <a:pt x="746378" y="326834"/>
                  </a:lnTo>
                  <a:close/>
                </a:path>
                <a:path w="852170" h="445135">
                  <a:moveTo>
                    <a:pt x="779145" y="371460"/>
                  </a:moveTo>
                  <a:lnTo>
                    <a:pt x="779145" y="419354"/>
                  </a:lnTo>
                  <a:lnTo>
                    <a:pt x="805052" y="419354"/>
                  </a:lnTo>
                  <a:lnTo>
                    <a:pt x="805052" y="412826"/>
                  </a:lnTo>
                  <a:lnTo>
                    <a:pt x="780923" y="412826"/>
                  </a:lnTo>
                  <a:lnTo>
                    <a:pt x="792099" y="393667"/>
                  </a:lnTo>
                  <a:lnTo>
                    <a:pt x="779145" y="371460"/>
                  </a:lnTo>
                  <a:close/>
                </a:path>
                <a:path w="852170" h="445135">
                  <a:moveTo>
                    <a:pt x="837819" y="326834"/>
                  </a:moveTo>
                  <a:lnTo>
                    <a:pt x="829818" y="328917"/>
                  </a:lnTo>
                  <a:lnTo>
                    <a:pt x="826262" y="335102"/>
                  </a:lnTo>
                  <a:lnTo>
                    <a:pt x="805052" y="371460"/>
                  </a:lnTo>
                  <a:lnTo>
                    <a:pt x="805052" y="419354"/>
                  </a:lnTo>
                  <a:lnTo>
                    <a:pt x="807090" y="419354"/>
                  </a:lnTo>
                  <a:lnTo>
                    <a:pt x="848613" y="348157"/>
                  </a:lnTo>
                  <a:lnTo>
                    <a:pt x="852170" y="341972"/>
                  </a:lnTo>
                  <a:lnTo>
                    <a:pt x="850138" y="334035"/>
                  </a:lnTo>
                  <a:lnTo>
                    <a:pt x="843914" y="330441"/>
                  </a:lnTo>
                  <a:lnTo>
                    <a:pt x="837819" y="326834"/>
                  </a:lnTo>
                  <a:close/>
                </a:path>
                <a:path w="852170" h="445135">
                  <a:moveTo>
                    <a:pt x="792099" y="393667"/>
                  </a:moveTo>
                  <a:lnTo>
                    <a:pt x="780923" y="412826"/>
                  </a:lnTo>
                  <a:lnTo>
                    <a:pt x="803275" y="412826"/>
                  </a:lnTo>
                  <a:lnTo>
                    <a:pt x="792099" y="393667"/>
                  </a:lnTo>
                  <a:close/>
                </a:path>
                <a:path w="852170" h="445135">
                  <a:moveTo>
                    <a:pt x="805052" y="371460"/>
                  </a:moveTo>
                  <a:lnTo>
                    <a:pt x="792099" y="393667"/>
                  </a:lnTo>
                  <a:lnTo>
                    <a:pt x="803275" y="412826"/>
                  </a:lnTo>
                  <a:lnTo>
                    <a:pt x="805052" y="412826"/>
                  </a:lnTo>
                  <a:lnTo>
                    <a:pt x="805052" y="371460"/>
                  </a:lnTo>
                  <a:close/>
                </a:path>
                <a:path w="852170" h="445135">
                  <a:moveTo>
                    <a:pt x="779145" y="12954"/>
                  </a:moveTo>
                  <a:lnTo>
                    <a:pt x="779145" y="371460"/>
                  </a:lnTo>
                  <a:lnTo>
                    <a:pt x="792099" y="393667"/>
                  </a:lnTo>
                  <a:lnTo>
                    <a:pt x="805052" y="371460"/>
                  </a:lnTo>
                  <a:lnTo>
                    <a:pt x="805052" y="25908"/>
                  </a:lnTo>
                  <a:lnTo>
                    <a:pt x="792099" y="25908"/>
                  </a:lnTo>
                  <a:lnTo>
                    <a:pt x="779145" y="12954"/>
                  </a:lnTo>
                  <a:close/>
                </a:path>
                <a:path w="852170" h="445135">
                  <a:moveTo>
                    <a:pt x="799211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779145" y="25908"/>
                  </a:lnTo>
                  <a:lnTo>
                    <a:pt x="779145" y="12954"/>
                  </a:lnTo>
                  <a:lnTo>
                    <a:pt x="805052" y="12954"/>
                  </a:lnTo>
                  <a:lnTo>
                    <a:pt x="805052" y="5842"/>
                  </a:lnTo>
                  <a:lnTo>
                    <a:pt x="799211" y="0"/>
                  </a:lnTo>
                  <a:close/>
                </a:path>
                <a:path w="852170" h="445135">
                  <a:moveTo>
                    <a:pt x="805052" y="12954"/>
                  </a:moveTo>
                  <a:lnTo>
                    <a:pt x="779145" y="12954"/>
                  </a:lnTo>
                  <a:lnTo>
                    <a:pt x="792099" y="25908"/>
                  </a:lnTo>
                  <a:lnTo>
                    <a:pt x="805052" y="25908"/>
                  </a:lnTo>
                  <a:lnTo>
                    <a:pt x="805052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596631" y="4312107"/>
            <a:ext cx="12522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Desviando</a:t>
            </a:r>
            <a:r>
              <a:rPr sz="1600" spc="1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exceção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244" y="714755"/>
            <a:ext cx="7152640" cy="4032885"/>
            <a:chOff x="428244" y="714755"/>
            <a:chExt cx="7152640" cy="4032885"/>
          </a:xfrm>
        </p:grpSpPr>
        <p:sp>
          <p:nvSpPr>
            <p:cNvPr id="21" name="object 21"/>
            <p:cNvSpPr/>
            <p:nvPr/>
          </p:nvSpPr>
          <p:spPr>
            <a:xfrm>
              <a:off x="5593079" y="4372355"/>
              <a:ext cx="1987296" cy="3749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35752" y="4450207"/>
              <a:ext cx="1786889" cy="234315"/>
            </a:xfrm>
            <a:custGeom>
              <a:avLst/>
              <a:gdLst/>
              <a:ahLst/>
              <a:cxnLst/>
              <a:rect l="l" t="t" r="r" b="b"/>
              <a:pathLst>
                <a:path w="1786890" h="234314">
                  <a:moveTo>
                    <a:pt x="1712885" y="47117"/>
                  </a:moveTo>
                  <a:lnTo>
                    <a:pt x="5842" y="47117"/>
                  </a:lnTo>
                  <a:lnTo>
                    <a:pt x="0" y="52959"/>
                  </a:lnTo>
                  <a:lnTo>
                    <a:pt x="0" y="228346"/>
                  </a:lnTo>
                  <a:lnTo>
                    <a:pt x="5842" y="234188"/>
                  </a:lnTo>
                  <a:lnTo>
                    <a:pt x="17525" y="234188"/>
                  </a:lnTo>
                  <a:lnTo>
                    <a:pt x="17525" y="212852"/>
                  </a:lnTo>
                  <a:lnTo>
                    <a:pt x="12953" y="208280"/>
                  </a:lnTo>
                  <a:lnTo>
                    <a:pt x="25908" y="208280"/>
                  </a:lnTo>
                  <a:lnTo>
                    <a:pt x="25908" y="73025"/>
                  </a:lnTo>
                  <a:lnTo>
                    <a:pt x="12953" y="73025"/>
                  </a:lnTo>
                  <a:lnTo>
                    <a:pt x="25907" y="60071"/>
                  </a:lnTo>
                  <a:lnTo>
                    <a:pt x="1735092" y="60071"/>
                  </a:lnTo>
                  <a:lnTo>
                    <a:pt x="1712885" y="47117"/>
                  </a:lnTo>
                  <a:close/>
                </a:path>
                <a:path w="1786890" h="234314">
                  <a:moveTo>
                    <a:pt x="25908" y="208280"/>
                  </a:moveTo>
                  <a:lnTo>
                    <a:pt x="17525" y="208280"/>
                  </a:lnTo>
                  <a:lnTo>
                    <a:pt x="17525" y="212852"/>
                  </a:lnTo>
                  <a:lnTo>
                    <a:pt x="25908" y="221234"/>
                  </a:lnTo>
                  <a:lnTo>
                    <a:pt x="25908" y="208280"/>
                  </a:lnTo>
                  <a:close/>
                </a:path>
                <a:path w="1786890" h="234314">
                  <a:moveTo>
                    <a:pt x="17525" y="208280"/>
                  </a:moveTo>
                  <a:lnTo>
                    <a:pt x="12953" y="208280"/>
                  </a:lnTo>
                  <a:lnTo>
                    <a:pt x="17525" y="212852"/>
                  </a:lnTo>
                  <a:lnTo>
                    <a:pt x="17525" y="208280"/>
                  </a:lnTo>
                  <a:close/>
                </a:path>
                <a:path w="1786890" h="234314">
                  <a:moveTo>
                    <a:pt x="1735092" y="60071"/>
                  </a:moveTo>
                  <a:lnTo>
                    <a:pt x="1676527" y="94234"/>
                  </a:lnTo>
                  <a:lnTo>
                    <a:pt x="1670303" y="97790"/>
                  </a:lnTo>
                  <a:lnTo>
                    <a:pt x="1668272" y="105791"/>
                  </a:lnTo>
                  <a:lnTo>
                    <a:pt x="1671827" y="111887"/>
                  </a:lnTo>
                  <a:lnTo>
                    <a:pt x="1675511" y="118110"/>
                  </a:lnTo>
                  <a:lnTo>
                    <a:pt x="1683384" y="120142"/>
                  </a:lnTo>
                  <a:lnTo>
                    <a:pt x="1689607" y="116586"/>
                  </a:lnTo>
                  <a:lnTo>
                    <a:pt x="1764297" y="73025"/>
                  </a:lnTo>
                  <a:lnTo>
                    <a:pt x="1760727" y="73025"/>
                  </a:lnTo>
                  <a:lnTo>
                    <a:pt x="1760727" y="71247"/>
                  </a:lnTo>
                  <a:lnTo>
                    <a:pt x="1754251" y="71247"/>
                  </a:lnTo>
                  <a:lnTo>
                    <a:pt x="1735092" y="60071"/>
                  </a:lnTo>
                  <a:close/>
                </a:path>
                <a:path w="1786890" h="234314">
                  <a:moveTo>
                    <a:pt x="25908" y="60071"/>
                  </a:moveTo>
                  <a:lnTo>
                    <a:pt x="12953" y="73025"/>
                  </a:lnTo>
                  <a:lnTo>
                    <a:pt x="25908" y="73025"/>
                  </a:lnTo>
                  <a:lnTo>
                    <a:pt x="25908" y="60071"/>
                  </a:lnTo>
                  <a:close/>
                </a:path>
                <a:path w="1786890" h="234314">
                  <a:moveTo>
                    <a:pt x="1735092" y="60071"/>
                  </a:moveTo>
                  <a:lnTo>
                    <a:pt x="25908" y="60071"/>
                  </a:lnTo>
                  <a:lnTo>
                    <a:pt x="25908" y="73025"/>
                  </a:lnTo>
                  <a:lnTo>
                    <a:pt x="1712885" y="73025"/>
                  </a:lnTo>
                  <a:lnTo>
                    <a:pt x="1735092" y="60071"/>
                  </a:lnTo>
                  <a:close/>
                </a:path>
                <a:path w="1786890" h="234314">
                  <a:moveTo>
                    <a:pt x="1764297" y="47117"/>
                  </a:moveTo>
                  <a:lnTo>
                    <a:pt x="1760727" y="47117"/>
                  </a:lnTo>
                  <a:lnTo>
                    <a:pt x="1760727" y="73025"/>
                  </a:lnTo>
                  <a:lnTo>
                    <a:pt x="1764297" y="73025"/>
                  </a:lnTo>
                  <a:lnTo>
                    <a:pt x="1786508" y="60071"/>
                  </a:lnTo>
                  <a:lnTo>
                    <a:pt x="1764297" y="47117"/>
                  </a:lnTo>
                  <a:close/>
                </a:path>
                <a:path w="1786890" h="234314">
                  <a:moveTo>
                    <a:pt x="1754251" y="48895"/>
                  </a:moveTo>
                  <a:lnTo>
                    <a:pt x="1735092" y="60071"/>
                  </a:lnTo>
                  <a:lnTo>
                    <a:pt x="1754251" y="71247"/>
                  </a:lnTo>
                  <a:lnTo>
                    <a:pt x="1754251" y="48895"/>
                  </a:lnTo>
                  <a:close/>
                </a:path>
                <a:path w="1786890" h="234314">
                  <a:moveTo>
                    <a:pt x="1760727" y="48895"/>
                  </a:moveTo>
                  <a:lnTo>
                    <a:pt x="1754251" y="48895"/>
                  </a:lnTo>
                  <a:lnTo>
                    <a:pt x="1754251" y="71247"/>
                  </a:lnTo>
                  <a:lnTo>
                    <a:pt x="1760727" y="71247"/>
                  </a:lnTo>
                  <a:lnTo>
                    <a:pt x="1760727" y="48895"/>
                  </a:lnTo>
                  <a:close/>
                </a:path>
                <a:path w="1786890" h="234314">
                  <a:moveTo>
                    <a:pt x="1683384" y="0"/>
                  </a:moveTo>
                  <a:lnTo>
                    <a:pt x="1675511" y="2032"/>
                  </a:lnTo>
                  <a:lnTo>
                    <a:pt x="1671827" y="8255"/>
                  </a:lnTo>
                  <a:lnTo>
                    <a:pt x="1668272" y="14351"/>
                  </a:lnTo>
                  <a:lnTo>
                    <a:pt x="1670303" y="22352"/>
                  </a:lnTo>
                  <a:lnTo>
                    <a:pt x="1676527" y="25908"/>
                  </a:lnTo>
                  <a:lnTo>
                    <a:pt x="1735092" y="60071"/>
                  </a:lnTo>
                  <a:lnTo>
                    <a:pt x="1754251" y="48895"/>
                  </a:lnTo>
                  <a:lnTo>
                    <a:pt x="1760727" y="48895"/>
                  </a:lnTo>
                  <a:lnTo>
                    <a:pt x="1760727" y="47117"/>
                  </a:lnTo>
                  <a:lnTo>
                    <a:pt x="1764297" y="47117"/>
                  </a:lnTo>
                  <a:lnTo>
                    <a:pt x="1689607" y="3556"/>
                  </a:lnTo>
                  <a:lnTo>
                    <a:pt x="1683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8244" y="714755"/>
              <a:ext cx="1714500" cy="1714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9774" y="4158234"/>
            <a:ext cx="6753225" cy="977265"/>
          </a:xfrm>
          <a:custGeom>
            <a:avLst/>
            <a:gdLst/>
            <a:ahLst/>
            <a:cxnLst/>
            <a:rect l="l" t="t" r="r" b="b"/>
            <a:pathLst>
              <a:path w="6753225" h="977264">
                <a:moveTo>
                  <a:pt x="0" y="976883"/>
                </a:moveTo>
                <a:lnTo>
                  <a:pt x="6752844" y="976883"/>
                </a:lnTo>
                <a:lnTo>
                  <a:pt x="6752844" y="0"/>
                </a:lnTo>
                <a:lnTo>
                  <a:pt x="0" y="0"/>
                </a:lnTo>
                <a:lnTo>
                  <a:pt x="0" y="976883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26756" y="2039048"/>
            <a:ext cx="6779259" cy="1979930"/>
            <a:chOff x="1226756" y="2039048"/>
            <a:chExt cx="6779259" cy="1979930"/>
          </a:xfrm>
        </p:grpSpPr>
        <p:sp>
          <p:nvSpPr>
            <p:cNvPr id="4" name="object 4"/>
            <p:cNvSpPr/>
            <p:nvPr/>
          </p:nvSpPr>
          <p:spPr>
            <a:xfrm>
              <a:off x="1239774" y="2052065"/>
              <a:ext cx="6753225" cy="1953895"/>
            </a:xfrm>
            <a:custGeom>
              <a:avLst/>
              <a:gdLst/>
              <a:ahLst/>
              <a:cxnLst/>
              <a:rect l="l" t="t" r="r" b="b"/>
              <a:pathLst>
                <a:path w="6753225" h="1953895">
                  <a:moveTo>
                    <a:pt x="0" y="1953768"/>
                  </a:moveTo>
                  <a:lnTo>
                    <a:pt x="6752844" y="1953768"/>
                  </a:lnTo>
                  <a:lnTo>
                    <a:pt x="6752844" y="0"/>
                  </a:lnTo>
                  <a:lnTo>
                    <a:pt x="0" y="0"/>
                  </a:lnTo>
                  <a:lnTo>
                    <a:pt x="0" y="1953768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78836" y="2231083"/>
              <a:ext cx="1444752" cy="50912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3427" y="2305811"/>
              <a:ext cx="1112520" cy="405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16936" y="2249423"/>
              <a:ext cx="1368552" cy="432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16936" y="2249423"/>
              <a:ext cx="1369060" cy="433070"/>
            </a:xfrm>
            <a:custGeom>
              <a:avLst/>
              <a:gdLst/>
              <a:ahLst/>
              <a:cxnLst/>
              <a:rect l="l" t="t" r="r" b="b"/>
              <a:pathLst>
                <a:path w="1369060" h="433069">
                  <a:moveTo>
                    <a:pt x="0" y="432815"/>
                  </a:moveTo>
                  <a:lnTo>
                    <a:pt x="1368552" y="432815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 marR="5080" indent="25196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Exceções  </a:t>
            </a:r>
            <a:r>
              <a:rPr dirty="0"/>
              <a:t>Verificadas e</a:t>
            </a:r>
            <a:r>
              <a:rPr spc="-120" dirty="0"/>
              <a:t> </a:t>
            </a:r>
            <a:r>
              <a:rPr dirty="0"/>
              <a:t>Não-Verificadas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011170" y="2367280"/>
            <a:ext cx="111760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Throwable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44167" y="4445429"/>
            <a:ext cx="1445260" cy="508000"/>
            <a:chOff x="1344167" y="4445429"/>
            <a:chExt cx="1445260" cy="508000"/>
          </a:xfrm>
        </p:grpSpPr>
        <p:sp>
          <p:nvSpPr>
            <p:cNvPr id="12" name="object 12"/>
            <p:cNvSpPr/>
            <p:nvPr/>
          </p:nvSpPr>
          <p:spPr>
            <a:xfrm>
              <a:off x="1344167" y="4445429"/>
              <a:ext cx="1444752" cy="5076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09927" y="4520183"/>
              <a:ext cx="713232" cy="405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82267" y="4463795"/>
              <a:ext cx="1368552" cy="4312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82267" y="4463795"/>
              <a:ext cx="1369060" cy="431800"/>
            </a:xfrm>
            <a:custGeom>
              <a:avLst/>
              <a:gdLst/>
              <a:ahLst/>
              <a:cxnLst/>
              <a:rect l="l" t="t" r="r" b="b"/>
              <a:pathLst>
                <a:path w="1369060" h="431800">
                  <a:moveTo>
                    <a:pt x="0" y="431291"/>
                  </a:moveTo>
                  <a:lnTo>
                    <a:pt x="1368552" y="431291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831085" y="4572127"/>
            <a:ext cx="4705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Err</a:t>
            </a:r>
            <a:r>
              <a:rPr sz="1200" b="1" dirty="0">
                <a:latin typeface="Georgia"/>
                <a:cs typeface="Georgia"/>
              </a:rPr>
              <a:t>or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47378" y="3095191"/>
            <a:ext cx="1443355" cy="509270"/>
            <a:chOff x="4247378" y="3095191"/>
            <a:chExt cx="1443355" cy="509270"/>
          </a:xfrm>
        </p:grpSpPr>
        <p:sp>
          <p:nvSpPr>
            <p:cNvPr id="18" name="object 18"/>
            <p:cNvSpPr/>
            <p:nvPr/>
          </p:nvSpPr>
          <p:spPr>
            <a:xfrm>
              <a:off x="4247378" y="3095191"/>
              <a:ext cx="1443247" cy="5091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42459" y="3169920"/>
              <a:ext cx="1053084" cy="4053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85487" y="3113532"/>
              <a:ext cx="1367027" cy="4328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85487" y="3113532"/>
              <a:ext cx="1367155" cy="433070"/>
            </a:xfrm>
            <a:custGeom>
              <a:avLst/>
              <a:gdLst/>
              <a:ahLst/>
              <a:cxnLst/>
              <a:rect l="l" t="t" r="r" b="b"/>
              <a:pathLst>
                <a:path w="1367154" h="433070">
                  <a:moveTo>
                    <a:pt x="0" y="432815"/>
                  </a:moveTo>
                  <a:lnTo>
                    <a:pt x="1367027" y="432815"/>
                  </a:lnTo>
                  <a:lnTo>
                    <a:pt x="1367027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565015" y="3221990"/>
            <a:ext cx="9302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Exception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59345" y="4445429"/>
            <a:ext cx="2019935" cy="508000"/>
            <a:chOff x="3959345" y="4445429"/>
            <a:chExt cx="2019935" cy="508000"/>
          </a:xfrm>
        </p:grpSpPr>
        <p:sp>
          <p:nvSpPr>
            <p:cNvPr id="24" name="object 24"/>
            <p:cNvSpPr/>
            <p:nvPr/>
          </p:nvSpPr>
          <p:spPr>
            <a:xfrm>
              <a:off x="3959345" y="4445429"/>
              <a:ext cx="2019313" cy="5076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098035" y="4520183"/>
              <a:ext cx="1740408" cy="40538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997451" y="4463795"/>
              <a:ext cx="1943100" cy="4312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97451" y="4463795"/>
              <a:ext cx="1943100" cy="431800"/>
            </a:xfrm>
            <a:custGeom>
              <a:avLst/>
              <a:gdLst/>
              <a:ahLst/>
              <a:cxnLst/>
              <a:rect l="l" t="t" r="r" b="b"/>
              <a:pathLst>
                <a:path w="1943100" h="431800">
                  <a:moveTo>
                    <a:pt x="0" y="431291"/>
                  </a:moveTo>
                  <a:lnTo>
                    <a:pt x="1943100" y="431291"/>
                  </a:lnTo>
                  <a:lnTo>
                    <a:pt x="1943100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161155" y="4572000"/>
            <a:ext cx="161925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RuntimeException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11679" y="2328672"/>
            <a:ext cx="3116580" cy="2199640"/>
            <a:chOff x="2011679" y="2328672"/>
            <a:chExt cx="3116580" cy="2199640"/>
          </a:xfrm>
        </p:grpSpPr>
        <p:sp>
          <p:nvSpPr>
            <p:cNvPr id="30" name="object 30"/>
            <p:cNvSpPr/>
            <p:nvPr/>
          </p:nvSpPr>
          <p:spPr>
            <a:xfrm>
              <a:off x="2011679" y="2328672"/>
              <a:ext cx="1063752" cy="21991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054351" y="2406523"/>
              <a:ext cx="863600" cy="2058035"/>
            </a:xfrm>
            <a:custGeom>
              <a:avLst/>
              <a:gdLst/>
              <a:ahLst/>
              <a:cxnLst/>
              <a:rect l="l" t="t" r="r" b="b"/>
              <a:pathLst>
                <a:path w="863600" h="2058035">
                  <a:moveTo>
                    <a:pt x="789595" y="47116"/>
                  </a:moveTo>
                  <a:lnTo>
                    <a:pt x="5842" y="47116"/>
                  </a:lnTo>
                  <a:lnTo>
                    <a:pt x="0" y="52959"/>
                  </a:lnTo>
                  <a:lnTo>
                    <a:pt x="0" y="2057908"/>
                  </a:lnTo>
                  <a:lnTo>
                    <a:pt x="25908" y="2057908"/>
                  </a:lnTo>
                  <a:lnTo>
                    <a:pt x="25908" y="73025"/>
                  </a:lnTo>
                  <a:lnTo>
                    <a:pt x="12954" y="73025"/>
                  </a:lnTo>
                  <a:lnTo>
                    <a:pt x="25908" y="60071"/>
                  </a:lnTo>
                  <a:lnTo>
                    <a:pt x="811802" y="60071"/>
                  </a:lnTo>
                  <a:lnTo>
                    <a:pt x="789595" y="47116"/>
                  </a:lnTo>
                  <a:close/>
                </a:path>
                <a:path w="863600" h="2058035">
                  <a:moveTo>
                    <a:pt x="811802" y="60071"/>
                  </a:moveTo>
                  <a:lnTo>
                    <a:pt x="747141" y="97789"/>
                  </a:lnTo>
                  <a:lnTo>
                    <a:pt x="744982" y="105790"/>
                  </a:lnTo>
                  <a:lnTo>
                    <a:pt x="748665" y="111887"/>
                  </a:lnTo>
                  <a:lnTo>
                    <a:pt x="752221" y="118110"/>
                  </a:lnTo>
                  <a:lnTo>
                    <a:pt x="760222" y="120141"/>
                  </a:lnTo>
                  <a:lnTo>
                    <a:pt x="841008" y="73025"/>
                  </a:lnTo>
                  <a:lnTo>
                    <a:pt x="837565" y="73025"/>
                  </a:lnTo>
                  <a:lnTo>
                    <a:pt x="837565" y="71247"/>
                  </a:lnTo>
                  <a:lnTo>
                    <a:pt x="830961" y="71247"/>
                  </a:lnTo>
                  <a:lnTo>
                    <a:pt x="811802" y="60071"/>
                  </a:lnTo>
                  <a:close/>
                </a:path>
                <a:path w="863600" h="2058035">
                  <a:moveTo>
                    <a:pt x="25908" y="60071"/>
                  </a:moveTo>
                  <a:lnTo>
                    <a:pt x="12954" y="73025"/>
                  </a:lnTo>
                  <a:lnTo>
                    <a:pt x="25908" y="73025"/>
                  </a:lnTo>
                  <a:lnTo>
                    <a:pt x="25908" y="60071"/>
                  </a:lnTo>
                  <a:close/>
                </a:path>
                <a:path w="863600" h="2058035">
                  <a:moveTo>
                    <a:pt x="811802" y="60071"/>
                  </a:moveTo>
                  <a:lnTo>
                    <a:pt x="25908" y="60071"/>
                  </a:lnTo>
                  <a:lnTo>
                    <a:pt x="25908" y="73025"/>
                  </a:lnTo>
                  <a:lnTo>
                    <a:pt x="789595" y="73025"/>
                  </a:lnTo>
                  <a:lnTo>
                    <a:pt x="811802" y="60071"/>
                  </a:lnTo>
                  <a:close/>
                </a:path>
                <a:path w="863600" h="2058035">
                  <a:moveTo>
                    <a:pt x="841007" y="47116"/>
                  </a:moveTo>
                  <a:lnTo>
                    <a:pt x="837565" y="47116"/>
                  </a:lnTo>
                  <a:lnTo>
                    <a:pt x="837565" y="73025"/>
                  </a:lnTo>
                  <a:lnTo>
                    <a:pt x="841008" y="73025"/>
                  </a:lnTo>
                  <a:lnTo>
                    <a:pt x="863219" y="60071"/>
                  </a:lnTo>
                  <a:lnTo>
                    <a:pt x="841007" y="47116"/>
                  </a:lnTo>
                  <a:close/>
                </a:path>
                <a:path w="863600" h="2058035">
                  <a:moveTo>
                    <a:pt x="830961" y="48894"/>
                  </a:moveTo>
                  <a:lnTo>
                    <a:pt x="811802" y="60071"/>
                  </a:lnTo>
                  <a:lnTo>
                    <a:pt x="830961" y="71247"/>
                  </a:lnTo>
                  <a:lnTo>
                    <a:pt x="830961" y="48894"/>
                  </a:lnTo>
                  <a:close/>
                </a:path>
                <a:path w="863600" h="2058035">
                  <a:moveTo>
                    <a:pt x="837565" y="48894"/>
                  </a:moveTo>
                  <a:lnTo>
                    <a:pt x="830961" y="48894"/>
                  </a:lnTo>
                  <a:lnTo>
                    <a:pt x="830961" y="71247"/>
                  </a:lnTo>
                  <a:lnTo>
                    <a:pt x="837565" y="71247"/>
                  </a:lnTo>
                  <a:lnTo>
                    <a:pt x="837565" y="48894"/>
                  </a:lnTo>
                  <a:close/>
                </a:path>
                <a:path w="863600" h="2058035">
                  <a:moveTo>
                    <a:pt x="760222" y="0"/>
                  </a:moveTo>
                  <a:lnTo>
                    <a:pt x="752221" y="2031"/>
                  </a:lnTo>
                  <a:lnTo>
                    <a:pt x="748665" y="8254"/>
                  </a:lnTo>
                  <a:lnTo>
                    <a:pt x="744982" y="14350"/>
                  </a:lnTo>
                  <a:lnTo>
                    <a:pt x="747141" y="22351"/>
                  </a:lnTo>
                  <a:lnTo>
                    <a:pt x="811802" y="60071"/>
                  </a:lnTo>
                  <a:lnTo>
                    <a:pt x="830961" y="48894"/>
                  </a:lnTo>
                  <a:lnTo>
                    <a:pt x="837565" y="48894"/>
                  </a:lnTo>
                  <a:lnTo>
                    <a:pt x="837565" y="47116"/>
                  </a:lnTo>
                  <a:lnTo>
                    <a:pt x="841007" y="47116"/>
                  </a:lnTo>
                  <a:lnTo>
                    <a:pt x="760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28515" y="2328672"/>
              <a:ext cx="897636" cy="8488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86250" y="2406523"/>
              <a:ext cx="697230" cy="708660"/>
            </a:xfrm>
            <a:custGeom>
              <a:avLst/>
              <a:gdLst/>
              <a:ahLst/>
              <a:cxnLst/>
              <a:rect l="l" t="t" r="r" b="b"/>
              <a:pathLst>
                <a:path w="697229" h="708660">
                  <a:moveTo>
                    <a:pt x="671067" y="60071"/>
                  </a:moveTo>
                  <a:lnTo>
                    <a:pt x="671067" y="708151"/>
                  </a:lnTo>
                  <a:lnTo>
                    <a:pt x="696976" y="708151"/>
                  </a:lnTo>
                  <a:lnTo>
                    <a:pt x="696976" y="73025"/>
                  </a:lnTo>
                  <a:lnTo>
                    <a:pt x="684022" y="73025"/>
                  </a:lnTo>
                  <a:lnTo>
                    <a:pt x="671067" y="60071"/>
                  </a:lnTo>
                  <a:close/>
                </a:path>
                <a:path w="697229" h="708660">
                  <a:moveTo>
                    <a:pt x="102997" y="0"/>
                  </a:moveTo>
                  <a:lnTo>
                    <a:pt x="0" y="60071"/>
                  </a:lnTo>
                  <a:lnTo>
                    <a:pt x="102997" y="120141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6"/>
                  </a:lnTo>
                  <a:lnTo>
                    <a:pt x="73496" y="47116"/>
                  </a:lnTo>
                  <a:lnTo>
                    <a:pt x="109854" y="25907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697229" h="708660">
                  <a:moveTo>
                    <a:pt x="73496" y="47116"/>
                  </a:moveTo>
                  <a:lnTo>
                    <a:pt x="25653" y="47116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697229" h="708660">
                  <a:moveTo>
                    <a:pt x="691261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671067" y="73025"/>
                  </a:lnTo>
                  <a:lnTo>
                    <a:pt x="671067" y="60071"/>
                  </a:lnTo>
                  <a:lnTo>
                    <a:pt x="696976" y="60071"/>
                  </a:lnTo>
                  <a:lnTo>
                    <a:pt x="696976" y="52959"/>
                  </a:lnTo>
                  <a:lnTo>
                    <a:pt x="691261" y="47116"/>
                  </a:lnTo>
                  <a:close/>
                </a:path>
                <a:path w="697229" h="708660">
                  <a:moveTo>
                    <a:pt x="696976" y="60071"/>
                  </a:moveTo>
                  <a:lnTo>
                    <a:pt x="671067" y="60071"/>
                  </a:lnTo>
                  <a:lnTo>
                    <a:pt x="684022" y="73025"/>
                  </a:lnTo>
                  <a:lnTo>
                    <a:pt x="696976" y="73025"/>
                  </a:lnTo>
                  <a:lnTo>
                    <a:pt x="696976" y="60071"/>
                  </a:lnTo>
                  <a:close/>
                </a:path>
                <a:path w="697229" h="708660">
                  <a:moveTo>
                    <a:pt x="32130" y="48894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4"/>
                  </a:lnTo>
                  <a:close/>
                </a:path>
                <a:path w="697229" h="708660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697229" h="708660">
                  <a:moveTo>
                    <a:pt x="70448" y="48894"/>
                  </a:moveTo>
                  <a:lnTo>
                    <a:pt x="32130" y="48894"/>
                  </a:lnTo>
                  <a:lnTo>
                    <a:pt x="51289" y="60071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12791" y="3409188"/>
              <a:ext cx="315467" cy="1118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910454" y="3547110"/>
              <a:ext cx="120650" cy="918210"/>
            </a:xfrm>
            <a:custGeom>
              <a:avLst/>
              <a:gdLst/>
              <a:ahLst/>
              <a:cxnLst/>
              <a:rect l="l" t="t" r="r" b="b"/>
              <a:pathLst>
                <a:path w="120650" h="918210">
                  <a:moveTo>
                    <a:pt x="60071" y="51289"/>
                  </a:moveTo>
                  <a:lnTo>
                    <a:pt x="47117" y="73496"/>
                  </a:lnTo>
                  <a:lnTo>
                    <a:pt x="47117" y="917828"/>
                  </a:lnTo>
                  <a:lnTo>
                    <a:pt x="73025" y="917828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918210">
                  <a:moveTo>
                    <a:pt x="60071" y="0"/>
                  </a:moveTo>
                  <a:lnTo>
                    <a:pt x="0" y="102996"/>
                  </a:lnTo>
                  <a:lnTo>
                    <a:pt x="2032" y="110997"/>
                  </a:lnTo>
                  <a:lnTo>
                    <a:pt x="8255" y="114553"/>
                  </a:lnTo>
                  <a:lnTo>
                    <a:pt x="14350" y="118109"/>
                  </a:lnTo>
                  <a:lnTo>
                    <a:pt x="22352" y="116077"/>
                  </a:lnTo>
                  <a:lnTo>
                    <a:pt x="25908" y="109854"/>
                  </a:lnTo>
                  <a:lnTo>
                    <a:pt x="47117" y="73496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918210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90" y="116077"/>
                  </a:lnTo>
                  <a:lnTo>
                    <a:pt x="105791" y="118109"/>
                  </a:lnTo>
                  <a:lnTo>
                    <a:pt x="111887" y="114553"/>
                  </a:lnTo>
                  <a:lnTo>
                    <a:pt x="118110" y="110997"/>
                  </a:lnTo>
                  <a:lnTo>
                    <a:pt x="120142" y="102996"/>
                  </a:lnTo>
                  <a:lnTo>
                    <a:pt x="75033" y="25653"/>
                  </a:lnTo>
                  <a:close/>
                </a:path>
                <a:path w="120650" h="918210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918210"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918210">
                  <a:moveTo>
                    <a:pt x="71247" y="32130"/>
                  </a:moveTo>
                  <a:lnTo>
                    <a:pt x="48895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118225" y="3162935"/>
            <a:ext cx="15119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latin typeface="Arial"/>
                <a:cs typeface="Arial"/>
              </a:rPr>
              <a:t>Verificadas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54090" y="4501515"/>
            <a:ext cx="191135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25" dirty="0">
                <a:latin typeface="Arial"/>
                <a:cs typeface="Arial"/>
              </a:rPr>
              <a:t>N</a:t>
            </a:r>
            <a:r>
              <a:rPr sz="1600" spc="25" dirty="0">
                <a:latin typeface="Arial"/>
                <a:cs typeface="Arial"/>
              </a:rPr>
              <a:t>ã</a:t>
            </a:r>
            <a:r>
              <a:rPr sz="1600" spc="20" dirty="0">
                <a:latin typeface="Arial"/>
                <a:cs typeface="Arial"/>
              </a:rPr>
              <a:t>o</a:t>
            </a:r>
            <a:r>
              <a:rPr sz="1600" spc="484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05" dirty="0">
                <a:latin typeface="Arial"/>
                <a:cs typeface="Arial"/>
              </a:rPr>
              <a:t>rifi</a:t>
            </a:r>
            <a:r>
              <a:rPr sz="1600" spc="195" dirty="0">
                <a:latin typeface="Arial"/>
                <a:cs typeface="Arial"/>
              </a:rPr>
              <a:t>c</a:t>
            </a:r>
            <a:r>
              <a:rPr sz="1600" spc="30" dirty="0">
                <a:latin typeface="Arial"/>
                <a:cs typeface="Arial"/>
              </a:rPr>
              <a:t>adas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7427"/>
            <a:ext cx="9144000" cy="6101080"/>
            <a:chOff x="0" y="757427"/>
            <a:chExt cx="9144000" cy="6101080"/>
          </a:xfrm>
        </p:grpSpPr>
        <p:sp>
          <p:nvSpPr>
            <p:cNvPr id="3" name="object 3"/>
            <p:cNvSpPr/>
            <p:nvPr/>
          </p:nvSpPr>
          <p:spPr>
            <a:xfrm>
              <a:off x="187452" y="2784348"/>
              <a:ext cx="7696200" cy="323697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16167" y="757427"/>
              <a:ext cx="2857499" cy="2857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2045" y="401955"/>
            <a:ext cx="635190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Criando</a:t>
            </a:r>
            <a:r>
              <a:rPr spc="-80" dirty="0"/>
              <a:t> </a:t>
            </a:r>
            <a:r>
              <a:rPr spc="-5" dirty="0"/>
              <a:t>Exceções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323088" y="1528572"/>
            <a:ext cx="5689092" cy="1001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29020" y="3205733"/>
            <a:ext cx="24314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7E7E7E"/>
                </a:solidFill>
                <a:latin typeface="Arial"/>
                <a:cs typeface="Arial"/>
              </a:rPr>
              <a:t>Atributos </a:t>
            </a:r>
            <a:r>
              <a:rPr sz="1600" b="1" spc="5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b="1" spc="-35" dirty="0">
                <a:solidFill>
                  <a:srgbClr val="7E7E7E"/>
                </a:solidFill>
                <a:latin typeface="Arial"/>
                <a:cs typeface="Arial"/>
              </a:rPr>
              <a:t>objetos </a:t>
            </a:r>
            <a:r>
              <a:rPr sz="1600" b="1" spc="-65" dirty="0">
                <a:solidFill>
                  <a:srgbClr val="7E7E7E"/>
                </a:solidFill>
                <a:latin typeface="Arial"/>
                <a:cs typeface="Arial"/>
              </a:rPr>
              <a:t>e  </a:t>
            </a:r>
            <a:r>
              <a:rPr sz="1600" b="1" spc="10" dirty="0">
                <a:solidFill>
                  <a:srgbClr val="7E7E7E"/>
                </a:solidFill>
                <a:latin typeface="Arial"/>
                <a:cs typeface="Arial"/>
              </a:rPr>
              <a:t>construtores </a:t>
            </a:r>
            <a:r>
              <a:rPr sz="1600" b="1" spc="30" dirty="0">
                <a:solidFill>
                  <a:srgbClr val="7E7E7E"/>
                </a:solidFill>
                <a:latin typeface="Arial"/>
                <a:cs typeface="Arial"/>
              </a:rPr>
              <a:t>podem </a:t>
            </a:r>
            <a:r>
              <a:rPr sz="1600" b="1" spc="-40" dirty="0">
                <a:solidFill>
                  <a:srgbClr val="7E7E7E"/>
                </a:solidFill>
                <a:latin typeface="Arial"/>
                <a:cs typeface="Arial"/>
              </a:rPr>
              <a:t>ser  </a:t>
            </a:r>
            <a:r>
              <a:rPr sz="1600" b="1" spc="-15" dirty="0">
                <a:solidFill>
                  <a:srgbClr val="7E7E7E"/>
                </a:solidFill>
                <a:latin typeface="Arial"/>
                <a:cs typeface="Arial"/>
              </a:rPr>
              <a:t>adicionados </a:t>
            </a:r>
            <a:r>
              <a:rPr sz="1600" b="1" spc="40" dirty="0">
                <a:solidFill>
                  <a:srgbClr val="7E7E7E"/>
                </a:solidFill>
                <a:latin typeface="Arial"/>
                <a:cs typeface="Arial"/>
              </a:rPr>
              <a:t>à</a:t>
            </a:r>
            <a:r>
              <a:rPr sz="16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7E7E7E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72455"/>
            <a:ext cx="9144000" cy="1685925"/>
            <a:chOff x="0" y="5172455"/>
            <a:chExt cx="9144000" cy="1685925"/>
          </a:xfrm>
        </p:grpSpPr>
        <p:sp>
          <p:nvSpPr>
            <p:cNvPr id="3" name="object 3"/>
            <p:cNvSpPr/>
            <p:nvPr/>
          </p:nvSpPr>
          <p:spPr>
            <a:xfrm>
              <a:off x="1926335" y="5181599"/>
              <a:ext cx="5385816" cy="117195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62555" y="5172455"/>
              <a:ext cx="4998720" cy="1243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73579" y="5209031"/>
              <a:ext cx="5291328" cy="1077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73579" y="5209031"/>
              <a:ext cx="5291455" cy="1077595"/>
            </a:xfrm>
            <a:custGeom>
              <a:avLst/>
              <a:gdLst/>
              <a:ahLst/>
              <a:cxnLst/>
              <a:rect l="l" t="t" r="r" b="b"/>
              <a:pathLst>
                <a:path w="5291455" h="1077595">
                  <a:moveTo>
                    <a:pt x="0" y="1077468"/>
                  </a:moveTo>
                  <a:lnTo>
                    <a:pt x="5291328" y="1077468"/>
                  </a:lnTo>
                  <a:lnTo>
                    <a:pt x="5291328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9143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4994" y="486918"/>
            <a:ext cx="735457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/>
              <a:t>Sobrepondo Métodos </a:t>
            </a:r>
            <a:r>
              <a:rPr sz="2400" spc="-5" dirty="0"/>
              <a:t>e</a:t>
            </a:r>
            <a:r>
              <a:rPr sz="2400" spc="90" dirty="0"/>
              <a:t> </a:t>
            </a:r>
            <a:r>
              <a:rPr sz="2400" spc="-5" dirty="0"/>
              <a:t>Exceções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306810" y="1164053"/>
            <a:ext cx="4276438" cy="807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203191" y="3415284"/>
            <a:ext cx="4739640" cy="1165860"/>
            <a:chOff x="4203191" y="3415284"/>
            <a:chExt cx="4739640" cy="1165860"/>
          </a:xfrm>
        </p:grpSpPr>
        <p:sp>
          <p:nvSpPr>
            <p:cNvPr id="10" name="object 10"/>
            <p:cNvSpPr/>
            <p:nvPr/>
          </p:nvSpPr>
          <p:spPr>
            <a:xfrm>
              <a:off x="4216145" y="3428238"/>
              <a:ext cx="4714240" cy="1140460"/>
            </a:xfrm>
            <a:custGeom>
              <a:avLst/>
              <a:gdLst/>
              <a:ahLst/>
              <a:cxnLst/>
              <a:rect l="l" t="t" r="r" b="b"/>
              <a:pathLst>
                <a:path w="4714240" h="1140460">
                  <a:moveTo>
                    <a:pt x="0" y="1139952"/>
                  </a:moveTo>
                  <a:lnTo>
                    <a:pt x="4713732" y="1139952"/>
                  </a:lnTo>
                  <a:lnTo>
                    <a:pt x="4713732" y="0"/>
                  </a:lnTo>
                  <a:lnTo>
                    <a:pt x="0" y="0"/>
                  </a:lnTo>
                  <a:lnTo>
                    <a:pt x="0" y="113995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56857" y="3481738"/>
              <a:ext cx="4612769" cy="9755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203191" y="2058923"/>
            <a:ext cx="4018915" cy="1165860"/>
            <a:chOff x="4203191" y="2058923"/>
            <a:chExt cx="4018915" cy="1165860"/>
          </a:xfrm>
        </p:grpSpPr>
        <p:sp>
          <p:nvSpPr>
            <p:cNvPr id="13" name="object 13"/>
            <p:cNvSpPr/>
            <p:nvPr/>
          </p:nvSpPr>
          <p:spPr>
            <a:xfrm>
              <a:off x="4216145" y="2071877"/>
              <a:ext cx="3992879" cy="1140460"/>
            </a:xfrm>
            <a:custGeom>
              <a:avLst/>
              <a:gdLst/>
              <a:ahLst/>
              <a:cxnLst/>
              <a:rect l="l" t="t" r="r" b="b"/>
              <a:pathLst>
                <a:path w="3992879" h="1140460">
                  <a:moveTo>
                    <a:pt x="0" y="1139952"/>
                  </a:moveTo>
                  <a:lnTo>
                    <a:pt x="3992879" y="1139952"/>
                  </a:lnTo>
                  <a:lnTo>
                    <a:pt x="3992879" y="0"/>
                  </a:lnTo>
                  <a:lnTo>
                    <a:pt x="0" y="0"/>
                  </a:lnTo>
                  <a:lnTo>
                    <a:pt x="0" y="1139952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68723" y="2133599"/>
              <a:ext cx="3820338" cy="1018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465848" y="3873716"/>
            <a:ext cx="1557655" cy="337185"/>
            <a:chOff x="2465848" y="3873716"/>
            <a:chExt cx="1557655" cy="337185"/>
          </a:xfrm>
        </p:grpSpPr>
        <p:sp>
          <p:nvSpPr>
            <p:cNvPr id="16" name="object 16"/>
            <p:cNvSpPr/>
            <p:nvPr/>
          </p:nvSpPr>
          <p:spPr>
            <a:xfrm>
              <a:off x="2465848" y="3873716"/>
              <a:ext cx="1557265" cy="3371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99867" y="3884676"/>
              <a:ext cx="1502410" cy="272415"/>
            </a:xfrm>
            <a:custGeom>
              <a:avLst/>
              <a:gdLst/>
              <a:ahLst/>
              <a:cxnLst/>
              <a:rect l="l" t="t" r="r" b="b"/>
              <a:pathLst>
                <a:path w="1502410" h="272414">
                  <a:moveTo>
                    <a:pt x="1427430" y="42570"/>
                  </a:moveTo>
                  <a:lnTo>
                    <a:pt x="0" y="246506"/>
                  </a:lnTo>
                  <a:lnTo>
                    <a:pt x="3556" y="272034"/>
                  </a:lnTo>
                  <a:lnTo>
                    <a:pt x="1430973" y="68240"/>
                  </a:lnTo>
                  <a:lnTo>
                    <a:pt x="1451162" y="52229"/>
                  </a:lnTo>
                  <a:lnTo>
                    <a:pt x="1427430" y="42570"/>
                  </a:lnTo>
                  <a:close/>
                </a:path>
                <a:path w="1502410" h="272414">
                  <a:moveTo>
                    <a:pt x="1479567" y="35813"/>
                  </a:moveTo>
                  <a:lnTo>
                    <a:pt x="1474723" y="35813"/>
                  </a:lnTo>
                  <a:lnTo>
                    <a:pt x="1478407" y="61468"/>
                  </a:lnTo>
                  <a:lnTo>
                    <a:pt x="1430973" y="68240"/>
                  </a:lnTo>
                  <a:lnTo>
                    <a:pt x="1392428" y="98806"/>
                  </a:lnTo>
                  <a:lnTo>
                    <a:pt x="1391411" y="106934"/>
                  </a:lnTo>
                  <a:lnTo>
                    <a:pt x="1400302" y="118110"/>
                  </a:lnTo>
                  <a:lnTo>
                    <a:pt x="1408430" y="118999"/>
                  </a:lnTo>
                  <a:lnTo>
                    <a:pt x="1414145" y="114554"/>
                  </a:lnTo>
                  <a:lnTo>
                    <a:pt x="1502029" y="44957"/>
                  </a:lnTo>
                  <a:lnTo>
                    <a:pt x="1479567" y="35813"/>
                  </a:lnTo>
                  <a:close/>
                </a:path>
                <a:path w="1502410" h="272414">
                  <a:moveTo>
                    <a:pt x="1451162" y="52229"/>
                  </a:moveTo>
                  <a:lnTo>
                    <a:pt x="1430973" y="68240"/>
                  </a:lnTo>
                  <a:lnTo>
                    <a:pt x="1478407" y="61468"/>
                  </a:lnTo>
                  <a:lnTo>
                    <a:pt x="1478279" y="60579"/>
                  </a:lnTo>
                  <a:lnTo>
                    <a:pt x="1471676" y="60579"/>
                  </a:lnTo>
                  <a:lnTo>
                    <a:pt x="1451162" y="52229"/>
                  </a:lnTo>
                  <a:close/>
                </a:path>
                <a:path w="1502410" h="272414">
                  <a:moveTo>
                    <a:pt x="1468501" y="38481"/>
                  </a:moveTo>
                  <a:lnTo>
                    <a:pt x="1451162" y="52229"/>
                  </a:lnTo>
                  <a:lnTo>
                    <a:pt x="1471676" y="60579"/>
                  </a:lnTo>
                  <a:lnTo>
                    <a:pt x="1468501" y="38481"/>
                  </a:lnTo>
                  <a:close/>
                </a:path>
                <a:path w="1502410" h="272414">
                  <a:moveTo>
                    <a:pt x="1475106" y="38481"/>
                  </a:moveTo>
                  <a:lnTo>
                    <a:pt x="1468501" y="38481"/>
                  </a:lnTo>
                  <a:lnTo>
                    <a:pt x="1471676" y="60579"/>
                  </a:lnTo>
                  <a:lnTo>
                    <a:pt x="1478279" y="60579"/>
                  </a:lnTo>
                  <a:lnTo>
                    <a:pt x="1475106" y="38481"/>
                  </a:lnTo>
                  <a:close/>
                </a:path>
                <a:path w="1502410" h="272414">
                  <a:moveTo>
                    <a:pt x="1474723" y="35813"/>
                  </a:moveTo>
                  <a:lnTo>
                    <a:pt x="1427430" y="42570"/>
                  </a:lnTo>
                  <a:lnTo>
                    <a:pt x="1451162" y="52229"/>
                  </a:lnTo>
                  <a:lnTo>
                    <a:pt x="1468501" y="38481"/>
                  </a:lnTo>
                  <a:lnTo>
                    <a:pt x="1475106" y="38481"/>
                  </a:lnTo>
                  <a:lnTo>
                    <a:pt x="1474723" y="35813"/>
                  </a:lnTo>
                  <a:close/>
                </a:path>
                <a:path w="1502410" h="272414">
                  <a:moveTo>
                    <a:pt x="1391539" y="0"/>
                  </a:moveTo>
                  <a:lnTo>
                    <a:pt x="1383919" y="3175"/>
                  </a:lnTo>
                  <a:lnTo>
                    <a:pt x="1378584" y="16382"/>
                  </a:lnTo>
                  <a:lnTo>
                    <a:pt x="1381759" y="24003"/>
                  </a:lnTo>
                  <a:lnTo>
                    <a:pt x="1427430" y="42570"/>
                  </a:lnTo>
                  <a:lnTo>
                    <a:pt x="1474723" y="35813"/>
                  </a:lnTo>
                  <a:lnTo>
                    <a:pt x="1479567" y="35813"/>
                  </a:lnTo>
                  <a:lnTo>
                    <a:pt x="1391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2322568" y="2374100"/>
            <a:ext cx="1708785" cy="337185"/>
            <a:chOff x="2322568" y="2374100"/>
            <a:chExt cx="1708785" cy="337185"/>
          </a:xfrm>
        </p:grpSpPr>
        <p:sp>
          <p:nvSpPr>
            <p:cNvPr id="19" name="object 19"/>
            <p:cNvSpPr/>
            <p:nvPr/>
          </p:nvSpPr>
          <p:spPr>
            <a:xfrm>
              <a:off x="2322568" y="2374100"/>
              <a:ext cx="1708517" cy="3371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56739" y="2383663"/>
              <a:ext cx="1645285" cy="273685"/>
            </a:xfrm>
            <a:custGeom>
              <a:avLst/>
              <a:gdLst/>
              <a:ahLst/>
              <a:cxnLst/>
              <a:rect l="l" t="t" r="r" b="b"/>
              <a:pathLst>
                <a:path w="1645285" h="273685">
                  <a:moveTo>
                    <a:pt x="1570187" y="43012"/>
                  </a:moveTo>
                  <a:lnTo>
                    <a:pt x="0" y="247776"/>
                  </a:lnTo>
                  <a:lnTo>
                    <a:pt x="3302" y="273558"/>
                  </a:lnTo>
                  <a:lnTo>
                    <a:pt x="1573474" y="68688"/>
                  </a:lnTo>
                  <a:lnTo>
                    <a:pt x="1593804" y="52962"/>
                  </a:lnTo>
                  <a:lnTo>
                    <a:pt x="1570187" y="43012"/>
                  </a:lnTo>
                  <a:close/>
                </a:path>
                <a:path w="1645285" h="273685">
                  <a:moveTo>
                    <a:pt x="1622177" y="36829"/>
                  </a:moveTo>
                  <a:lnTo>
                    <a:pt x="1617599" y="36829"/>
                  </a:lnTo>
                  <a:lnTo>
                    <a:pt x="1621027" y="62484"/>
                  </a:lnTo>
                  <a:lnTo>
                    <a:pt x="1573474" y="68688"/>
                  </a:lnTo>
                  <a:lnTo>
                    <a:pt x="1534540" y="98806"/>
                  </a:lnTo>
                  <a:lnTo>
                    <a:pt x="1533398" y="106934"/>
                  </a:lnTo>
                  <a:lnTo>
                    <a:pt x="1542161" y="118237"/>
                  </a:lnTo>
                  <a:lnTo>
                    <a:pt x="1550289" y="119252"/>
                  </a:lnTo>
                  <a:lnTo>
                    <a:pt x="1556003" y="114935"/>
                  </a:lnTo>
                  <a:lnTo>
                    <a:pt x="1644777" y="46354"/>
                  </a:lnTo>
                  <a:lnTo>
                    <a:pt x="1622177" y="36829"/>
                  </a:lnTo>
                  <a:close/>
                </a:path>
                <a:path w="1645285" h="273685">
                  <a:moveTo>
                    <a:pt x="1593804" y="52962"/>
                  </a:moveTo>
                  <a:lnTo>
                    <a:pt x="1573474" y="68688"/>
                  </a:lnTo>
                  <a:lnTo>
                    <a:pt x="1621027" y="62484"/>
                  </a:lnTo>
                  <a:lnTo>
                    <a:pt x="1620909" y="61595"/>
                  </a:lnTo>
                  <a:lnTo>
                    <a:pt x="1614297" y="61595"/>
                  </a:lnTo>
                  <a:lnTo>
                    <a:pt x="1593804" y="52962"/>
                  </a:lnTo>
                  <a:close/>
                </a:path>
                <a:path w="1645285" h="273685">
                  <a:moveTo>
                    <a:pt x="1611376" y="39370"/>
                  </a:moveTo>
                  <a:lnTo>
                    <a:pt x="1593804" y="52962"/>
                  </a:lnTo>
                  <a:lnTo>
                    <a:pt x="1614297" y="61595"/>
                  </a:lnTo>
                  <a:lnTo>
                    <a:pt x="1611376" y="39370"/>
                  </a:lnTo>
                  <a:close/>
                </a:path>
                <a:path w="1645285" h="273685">
                  <a:moveTo>
                    <a:pt x="1617938" y="39370"/>
                  </a:moveTo>
                  <a:lnTo>
                    <a:pt x="1611376" y="39370"/>
                  </a:lnTo>
                  <a:lnTo>
                    <a:pt x="1614297" y="61595"/>
                  </a:lnTo>
                  <a:lnTo>
                    <a:pt x="1620909" y="61595"/>
                  </a:lnTo>
                  <a:lnTo>
                    <a:pt x="1617938" y="39370"/>
                  </a:lnTo>
                  <a:close/>
                </a:path>
                <a:path w="1645285" h="273685">
                  <a:moveTo>
                    <a:pt x="1617599" y="36829"/>
                  </a:moveTo>
                  <a:lnTo>
                    <a:pt x="1570187" y="43012"/>
                  </a:lnTo>
                  <a:lnTo>
                    <a:pt x="1593804" y="52962"/>
                  </a:lnTo>
                  <a:lnTo>
                    <a:pt x="1611376" y="39370"/>
                  </a:lnTo>
                  <a:lnTo>
                    <a:pt x="1617938" y="39370"/>
                  </a:lnTo>
                  <a:lnTo>
                    <a:pt x="1617599" y="36829"/>
                  </a:lnTo>
                  <a:close/>
                </a:path>
                <a:path w="1645285" h="273685">
                  <a:moveTo>
                    <a:pt x="1534795" y="0"/>
                  </a:moveTo>
                  <a:lnTo>
                    <a:pt x="1527175" y="3175"/>
                  </a:lnTo>
                  <a:lnTo>
                    <a:pt x="1521587" y="16383"/>
                  </a:lnTo>
                  <a:lnTo>
                    <a:pt x="1524762" y="23875"/>
                  </a:lnTo>
                  <a:lnTo>
                    <a:pt x="1570187" y="43012"/>
                  </a:lnTo>
                  <a:lnTo>
                    <a:pt x="1617599" y="36829"/>
                  </a:lnTo>
                  <a:lnTo>
                    <a:pt x="1622177" y="36829"/>
                  </a:lnTo>
                  <a:lnTo>
                    <a:pt x="1534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327148" y="5215204"/>
            <a:ext cx="4598035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latin typeface="Arial"/>
                <a:cs typeface="Arial"/>
              </a:rPr>
              <a:t>Ao </a:t>
            </a:r>
            <a:r>
              <a:rPr sz="1600" spc="65" dirty="0">
                <a:latin typeface="Arial"/>
                <a:cs typeface="Arial"/>
              </a:rPr>
              <a:t>sobrepor </a:t>
            </a:r>
            <a:r>
              <a:rPr sz="1600" spc="85" dirty="0">
                <a:latin typeface="Arial"/>
                <a:cs typeface="Arial"/>
              </a:rPr>
              <a:t>métodos </a:t>
            </a:r>
            <a:r>
              <a:rPr sz="1600" spc="105" dirty="0">
                <a:latin typeface="Arial"/>
                <a:cs typeface="Arial"/>
              </a:rPr>
              <a:t>com </a:t>
            </a:r>
            <a:r>
              <a:rPr sz="1600" b="1" spc="50" dirty="0">
                <a:latin typeface="Arial"/>
                <a:cs typeface="Arial"/>
              </a:rPr>
              <a:t>throws</a:t>
            </a:r>
            <a:r>
              <a:rPr sz="1600" spc="50" dirty="0">
                <a:latin typeface="Arial"/>
                <a:cs typeface="Arial"/>
              </a:rPr>
              <a:t>, </a:t>
            </a:r>
            <a:r>
              <a:rPr sz="1600" spc="10" dirty="0">
                <a:latin typeface="Arial"/>
                <a:cs typeface="Arial"/>
              </a:rPr>
              <a:t>o </a:t>
            </a:r>
            <a:r>
              <a:rPr sz="1600" spc="120" dirty="0">
                <a:latin typeface="Arial"/>
                <a:cs typeface="Arial"/>
              </a:rPr>
              <a:t>método  </a:t>
            </a:r>
            <a:r>
              <a:rPr sz="1600" spc="25" dirty="0">
                <a:latin typeface="Arial"/>
                <a:cs typeface="Arial"/>
              </a:rPr>
              <a:t>deve </a:t>
            </a:r>
            <a:r>
              <a:rPr sz="1600" spc="100" dirty="0">
                <a:latin typeface="Arial"/>
                <a:cs typeface="Arial"/>
              </a:rPr>
              <a:t>lançar </a:t>
            </a:r>
            <a:r>
              <a:rPr sz="1600" spc="45" dirty="0">
                <a:latin typeface="Arial"/>
                <a:cs typeface="Arial"/>
              </a:rPr>
              <a:t>a </a:t>
            </a:r>
            <a:r>
              <a:rPr sz="1600" spc="90" dirty="0">
                <a:latin typeface="Arial"/>
                <a:cs typeface="Arial"/>
              </a:rPr>
              <a:t>mesma </a:t>
            </a:r>
            <a:r>
              <a:rPr sz="1600" dirty="0">
                <a:latin typeface="Arial"/>
                <a:cs typeface="Arial"/>
              </a:rPr>
              <a:t>exceção </a:t>
            </a:r>
            <a:r>
              <a:rPr sz="1600" spc="45" dirty="0">
                <a:latin typeface="Arial"/>
                <a:cs typeface="Arial"/>
              </a:rPr>
              <a:t>ou </a:t>
            </a:r>
            <a:r>
              <a:rPr sz="1600" spc="195" dirty="0">
                <a:latin typeface="Arial"/>
                <a:cs typeface="Arial"/>
              </a:rPr>
              <a:t>um </a:t>
            </a:r>
            <a:r>
              <a:rPr sz="1600" spc="50" dirty="0">
                <a:latin typeface="Arial"/>
                <a:cs typeface="Arial"/>
              </a:rPr>
              <a:t>de </a:t>
            </a:r>
            <a:r>
              <a:rPr sz="1600" spc="-35" dirty="0">
                <a:latin typeface="Arial"/>
                <a:cs typeface="Arial"/>
              </a:rPr>
              <a:t>suas  subclasses </a:t>
            </a:r>
            <a:r>
              <a:rPr sz="1600" spc="-60" dirty="0">
                <a:latin typeface="Arial"/>
                <a:cs typeface="Arial"/>
              </a:rPr>
              <a:t>e </a:t>
            </a:r>
            <a:r>
              <a:rPr sz="1600" b="1" spc="10" dirty="0">
                <a:latin typeface="Arial"/>
                <a:cs typeface="Arial"/>
              </a:rPr>
              <a:t>não </a:t>
            </a:r>
            <a:r>
              <a:rPr sz="1600" b="1" spc="-5" dirty="0">
                <a:latin typeface="Arial"/>
                <a:cs typeface="Arial"/>
              </a:rPr>
              <a:t>pode </a:t>
            </a:r>
            <a:r>
              <a:rPr sz="1600" spc="25" dirty="0">
                <a:latin typeface="Arial"/>
                <a:cs typeface="Arial"/>
              </a:rPr>
              <a:t>ser </a:t>
            </a:r>
            <a:r>
              <a:rPr sz="1600" spc="75" dirty="0">
                <a:latin typeface="Arial"/>
                <a:cs typeface="Arial"/>
              </a:rPr>
              <a:t>adicionado </a:t>
            </a:r>
            <a:r>
              <a:rPr sz="1600" spc="80" dirty="0">
                <a:latin typeface="Arial"/>
                <a:cs typeface="Arial"/>
              </a:rPr>
              <a:t>tipos  </a:t>
            </a:r>
            <a:r>
              <a:rPr sz="1600" spc="70" dirty="0">
                <a:latin typeface="Arial"/>
                <a:cs typeface="Arial"/>
              </a:rPr>
              <a:t>diferentes.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500" y="5143500"/>
            <a:ext cx="1357884" cy="1357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4795" y="2006600"/>
            <a:ext cx="251269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25" dirty="0">
                <a:solidFill>
                  <a:srgbClr val="7E7E7E"/>
                </a:solidFill>
                <a:latin typeface="Arial"/>
                <a:cs typeface="Arial"/>
              </a:rPr>
              <a:t>Não </a:t>
            </a:r>
            <a:r>
              <a:rPr sz="1600" b="1" spc="15" dirty="0">
                <a:solidFill>
                  <a:srgbClr val="7E7E7E"/>
                </a:solidFill>
                <a:latin typeface="Arial"/>
                <a:cs typeface="Arial"/>
              </a:rPr>
              <a:t>Pode,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a </a:t>
            </a:r>
            <a:r>
              <a:rPr sz="1600" spc="-35" dirty="0">
                <a:solidFill>
                  <a:srgbClr val="7E7E7E"/>
                </a:solidFill>
                <a:latin typeface="Arial"/>
                <a:cs typeface="Arial"/>
              </a:rPr>
              <a:t>classe 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Exception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é 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superclasse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de 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RuntimeException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130" y="3864610"/>
            <a:ext cx="24631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Pode,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é </a:t>
            </a:r>
            <a:r>
              <a:rPr sz="1600" spc="-25" dirty="0">
                <a:solidFill>
                  <a:srgbClr val="7E7E7E"/>
                </a:solidFill>
                <a:latin typeface="Arial"/>
                <a:cs typeface="Arial"/>
              </a:rPr>
              <a:t>subclasse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de  </a:t>
            </a:r>
            <a:r>
              <a:rPr sz="1600" spc="100" dirty="0">
                <a:solidFill>
                  <a:srgbClr val="7E7E7E"/>
                </a:solidFill>
                <a:latin typeface="Arial"/>
                <a:cs typeface="Arial"/>
              </a:rPr>
              <a:t>RuntimeException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9415" marR="5080" indent="-1122045">
              <a:lnSpc>
                <a:spcPct val="100000"/>
              </a:lnSpc>
              <a:spcBef>
                <a:spcPts val="105"/>
              </a:spcBef>
            </a:pPr>
            <a:r>
              <a:rPr dirty="0"/>
              <a:t>Java </a:t>
            </a:r>
            <a:r>
              <a:rPr spc="-5" dirty="0"/>
              <a:t>Orientado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Objetos  </a:t>
            </a:r>
            <a:r>
              <a:rPr dirty="0"/>
              <a:t>Tipos</a:t>
            </a:r>
            <a:r>
              <a:rPr spc="-15" dirty="0"/>
              <a:t> </a:t>
            </a:r>
            <a:r>
              <a:rPr spc="-5" dirty="0"/>
              <a:t>Genéricos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987259" y="1987295"/>
            <a:ext cx="4855845" cy="3594100"/>
            <a:chOff x="1987259" y="1987295"/>
            <a:chExt cx="4855845" cy="3594100"/>
          </a:xfrm>
        </p:grpSpPr>
        <p:sp>
          <p:nvSpPr>
            <p:cNvPr id="4" name="object 4"/>
            <p:cNvSpPr/>
            <p:nvPr/>
          </p:nvSpPr>
          <p:spPr>
            <a:xfrm>
              <a:off x="3508247" y="1987295"/>
              <a:ext cx="1981200" cy="359410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14187" y="2234183"/>
              <a:ext cx="1528571" cy="2968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87259" y="2247885"/>
              <a:ext cx="1492068" cy="2941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50464"/>
            <a:ext cx="3956303" cy="35509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623888"/>
            <a:ext cx="8229600" cy="444500"/>
          </a:xfrm>
          <a:prstGeom prst="rect">
            <a:avLst/>
          </a:prstGeom>
        </p:spPr>
        <p:txBody>
          <a:bodyPr vert="horz" wrap="square" lIns="0" tIns="76073" rIns="0" bIns="0" rtlCol="0">
            <a:spAutoFit/>
          </a:bodyPr>
          <a:lstStyle/>
          <a:p>
            <a:pPr marL="1852295" marR="5080" indent="-1021080" algn="l">
              <a:lnSpc>
                <a:spcPct val="100000"/>
              </a:lnSpc>
              <a:spcBef>
                <a:spcPts val="95"/>
              </a:spcBef>
            </a:pPr>
            <a:r>
              <a:rPr sz="2400" spc="-5" dirty="0"/>
              <a:t>Java </a:t>
            </a:r>
            <a:r>
              <a:rPr sz="2400" spc="-10" dirty="0"/>
              <a:t>Orientado </a:t>
            </a:r>
            <a:r>
              <a:rPr sz="2400" spc="-5" dirty="0"/>
              <a:t>a </a:t>
            </a:r>
            <a:r>
              <a:rPr sz="2400" spc="-10" dirty="0"/>
              <a:t>Objetos  </a:t>
            </a:r>
            <a:r>
              <a:rPr sz="2400" spc="-5" dirty="0"/>
              <a:t>Tipos</a:t>
            </a:r>
            <a:r>
              <a:rPr sz="2400" spc="5" dirty="0"/>
              <a:t> </a:t>
            </a:r>
            <a:r>
              <a:rPr sz="2400" spc="-10" dirty="0"/>
              <a:t>Genéricos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571750" y="1642998"/>
            <a:ext cx="5358130" cy="914400"/>
          </a:xfrm>
          <a:custGeom>
            <a:avLst/>
            <a:gdLst/>
            <a:ahLst/>
            <a:cxnLst/>
            <a:rect l="l" t="t" r="r" b="b"/>
            <a:pathLst>
              <a:path w="5358130" h="914400">
                <a:moveTo>
                  <a:pt x="5357876" y="0"/>
                </a:moveTo>
                <a:lnTo>
                  <a:pt x="2678938" y="0"/>
                </a:lnTo>
                <a:lnTo>
                  <a:pt x="0" y="0"/>
                </a:lnTo>
                <a:lnTo>
                  <a:pt x="0" y="914400"/>
                </a:lnTo>
                <a:lnTo>
                  <a:pt x="2678938" y="914400"/>
                </a:lnTo>
                <a:lnTo>
                  <a:pt x="5357876" y="914400"/>
                </a:lnTo>
                <a:lnTo>
                  <a:pt x="5357876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65400" y="1636648"/>
          <a:ext cx="5377180" cy="3548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065"/>
                <a:gridCol w="267906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91440" marR="3708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É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um perigo </a:t>
                      </a: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em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potencial </a:t>
                      </a: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para 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uma</a:t>
                      </a: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 </a:t>
                      </a:r>
                      <a:r>
                        <a:rPr sz="1400" b="1" spc="-5" dirty="0">
                          <a:latin typeface="Carlito" panose="020F0502020204030204"/>
                          <a:cs typeface="Carlito" panose="020F0502020204030204"/>
                        </a:rPr>
                        <a:t>ClassCastException</a:t>
                      </a:r>
                      <a:endParaRPr sz="14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4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Permite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que uma </a:t>
                      </a: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única </a:t>
                      </a: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classe 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trabalhe </a:t>
                      </a: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com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uma </a:t>
                      </a: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grande  </a:t>
                      </a:r>
                      <a:r>
                        <a:rPr sz="14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 panose="020F0502020204030204"/>
                          <a:cs typeface="Carlito" panose="020F0502020204030204"/>
                        </a:rPr>
                        <a:t>variedade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 panose="020F0502020204030204"/>
                          <a:cs typeface="Carlito" panose="020F0502020204030204"/>
                        </a:rPr>
                        <a:t>de</a:t>
                      </a:r>
                      <a:r>
                        <a:rPr sz="1400" b="1" u="sng" spc="-6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 panose="020F0502020204030204"/>
                          <a:cs typeface="Carlito" panose="020F0502020204030204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 panose="020F0502020204030204"/>
                          <a:cs typeface="Carlito" panose="020F0502020204030204"/>
                        </a:rPr>
                        <a:t>tipos</a:t>
                      </a:r>
                      <a:endParaRPr sz="14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 marR="6788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0" dirty="0">
                          <a:latin typeface="Carlito" panose="020F0502020204030204"/>
                          <a:cs typeface="Carlito" panose="020F0502020204030204"/>
                        </a:rPr>
                        <a:t>Torna </a:t>
                      </a: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nossos </a:t>
                      </a: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códigos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mais  poluídos </a:t>
                      </a: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e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menos</a:t>
                      </a:r>
                      <a:r>
                        <a:rPr sz="1400" spc="-15" dirty="0">
                          <a:latin typeface="Carlito" panose="020F0502020204030204"/>
                          <a:cs typeface="Carlito" panose="020F0502020204030204"/>
                        </a:rPr>
                        <a:t>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legíveis</a:t>
                      </a:r>
                      <a:endParaRPr sz="14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0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É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uma forma </a:t>
                      </a: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natural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de </a:t>
                      </a: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eliminar</a:t>
                      </a:r>
                      <a:r>
                        <a:rPr sz="1400" spc="-65" dirty="0">
                          <a:latin typeface="Carlito" panose="020F0502020204030204"/>
                          <a:cs typeface="Carlito" panose="020F0502020204030204"/>
                        </a:rPr>
                        <a:t> </a:t>
                      </a: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a 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necessidade de </a:t>
                      </a: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se </a:t>
                      </a:r>
                      <a:r>
                        <a:rPr sz="1400" spc="-15" dirty="0">
                          <a:latin typeface="Carlito" panose="020F0502020204030204"/>
                          <a:cs typeface="Carlito" panose="020F0502020204030204"/>
                        </a:rPr>
                        <a:t>fazer</a:t>
                      </a: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 </a:t>
                      </a:r>
                      <a:r>
                        <a:rPr sz="1400" b="1" spc="-5" dirty="0">
                          <a:latin typeface="Carlito" panose="020F0502020204030204"/>
                          <a:cs typeface="Carlito" panose="020F0502020204030204"/>
                        </a:rPr>
                        <a:t>cast</a:t>
                      </a:r>
                      <a:endParaRPr sz="14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 marR="1898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Destrói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benefícios de uma  linguagem </a:t>
                      </a: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com </a:t>
                      </a:r>
                      <a:r>
                        <a:rPr sz="1400" b="1" dirty="0">
                          <a:latin typeface="Carlito" panose="020F0502020204030204"/>
                          <a:cs typeface="Carlito" panose="020F0502020204030204"/>
                        </a:rPr>
                        <a:t>tipos </a:t>
                      </a:r>
                      <a:r>
                        <a:rPr sz="1400" b="1" spc="-10" dirty="0">
                          <a:latin typeface="Carlito" panose="020F0502020204030204"/>
                          <a:cs typeface="Carlito" panose="020F0502020204030204"/>
                        </a:rPr>
                        <a:t>fortemente  </a:t>
                      </a:r>
                      <a:r>
                        <a:rPr sz="1400" b="1" spc="-5" dirty="0">
                          <a:latin typeface="Carlito" panose="020F0502020204030204"/>
                          <a:cs typeface="Carlito" panose="020F0502020204030204"/>
                        </a:rPr>
                        <a:t>definidos</a:t>
                      </a:r>
                      <a:endParaRPr sz="14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73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Preserva benefícios da </a:t>
                      </a:r>
                      <a:r>
                        <a:rPr sz="1400" spc="-10" dirty="0">
                          <a:latin typeface="Carlito" panose="020F0502020204030204"/>
                          <a:cs typeface="Carlito" panose="020F0502020204030204"/>
                        </a:rPr>
                        <a:t>checagem  </a:t>
                      </a:r>
                      <a:r>
                        <a:rPr sz="1400" spc="-5" dirty="0">
                          <a:latin typeface="Carlito" panose="020F0502020204030204"/>
                          <a:cs typeface="Carlito" panose="020F0502020204030204"/>
                        </a:rPr>
                        <a:t>de </a:t>
                      </a:r>
                      <a:r>
                        <a:rPr sz="1400" dirty="0">
                          <a:latin typeface="Carlito" panose="020F0502020204030204"/>
                          <a:cs typeface="Carlito" panose="020F0502020204030204"/>
                        </a:rPr>
                        <a:t>tipos</a:t>
                      </a:r>
                      <a:endParaRPr sz="1400">
                        <a:latin typeface="Carlito" panose="020F0502020204030204"/>
                        <a:cs typeface="Carlito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500628" y="1642872"/>
            <a:ext cx="3851275" cy="881380"/>
            <a:chOff x="3500628" y="1642872"/>
            <a:chExt cx="3851275" cy="881380"/>
          </a:xfrm>
        </p:grpSpPr>
        <p:sp>
          <p:nvSpPr>
            <p:cNvPr id="7" name="object 7"/>
            <p:cNvSpPr/>
            <p:nvPr/>
          </p:nvSpPr>
          <p:spPr>
            <a:xfrm>
              <a:off x="6573012" y="1720596"/>
              <a:ext cx="778764" cy="780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00628" y="1642872"/>
              <a:ext cx="880872" cy="880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2205227"/>
            <a:ext cx="5635752" cy="41193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690" y="589547"/>
            <a:ext cx="764540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1625" marR="5080" indent="-282956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Declarando uma Classe utilizando  </a:t>
            </a:r>
            <a:r>
              <a:rPr sz="2000" spc="-10" dirty="0"/>
              <a:t>Generics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6658102" y="2643377"/>
            <a:ext cx="23799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solidFill>
                  <a:srgbClr val="7E7E7E"/>
                </a:solidFill>
                <a:latin typeface="Arial"/>
                <a:cs typeface="Arial"/>
              </a:rPr>
              <a:t>Indica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que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a </a:t>
            </a:r>
            <a:r>
              <a:rPr sz="1600" spc="-35" dirty="0">
                <a:solidFill>
                  <a:srgbClr val="7E7E7E"/>
                </a:solidFill>
                <a:latin typeface="Arial"/>
                <a:cs typeface="Arial"/>
              </a:rPr>
              <a:t>classe  </a:t>
            </a: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declarada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é </a:t>
            </a:r>
            <a:r>
              <a:rPr sz="1600" spc="145" dirty="0">
                <a:solidFill>
                  <a:srgbClr val="7E7E7E"/>
                </a:solidFill>
                <a:latin typeface="Arial"/>
                <a:cs typeface="Arial"/>
              </a:rPr>
              <a:t>uma </a:t>
            </a:r>
            <a:r>
              <a:rPr sz="1600" spc="-35" dirty="0">
                <a:solidFill>
                  <a:srgbClr val="7E7E7E"/>
                </a:solidFill>
                <a:latin typeface="Arial"/>
                <a:cs typeface="Arial"/>
              </a:rPr>
              <a:t>classe  </a:t>
            </a:r>
            <a:r>
              <a:rPr sz="1600" b="1" spc="-25" dirty="0">
                <a:solidFill>
                  <a:srgbClr val="7E7E7E"/>
                </a:solidFill>
                <a:latin typeface="Arial"/>
                <a:cs typeface="Arial"/>
              </a:rPr>
              <a:t>Generics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8285" y="1533144"/>
            <a:ext cx="7637145" cy="512445"/>
            <a:chOff x="748285" y="1533144"/>
            <a:chExt cx="7637145" cy="512445"/>
          </a:xfrm>
        </p:grpSpPr>
        <p:sp>
          <p:nvSpPr>
            <p:cNvPr id="6" name="object 6"/>
            <p:cNvSpPr/>
            <p:nvPr/>
          </p:nvSpPr>
          <p:spPr>
            <a:xfrm>
              <a:off x="748285" y="1553020"/>
              <a:ext cx="7636760" cy="414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7612" y="1533144"/>
              <a:ext cx="6198108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48283" y="1189609"/>
            <a:ext cx="7560945" cy="532130"/>
          </a:xfrm>
          <a:prstGeom prst="rect">
            <a:avLst/>
          </a:prstGeom>
          <a:solidFill>
            <a:srgbClr val="FCEADA"/>
          </a:solidFill>
          <a:ln w="9144">
            <a:solidFill>
              <a:srgbClr val="FBD4B5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4582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Georgia"/>
                <a:cs typeface="Georgia"/>
              </a:rPr>
              <a:t>Classe </a:t>
            </a:r>
            <a:r>
              <a:rPr sz="1600" spc="-5" dirty="0">
                <a:latin typeface="Georgia"/>
                <a:cs typeface="Georgia"/>
              </a:rPr>
              <a:t>não </a:t>
            </a:r>
            <a:r>
              <a:rPr sz="1600" spc="-10" dirty="0">
                <a:latin typeface="Georgia"/>
                <a:cs typeface="Georgia"/>
              </a:rPr>
              <a:t>trabalha com </a:t>
            </a:r>
            <a:r>
              <a:rPr sz="1600" spc="-5" dirty="0">
                <a:latin typeface="Georgia"/>
                <a:cs typeface="Georgia"/>
              </a:rPr>
              <a:t>nenhuma </a:t>
            </a:r>
            <a:r>
              <a:rPr sz="1600" spc="-10" dirty="0">
                <a:latin typeface="Georgia"/>
                <a:cs typeface="Georgia"/>
              </a:rPr>
              <a:t>referência </a:t>
            </a:r>
            <a:r>
              <a:rPr sz="1600" spc="-5" dirty="0">
                <a:latin typeface="Georgia"/>
                <a:cs typeface="Georgia"/>
              </a:rPr>
              <a:t>a um </a:t>
            </a:r>
            <a:r>
              <a:rPr sz="1600" spc="-10" dirty="0">
                <a:latin typeface="Georgia"/>
                <a:cs typeface="Georgia"/>
              </a:rPr>
              <a:t>tipo</a:t>
            </a:r>
            <a:r>
              <a:rPr sz="1600" spc="29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específico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91784" y="2388107"/>
            <a:ext cx="1000125" cy="645160"/>
            <a:chOff x="5891784" y="2388107"/>
            <a:chExt cx="1000125" cy="645160"/>
          </a:xfrm>
        </p:grpSpPr>
        <p:sp>
          <p:nvSpPr>
            <p:cNvPr id="10" name="object 10"/>
            <p:cNvSpPr/>
            <p:nvPr/>
          </p:nvSpPr>
          <p:spPr>
            <a:xfrm>
              <a:off x="5891784" y="2388107"/>
              <a:ext cx="999743" cy="6446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35091" y="2410967"/>
              <a:ext cx="798830" cy="447040"/>
            </a:xfrm>
            <a:custGeom>
              <a:avLst/>
              <a:gdLst/>
              <a:ahLst/>
              <a:cxnLst/>
              <a:rect l="l" t="t" r="r" b="b"/>
              <a:pathLst>
                <a:path w="798829" h="447039">
                  <a:moveTo>
                    <a:pt x="727513" y="419631"/>
                  </a:moveTo>
                  <a:lnTo>
                    <a:pt x="685418" y="420878"/>
                  </a:lnTo>
                  <a:lnTo>
                    <a:pt x="678307" y="421005"/>
                  </a:lnTo>
                  <a:lnTo>
                    <a:pt x="672718" y="426974"/>
                  </a:lnTo>
                  <a:lnTo>
                    <a:pt x="672845" y="434213"/>
                  </a:lnTo>
                  <a:lnTo>
                    <a:pt x="673100" y="441325"/>
                  </a:lnTo>
                  <a:lnTo>
                    <a:pt x="679068" y="446913"/>
                  </a:lnTo>
                  <a:lnTo>
                    <a:pt x="686181" y="446786"/>
                  </a:lnTo>
                  <a:lnTo>
                    <a:pt x="798322" y="443484"/>
                  </a:lnTo>
                  <a:lnTo>
                    <a:pt x="797785" y="442595"/>
                  </a:lnTo>
                  <a:lnTo>
                    <a:pt x="769619" y="442595"/>
                  </a:lnTo>
                  <a:lnTo>
                    <a:pt x="727513" y="419631"/>
                  </a:lnTo>
                  <a:close/>
                </a:path>
                <a:path w="798829" h="447039">
                  <a:moveTo>
                    <a:pt x="753176" y="418871"/>
                  </a:moveTo>
                  <a:lnTo>
                    <a:pt x="727513" y="419631"/>
                  </a:lnTo>
                  <a:lnTo>
                    <a:pt x="769619" y="442595"/>
                  </a:lnTo>
                  <a:lnTo>
                    <a:pt x="772166" y="437896"/>
                  </a:lnTo>
                  <a:lnTo>
                    <a:pt x="764666" y="437896"/>
                  </a:lnTo>
                  <a:lnTo>
                    <a:pt x="753176" y="418871"/>
                  </a:lnTo>
                  <a:close/>
                </a:path>
                <a:path w="798829" h="447039">
                  <a:moveTo>
                    <a:pt x="728726" y="339344"/>
                  </a:moveTo>
                  <a:lnTo>
                    <a:pt x="716407" y="346837"/>
                  </a:lnTo>
                  <a:lnTo>
                    <a:pt x="714502" y="354711"/>
                  </a:lnTo>
                  <a:lnTo>
                    <a:pt x="718185" y="360934"/>
                  </a:lnTo>
                  <a:lnTo>
                    <a:pt x="739932" y="396941"/>
                  </a:lnTo>
                  <a:lnTo>
                    <a:pt x="781938" y="419862"/>
                  </a:lnTo>
                  <a:lnTo>
                    <a:pt x="769619" y="442595"/>
                  </a:lnTo>
                  <a:lnTo>
                    <a:pt x="797785" y="442595"/>
                  </a:lnTo>
                  <a:lnTo>
                    <a:pt x="740410" y="347472"/>
                  </a:lnTo>
                  <a:lnTo>
                    <a:pt x="736600" y="341376"/>
                  </a:lnTo>
                  <a:lnTo>
                    <a:pt x="728726" y="339344"/>
                  </a:lnTo>
                  <a:close/>
                </a:path>
                <a:path w="798829" h="447039">
                  <a:moveTo>
                    <a:pt x="775462" y="418211"/>
                  </a:moveTo>
                  <a:lnTo>
                    <a:pt x="753176" y="418871"/>
                  </a:lnTo>
                  <a:lnTo>
                    <a:pt x="764666" y="437896"/>
                  </a:lnTo>
                  <a:lnTo>
                    <a:pt x="775462" y="418211"/>
                  </a:lnTo>
                  <a:close/>
                </a:path>
                <a:path w="798829" h="447039">
                  <a:moveTo>
                    <a:pt x="778913" y="418211"/>
                  </a:moveTo>
                  <a:lnTo>
                    <a:pt x="775462" y="418211"/>
                  </a:lnTo>
                  <a:lnTo>
                    <a:pt x="764666" y="437896"/>
                  </a:lnTo>
                  <a:lnTo>
                    <a:pt x="772166" y="437896"/>
                  </a:lnTo>
                  <a:lnTo>
                    <a:pt x="781938" y="419862"/>
                  </a:lnTo>
                  <a:lnTo>
                    <a:pt x="778913" y="418211"/>
                  </a:lnTo>
                  <a:close/>
                </a:path>
                <a:path w="798829" h="447039">
                  <a:moveTo>
                    <a:pt x="12446" y="0"/>
                  </a:moveTo>
                  <a:lnTo>
                    <a:pt x="0" y="22860"/>
                  </a:lnTo>
                  <a:lnTo>
                    <a:pt x="727513" y="419631"/>
                  </a:lnTo>
                  <a:lnTo>
                    <a:pt x="753176" y="418871"/>
                  </a:lnTo>
                  <a:lnTo>
                    <a:pt x="739932" y="396941"/>
                  </a:lnTo>
                  <a:lnTo>
                    <a:pt x="12446" y="0"/>
                  </a:lnTo>
                  <a:close/>
                </a:path>
                <a:path w="798829" h="447039">
                  <a:moveTo>
                    <a:pt x="739932" y="396941"/>
                  </a:moveTo>
                  <a:lnTo>
                    <a:pt x="753176" y="418871"/>
                  </a:lnTo>
                  <a:lnTo>
                    <a:pt x="775462" y="418211"/>
                  </a:lnTo>
                  <a:lnTo>
                    <a:pt x="778913" y="418211"/>
                  </a:lnTo>
                  <a:lnTo>
                    <a:pt x="739932" y="39694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731890" y="4588002"/>
            <a:ext cx="3150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solidFill>
                  <a:srgbClr val="7E7E7E"/>
                </a:solidFill>
                <a:latin typeface="Arial"/>
                <a:cs typeface="Arial"/>
              </a:rPr>
              <a:t>Declarando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Métodos</a:t>
            </a:r>
            <a:r>
              <a:rPr sz="1600" spc="3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7E7E7E"/>
                </a:solidFill>
                <a:latin typeface="Arial"/>
                <a:cs typeface="Arial"/>
              </a:rPr>
              <a:t>Genéricos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53228" y="4014215"/>
            <a:ext cx="1000125" cy="645160"/>
            <a:chOff x="5253228" y="4014215"/>
            <a:chExt cx="1000125" cy="645160"/>
          </a:xfrm>
        </p:grpSpPr>
        <p:sp>
          <p:nvSpPr>
            <p:cNvPr id="14" name="object 14"/>
            <p:cNvSpPr/>
            <p:nvPr/>
          </p:nvSpPr>
          <p:spPr>
            <a:xfrm>
              <a:off x="5253228" y="4014215"/>
              <a:ext cx="999744" cy="6446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96535" y="4037075"/>
              <a:ext cx="798830" cy="447040"/>
            </a:xfrm>
            <a:custGeom>
              <a:avLst/>
              <a:gdLst/>
              <a:ahLst/>
              <a:cxnLst/>
              <a:rect l="l" t="t" r="r" b="b"/>
              <a:pathLst>
                <a:path w="798829" h="447039">
                  <a:moveTo>
                    <a:pt x="727513" y="419631"/>
                  </a:moveTo>
                  <a:lnTo>
                    <a:pt x="685418" y="420878"/>
                  </a:lnTo>
                  <a:lnTo>
                    <a:pt x="678306" y="421005"/>
                  </a:lnTo>
                  <a:lnTo>
                    <a:pt x="672718" y="426974"/>
                  </a:lnTo>
                  <a:lnTo>
                    <a:pt x="672845" y="434213"/>
                  </a:lnTo>
                  <a:lnTo>
                    <a:pt x="673100" y="441325"/>
                  </a:lnTo>
                  <a:lnTo>
                    <a:pt x="679068" y="446913"/>
                  </a:lnTo>
                  <a:lnTo>
                    <a:pt x="686180" y="446786"/>
                  </a:lnTo>
                  <a:lnTo>
                    <a:pt x="798322" y="443484"/>
                  </a:lnTo>
                  <a:lnTo>
                    <a:pt x="797785" y="442594"/>
                  </a:lnTo>
                  <a:lnTo>
                    <a:pt x="769619" y="442594"/>
                  </a:lnTo>
                  <a:lnTo>
                    <a:pt x="727513" y="419631"/>
                  </a:lnTo>
                  <a:close/>
                </a:path>
                <a:path w="798829" h="447039">
                  <a:moveTo>
                    <a:pt x="753193" y="418870"/>
                  </a:moveTo>
                  <a:lnTo>
                    <a:pt x="727513" y="419631"/>
                  </a:lnTo>
                  <a:lnTo>
                    <a:pt x="769619" y="442594"/>
                  </a:lnTo>
                  <a:lnTo>
                    <a:pt x="772166" y="437896"/>
                  </a:lnTo>
                  <a:lnTo>
                    <a:pt x="764666" y="437896"/>
                  </a:lnTo>
                  <a:lnTo>
                    <a:pt x="753193" y="418870"/>
                  </a:lnTo>
                  <a:close/>
                </a:path>
                <a:path w="798829" h="447039">
                  <a:moveTo>
                    <a:pt x="728726" y="339344"/>
                  </a:moveTo>
                  <a:lnTo>
                    <a:pt x="716406" y="346837"/>
                  </a:lnTo>
                  <a:lnTo>
                    <a:pt x="714501" y="354711"/>
                  </a:lnTo>
                  <a:lnTo>
                    <a:pt x="739987" y="396971"/>
                  </a:lnTo>
                  <a:lnTo>
                    <a:pt x="781938" y="419862"/>
                  </a:lnTo>
                  <a:lnTo>
                    <a:pt x="769619" y="442594"/>
                  </a:lnTo>
                  <a:lnTo>
                    <a:pt x="797785" y="442594"/>
                  </a:lnTo>
                  <a:lnTo>
                    <a:pt x="740410" y="347472"/>
                  </a:lnTo>
                  <a:lnTo>
                    <a:pt x="736600" y="341375"/>
                  </a:lnTo>
                  <a:lnTo>
                    <a:pt x="728726" y="339344"/>
                  </a:lnTo>
                  <a:close/>
                </a:path>
                <a:path w="798829" h="447039">
                  <a:moveTo>
                    <a:pt x="775462" y="418211"/>
                  </a:moveTo>
                  <a:lnTo>
                    <a:pt x="753193" y="418870"/>
                  </a:lnTo>
                  <a:lnTo>
                    <a:pt x="764666" y="437896"/>
                  </a:lnTo>
                  <a:lnTo>
                    <a:pt x="775462" y="418211"/>
                  </a:lnTo>
                  <a:close/>
                </a:path>
                <a:path w="798829" h="447039">
                  <a:moveTo>
                    <a:pt x="778913" y="418211"/>
                  </a:moveTo>
                  <a:lnTo>
                    <a:pt x="775462" y="418211"/>
                  </a:lnTo>
                  <a:lnTo>
                    <a:pt x="764666" y="437896"/>
                  </a:lnTo>
                  <a:lnTo>
                    <a:pt x="772166" y="437896"/>
                  </a:lnTo>
                  <a:lnTo>
                    <a:pt x="781938" y="419862"/>
                  </a:lnTo>
                  <a:lnTo>
                    <a:pt x="778913" y="418211"/>
                  </a:lnTo>
                  <a:close/>
                </a:path>
                <a:path w="798829" h="447039">
                  <a:moveTo>
                    <a:pt x="12445" y="0"/>
                  </a:moveTo>
                  <a:lnTo>
                    <a:pt x="0" y="22860"/>
                  </a:lnTo>
                  <a:lnTo>
                    <a:pt x="727513" y="419631"/>
                  </a:lnTo>
                  <a:lnTo>
                    <a:pt x="753193" y="418870"/>
                  </a:lnTo>
                  <a:lnTo>
                    <a:pt x="739987" y="396971"/>
                  </a:lnTo>
                  <a:lnTo>
                    <a:pt x="12445" y="0"/>
                  </a:lnTo>
                  <a:close/>
                </a:path>
                <a:path w="798829" h="447039">
                  <a:moveTo>
                    <a:pt x="739987" y="396971"/>
                  </a:moveTo>
                  <a:lnTo>
                    <a:pt x="753193" y="418870"/>
                  </a:lnTo>
                  <a:lnTo>
                    <a:pt x="775462" y="418211"/>
                  </a:lnTo>
                  <a:lnTo>
                    <a:pt x="778913" y="418211"/>
                  </a:lnTo>
                  <a:lnTo>
                    <a:pt x="739987" y="39697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Classes </a:t>
            </a:r>
            <a:r>
              <a:rPr dirty="0"/>
              <a:t>Internas</a:t>
            </a:r>
            <a:r>
              <a:rPr spc="-90" dirty="0"/>
              <a:t> </a:t>
            </a:r>
            <a:r>
              <a:rPr dirty="0"/>
              <a:t>(Aninhadas)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188714" y="1391411"/>
            <a:ext cx="7493634" cy="756285"/>
            <a:chOff x="1188714" y="1391411"/>
            <a:chExt cx="7493634" cy="756285"/>
          </a:xfrm>
        </p:grpSpPr>
        <p:sp>
          <p:nvSpPr>
            <p:cNvPr id="4" name="object 4"/>
            <p:cNvSpPr/>
            <p:nvPr/>
          </p:nvSpPr>
          <p:spPr>
            <a:xfrm>
              <a:off x="1188714" y="1409741"/>
              <a:ext cx="7493519" cy="66133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97508" y="1391411"/>
              <a:ext cx="7130796" cy="755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6820" y="1427987"/>
              <a:ext cx="7417308" cy="585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26819" y="1427988"/>
            <a:ext cx="7417434" cy="58547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983865" marR="328930" indent="-264922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Georgia"/>
                <a:cs typeface="Georgia"/>
              </a:rPr>
              <a:t>Classe </a:t>
            </a:r>
            <a:r>
              <a:rPr sz="1600" spc="-5" dirty="0">
                <a:latin typeface="Georgia"/>
                <a:cs typeface="Georgia"/>
              </a:rPr>
              <a:t>interna (</a:t>
            </a:r>
            <a:r>
              <a:rPr sz="1600" b="1" spc="-5" dirty="0">
                <a:latin typeface="Georgia"/>
                <a:cs typeface="Georgia"/>
              </a:rPr>
              <a:t>nested class</a:t>
            </a:r>
            <a:r>
              <a:rPr sz="1600" spc="-5" dirty="0">
                <a:latin typeface="Georgia"/>
                <a:cs typeface="Georgia"/>
              </a:rPr>
              <a:t>) é um </a:t>
            </a:r>
            <a:r>
              <a:rPr sz="1600" spc="-10" dirty="0">
                <a:latin typeface="Georgia"/>
                <a:cs typeface="Georgia"/>
              </a:rPr>
              <a:t>recurso que </a:t>
            </a:r>
            <a:r>
              <a:rPr sz="1600" spc="-5" dirty="0">
                <a:latin typeface="Georgia"/>
                <a:cs typeface="Georgia"/>
              </a:rPr>
              <a:t>permite </a:t>
            </a:r>
            <a:r>
              <a:rPr sz="1600" spc="-10" dirty="0">
                <a:latin typeface="Georgia"/>
                <a:cs typeface="Georgia"/>
              </a:rPr>
              <a:t>definir </a:t>
            </a:r>
            <a:r>
              <a:rPr sz="1600" spc="-5" dirty="0">
                <a:latin typeface="Georgia"/>
                <a:cs typeface="Georgia"/>
              </a:rPr>
              <a:t>uma </a:t>
            </a:r>
            <a:r>
              <a:rPr sz="1600" spc="-10" dirty="0">
                <a:latin typeface="Georgia"/>
                <a:cs typeface="Georgia"/>
              </a:rPr>
              <a:t>classe  dentro </a:t>
            </a:r>
            <a:r>
              <a:rPr sz="1600" spc="-5" dirty="0">
                <a:latin typeface="Georgia"/>
                <a:cs typeface="Georgia"/>
              </a:rPr>
              <a:t>de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outra.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27" y="1214627"/>
            <a:ext cx="1143000" cy="856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2742" y="484188"/>
            <a:ext cx="53981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Limitação</a:t>
            </a:r>
            <a:r>
              <a:rPr sz="3200" spc="-60" dirty="0"/>
              <a:t> </a:t>
            </a:r>
            <a:r>
              <a:rPr sz="3200" spc="-5" dirty="0"/>
              <a:t>“Primitiva”</a:t>
            </a:r>
            <a:endParaRPr sz="32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5330" y="1383665"/>
            <a:ext cx="7622540" cy="530860"/>
          </a:xfrm>
          <a:prstGeom prst="rect">
            <a:avLst/>
          </a:prstGeom>
          <a:solidFill>
            <a:srgbClr val="EDEBE0"/>
          </a:solidFill>
          <a:ln w="9144">
            <a:solidFill>
              <a:srgbClr val="C4BC96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2120265" marR="247015" indent="-1865630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latin typeface="Georgia"/>
                <a:cs typeface="Georgia"/>
              </a:rPr>
              <a:t>Tipos </a:t>
            </a:r>
            <a:r>
              <a:rPr sz="1600" b="1" spc="-5" dirty="0">
                <a:latin typeface="Georgia"/>
                <a:cs typeface="Georgia"/>
              </a:rPr>
              <a:t>Generics </a:t>
            </a:r>
            <a:r>
              <a:rPr sz="1600" spc="-5" dirty="0">
                <a:latin typeface="Georgia"/>
                <a:cs typeface="Georgia"/>
              </a:rPr>
              <a:t>do Java são </a:t>
            </a:r>
            <a:r>
              <a:rPr sz="1600" spc="-10" dirty="0">
                <a:latin typeface="Georgia"/>
                <a:cs typeface="Georgia"/>
              </a:rPr>
              <a:t>restritos </a:t>
            </a:r>
            <a:r>
              <a:rPr sz="1600" spc="-5" dirty="0">
                <a:latin typeface="Georgia"/>
                <a:cs typeface="Georgia"/>
              </a:rPr>
              <a:t>a tipos de </a:t>
            </a:r>
            <a:r>
              <a:rPr sz="1600" spc="-10" dirty="0">
                <a:latin typeface="Georgia"/>
                <a:cs typeface="Georgia"/>
              </a:rPr>
              <a:t>referência </a:t>
            </a:r>
            <a:r>
              <a:rPr sz="1600" dirty="0">
                <a:latin typeface="Georgia"/>
                <a:cs typeface="Georgia"/>
              </a:rPr>
              <a:t>(</a:t>
            </a:r>
            <a:r>
              <a:rPr sz="1600" b="1" dirty="0">
                <a:latin typeface="Georgia"/>
                <a:cs typeface="Georgia"/>
              </a:rPr>
              <a:t>objetos</a:t>
            </a:r>
            <a:r>
              <a:rPr sz="1600" dirty="0">
                <a:latin typeface="Georgia"/>
                <a:cs typeface="Georgia"/>
              </a:rPr>
              <a:t>) </a:t>
            </a:r>
            <a:r>
              <a:rPr sz="1600" spc="-5" dirty="0">
                <a:latin typeface="Georgia"/>
                <a:cs typeface="Georgia"/>
              </a:rPr>
              <a:t>e não  </a:t>
            </a:r>
            <a:r>
              <a:rPr sz="1600" spc="-10" dirty="0">
                <a:latin typeface="Georgia"/>
                <a:cs typeface="Georgia"/>
              </a:rPr>
              <a:t>funcionarão com </a:t>
            </a:r>
            <a:r>
              <a:rPr sz="1600" spc="-5" dirty="0">
                <a:latin typeface="Georgia"/>
                <a:cs typeface="Georgia"/>
              </a:rPr>
              <a:t>tipos</a:t>
            </a:r>
            <a:r>
              <a:rPr sz="1600" spc="5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primitivos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4147" y="2592925"/>
            <a:ext cx="2457640" cy="27319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73427" y="2849371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int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2970" y="2727197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lo</a:t>
            </a:r>
            <a:r>
              <a:rPr sz="1800" b="1" spc="5" dirty="0">
                <a:latin typeface="Carlito" panose="020F0502020204030204"/>
                <a:cs typeface="Carlito" panose="020F0502020204030204"/>
              </a:rPr>
              <a:t>n</a:t>
            </a:r>
            <a:r>
              <a:rPr sz="1800" b="1" dirty="0">
                <a:latin typeface="Carlito" panose="020F0502020204030204"/>
                <a:cs typeface="Carlito" panose="020F0502020204030204"/>
              </a:rPr>
              <a:t>g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3298" y="3415029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 panose="020F0502020204030204"/>
                <a:cs typeface="Carlito" panose="020F0502020204030204"/>
              </a:rPr>
              <a:t>flo</a:t>
            </a:r>
            <a:r>
              <a:rPr sz="1800" b="1" spc="-15" dirty="0">
                <a:latin typeface="Carlito" panose="020F0502020204030204"/>
                <a:cs typeface="Carlito" panose="020F0502020204030204"/>
              </a:rPr>
              <a:t>a</a:t>
            </a:r>
            <a:r>
              <a:rPr sz="1800" b="1" dirty="0">
                <a:latin typeface="Carlito" panose="020F0502020204030204"/>
                <a:cs typeface="Carlito" panose="020F0502020204030204"/>
              </a:rPr>
              <a:t>t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2989" y="2896615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 panose="020F0502020204030204"/>
                <a:cs typeface="Carlito" panose="020F0502020204030204"/>
              </a:rPr>
              <a:t>c</a:t>
            </a:r>
            <a:r>
              <a:rPr sz="1800" b="1" spc="5" dirty="0">
                <a:latin typeface="Carlito" panose="020F0502020204030204"/>
                <a:cs typeface="Carlito" panose="020F0502020204030204"/>
              </a:rPr>
              <a:t>h</a:t>
            </a:r>
            <a:r>
              <a:rPr sz="1800" b="1" dirty="0">
                <a:latin typeface="Carlito" panose="020F0502020204030204"/>
                <a:cs typeface="Carlito" panose="020F0502020204030204"/>
              </a:rPr>
              <a:t>ar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4625" y="3386708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bo</a:t>
            </a:r>
            <a:r>
              <a:rPr sz="1800" b="1" spc="5" dirty="0">
                <a:latin typeface="Carlito" panose="020F0502020204030204"/>
                <a:cs typeface="Carlito" panose="020F0502020204030204"/>
              </a:rPr>
              <a:t>o</a:t>
            </a:r>
            <a:r>
              <a:rPr sz="1800" b="1" dirty="0">
                <a:latin typeface="Carlito" panose="020F0502020204030204"/>
                <a:cs typeface="Carlito" panose="020F0502020204030204"/>
              </a:rPr>
              <a:t>le</a:t>
            </a:r>
            <a:r>
              <a:rPr sz="1800" b="1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800" b="1" dirty="0">
                <a:latin typeface="Carlito" panose="020F0502020204030204"/>
                <a:cs typeface="Carlito" panose="020F0502020204030204"/>
              </a:rPr>
              <a:t>n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5804" y="3777609"/>
            <a:ext cx="919480" cy="131127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800" b="1" spc="-10" dirty="0">
                <a:latin typeface="Carlito" panose="020F0502020204030204"/>
                <a:cs typeface="Carlito" panose="020F0502020204030204"/>
              </a:rPr>
              <a:t>byte</a:t>
            </a:r>
            <a:endParaRPr sz="1800">
              <a:latin typeface="Carlito" panose="020F0502020204030204"/>
              <a:cs typeface="Carlito" panose="020F0502020204030204"/>
            </a:endParaRPr>
          </a:p>
          <a:p>
            <a:pPr marL="325755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Carlito" panose="020F0502020204030204"/>
                <a:cs typeface="Carlito" panose="020F0502020204030204"/>
              </a:rPr>
              <a:t>short</a:t>
            </a:r>
            <a:endParaRPr sz="1800">
              <a:latin typeface="Carlito" panose="020F0502020204030204"/>
              <a:cs typeface="Carlito" panose="020F0502020204030204"/>
            </a:endParaRPr>
          </a:p>
          <a:p>
            <a:pPr marL="243205">
              <a:lnSpc>
                <a:spcPct val="100000"/>
              </a:lnSpc>
              <a:spcBef>
                <a:spcPts val="1300"/>
              </a:spcBef>
            </a:pPr>
            <a:r>
              <a:rPr sz="1800" b="1" spc="-5" dirty="0">
                <a:latin typeface="Carlito" panose="020F0502020204030204"/>
                <a:cs typeface="Carlito" panose="020F0502020204030204"/>
              </a:rPr>
              <a:t>double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20507" y="3686555"/>
            <a:ext cx="824581" cy="56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45374" y="3604084"/>
            <a:ext cx="1185270" cy="1404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86860" y="3275330"/>
            <a:ext cx="101600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Georgia"/>
                <a:cs typeface="Georgia"/>
              </a:rPr>
              <a:t>S</a:t>
            </a:r>
            <a:r>
              <a:rPr sz="1600" dirty="0">
                <a:latin typeface="Georgia"/>
                <a:cs typeface="Georgia"/>
              </a:rPr>
              <a:t>o</a:t>
            </a:r>
            <a:r>
              <a:rPr sz="1600" spc="-10" dirty="0">
                <a:latin typeface="Georgia"/>
                <a:cs typeface="Georgia"/>
              </a:rPr>
              <a:t>l</a:t>
            </a:r>
            <a:r>
              <a:rPr sz="1600" spc="-5" dirty="0">
                <a:latin typeface="Georgia"/>
                <a:cs typeface="Georgia"/>
              </a:rPr>
              <a:t>u</a:t>
            </a:r>
            <a:r>
              <a:rPr sz="1600" spc="-10" dirty="0">
                <a:latin typeface="Georgia"/>
                <a:cs typeface="Georgia"/>
              </a:rPr>
              <a:t>çã</a:t>
            </a:r>
            <a:r>
              <a:rPr sz="1600" spc="-5" dirty="0">
                <a:latin typeface="Georgia"/>
                <a:cs typeface="Georgia"/>
              </a:rPr>
              <a:t>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6597" y="2750566"/>
            <a:ext cx="27851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Utilizar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Classes</a:t>
            </a:r>
            <a:endParaRPr sz="1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Georgia"/>
                <a:cs typeface="Georgia"/>
              </a:rPr>
              <a:t>Wr</a:t>
            </a:r>
            <a:r>
              <a:rPr sz="1600" b="1" spc="-15" dirty="0">
                <a:latin typeface="Georgia"/>
                <a:cs typeface="Georgia"/>
              </a:rPr>
              <a:t>app</a:t>
            </a:r>
            <a:r>
              <a:rPr sz="1600" b="1" spc="-5" dirty="0">
                <a:latin typeface="Georgia"/>
                <a:cs typeface="Georgia"/>
              </a:rPr>
              <a:t>e</a:t>
            </a:r>
            <a:r>
              <a:rPr sz="1600" b="1" spc="-10" dirty="0">
                <a:latin typeface="Georgia"/>
                <a:cs typeface="Georgia"/>
              </a:rPr>
              <a:t>r</a:t>
            </a:r>
            <a:r>
              <a:rPr sz="1600" b="1" spc="-15" dirty="0">
                <a:latin typeface="Georgia"/>
                <a:cs typeface="Georgia"/>
              </a:rPr>
              <a:t>(</a:t>
            </a:r>
            <a:r>
              <a:rPr sz="1600" b="1" spc="-10" dirty="0">
                <a:latin typeface="Georgia"/>
                <a:cs typeface="Georgia"/>
              </a:rPr>
              <a:t>Em</a:t>
            </a:r>
            <a:r>
              <a:rPr sz="1600" b="1" spc="-20" dirty="0">
                <a:latin typeface="Georgia"/>
                <a:cs typeface="Georgia"/>
              </a:rPr>
              <a:t>p</a:t>
            </a:r>
            <a:r>
              <a:rPr sz="1600" b="1" spc="-5" dirty="0">
                <a:latin typeface="Georgia"/>
                <a:cs typeface="Georgia"/>
              </a:rPr>
              <a:t>acota</a:t>
            </a:r>
            <a:r>
              <a:rPr sz="1600" b="1" spc="-10" dirty="0">
                <a:latin typeface="Georgia"/>
                <a:cs typeface="Georgia"/>
              </a:rPr>
              <a:t>d</a:t>
            </a:r>
            <a:r>
              <a:rPr sz="1600" b="1" spc="-5" dirty="0">
                <a:latin typeface="Georgia"/>
                <a:cs typeface="Georgia"/>
              </a:rPr>
              <a:t>oras)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70647" y="3273552"/>
            <a:ext cx="1275587" cy="7132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2841" y="1883664"/>
            <a:ext cx="7467600" cy="2996565"/>
            <a:chOff x="632841" y="1883664"/>
            <a:chExt cx="7467600" cy="2996565"/>
          </a:xfrm>
        </p:grpSpPr>
        <p:sp>
          <p:nvSpPr>
            <p:cNvPr id="4" name="object 4"/>
            <p:cNvSpPr/>
            <p:nvPr/>
          </p:nvSpPr>
          <p:spPr>
            <a:xfrm>
              <a:off x="632841" y="2239922"/>
              <a:ext cx="5801102" cy="8674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04659" y="1883664"/>
              <a:ext cx="1295400" cy="1589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14600" y="2542032"/>
              <a:ext cx="4448556" cy="388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56510" y="2619883"/>
              <a:ext cx="4248785" cy="247650"/>
            </a:xfrm>
            <a:custGeom>
              <a:avLst/>
              <a:gdLst/>
              <a:ahLst/>
              <a:cxnLst/>
              <a:rect l="l" t="t" r="r" b="b"/>
              <a:pathLst>
                <a:path w="4248784" h="247650">
                  <a:moveTo>
                    <a:pt x="77723" y="221614"/>
                  </a:moveTo>
                  <a:lnTo>
                    <a:pt x="0" y="221614"/>
                  </a:lnTo>
                  <a:lnTo>
                    <a:pt x="0" y="247522"/>
                  </a:lnTo>
                  <a:lnTo>
                    <a:pt x="77723" y="247522"/>
                  </a:lnTo>
                  <a:lnTo>
                    <a:pt x="77723" y="221614"/>
                  </a:lnTo>
                  <a:close/>
                </a:path>
                <a:path w="4248784" h="247650">
                  <a:moveTo>
                    <a:pt x="181356" y="221614"/>
                  </a:moveTo>
                  <a:lnTo>
                    <a:pt x="103631" y="221614"/>
                  </a:lnTo>
                  <a:lnTo>
                    <a:pt x="103631" y="247522"/>
                  </a:lnTo>
                  <a:lnTo>
                    <a:pt x="181356" y="247522"/>
                  </a:lnTo>
                  <a:lnTo>
                    <a:pt x="181356" y="221614"/>
                  </a:lnTo>
                  <a:close/>
                </a:path>
                <a:path w="4248784" h="247650">
                  <a:moveTo>
                    <a:pt x="284988" y="221614"/>
                  </a:moveTo>
                  <a:lnTo>
                    <a:pt x="207263" y="221614"/>
                  </a:lnTo>
                  <a:lnTo>
                    <a:pt x="207263" y="247522"/>
                  </a:lnTo>
                  <a:lnTo>
                    <a:pt x="284988" y="247522"/>
                  </a:lnTo>
                  <a:lnTo>
                    <a:pt x="284988" y="221614"/>
                  </a:lnTo>
                  <a:close/>
                </a:path>
                <a:path w="4248784" h="247650">
                  <a:moveTo>
                    <a:pt x="388619" y="221614"/>
                  </a:moveTo>
                  <a:lnTo>
                    <a:pt x="310895" y="221614"/>
                  </a:lnTo>
                  <a:lnTo>
                    <a:pt x="310895" y="247522"/>
                  </a:lnTo>
                  <a:lnTo>
                    <a:pt x="388619" y="247522"/>
                  </a:lnTo>
                  <a:lnTo>
                    <a:pt x="388619" y="221614"/>
                  </a:lnTo>
                  <a:close/>
                </a:path>
                <a:path w="4248784" h="247650">
                  <a:moveTo>
                    <a:pt x="492251" y="221614"/>
                  </a:moveTo>
                  <a:lnTo>
                    <a:pt x="414527" y="221614"/>
                  </a:lnTo>
                  <a:lnTo>
                    <a:pt x="414527" y="247522"/>
                  </a:lnTo>
                  <a:lnTo>
                    <a:pt x="492251" y="247522"/>
                  </a:lnTo>
                  <a:lnTo>
                    <a:pt x="492251" y="221614"/>
                  </a:lnTo>
                  <a:close/>
                </a:path>
                <a:path w="4248784" h="247650">
                  <a:moveTo>
                    <a:pt x="595883" y="221614"/>
                  </a:moveTo>
                  <a:lnTo>
                    <a:pt x="518159" y="221614"/>
                  </a:lnTo>
                  <a:lnTo>
                    <a:pt x="518159" y="247522"/>
                  </a:lnTo>
                  <a:lnTo>
                    <a:pt x="595883" y="247522"/>
                  </a:lnTo>
                  <a:lnTo>
                    <a:pt x="595883" y="221614"/>
                  </a:lnTo>
                  <a:close/>
                </a:path>
                <a:path w="4248784" h="247650">
                  <a:moveTo>
                    <a:pt x="699515" y="221614"/>
                  </a:moveTo>
                  <a:lnTo>
                    <a:pt x="621791" y="221614"/>
                  </a:lnTo>
                  <a:lnTo>
                    <a:pt x="621791" y="247522"/>
                  </a:lnTo>
                  <a:lnTo>
                    <a:pt x="699515" y="247522"/>
                  </a:lnTo>
                  <a:lnTo>
                    <a:pt x="699515" y="221614"/>
                  </a:lnTo>
                  <a:close/>
                </a:path>
                <a:path w="4248784" h="247650">
                  <a:moveTo>
                    <a:pt x="803148" y="221614"/>
                  </a:moveTo>
                  <a:lnTo>
                    <a:pt x="725424" y="221614"/>
                  </a:lnTo>
                  <a:lnTo>
                    <a:pt x="725424" y="247522"/>
                  </a:lnTo>
                  <a:lnTo>
                    <a:pt x="803148" y="247522"/>
                  </a:lnTo>
                  <a:lnTo>
                    <a:pt x="803148" y="221614"/>
                  </a:lnTo>
                  <a:close/>
                </a:path>
                <a:path w="4248784" h="247650">
                  <a:moveTo>
                    <a:pt x="906779" y="221614"/>
                  </a:moveTo>
                  <a:lnTo>
                    <a:pt x="829055" y="221614"/>
                  </a:lnTo>
                  <a:lnTo>
                    <a:pt x="829055" y="247522"/>
                  </a:lnTo>
                  <a:lnTo>
                    <a:pt x="906779" y="247522"/>
                  </a:lnTo>
                  <a:lnTo>
                    <a:pt x="906779" y="221614"/>
                  </a:lnTo>
                  <a:close/>
                </a:path>
                <a:path w="4248784" h="247650">
                  <a:moveTo>
                    <a:pt x="1010412" y="221614"/>
                  </a:moveTo>
                  <a:lnTo>
                    <a:pt x="932688" y="221614"/>
                  </a:lnTo>
                  <a:lnTo>
                    <a:pt x="932688" y="247522"/>
                  </a:lnTo>
                  <a:lnTo>
                    <a:pt x="1010412" y="247522"/>
                  </a:lnTo>
                  <a:lnTo>
                    <a:pt x="1010412" y="221614"/>
                  </a:lnTo>
                  <a:close/>
                </a:path>
                <a:path w="4248784" h="247650">
                  <a:moveTo>
                    <a:pt x="1114043" y="221614"/>
                  </a:moveTo>
                  <a:lnTo>
                    <a:pt x="1036319" y="221614"/>
                  </a:lnTo>
                  <a:lnTo>
                    <a:pt x="1036319" y="247522"/>
                  </a:lnTo>
                  <a:lnTo>
                    <a:pt x="1114043" y="247522"/>
                  </a:lnTo>
                  <a:lnTo>
                    <a:pt x="1114043" y="221614"/>
                  </a:lnTo>
                  <a:close/>
                </a:path>
                <a:path w="4248784" h="247650">
                  <a:moveTo>
                    <a:pt x="1217676" y="221614"/>
                  </a:moveTo>
                  <a:lnTo>
                    <a:pt x="1139952" y="221614"/>
                  </a:lnTo>
                  <a:lnTo>
                    <a:pt x="1139952" y="247522"/>
                  </a:lnTo>
                  <a:lnTo>
                    <a:pt x="1217676" y="247522"/>
                  </a:lnTo>
                  <a:lnTo>
                    <a:pt x="1217676" y="221614"/>
                  </a:lnTo>
                  <a:close/>
                </a:path>
                <a:path w="4248784" h="247650">
                  <a:moveTo>
                    <a:pt x="1321307" y="221614"/>
                  </a:moveTo>
                  <a:lnTo>
                    <a:pt x="1243584" y="221614"/>
                  </a:lnTo>
                  <a:lnTo>
                    <a:pt x="1243584" y="247522"/>
                  </a:lnTo>
                  <a:lnTo>
                    <a:pt x="1321307" y="247522"/>
                  </a:lnTo>
                  <a:lnTo>
                    <a:pt x="1321307" y="221614"/>
                  </a:lnTo>
                  <a:close/>
                </a:path>
                <a:path w="4248784" h="247650">
                  <a:moveTo>
                    <a:pt x="1424939" y="221614"/>
                  </a:moveTo>
                  <a:lnTo>
                    <a:pt x="1347215" y="221614"/>
                  </a:lnTo>
                  <a:lnTo>
                    <a:pt x="1347215" y="247522"/>
                  </a:lnTo>
                  <a:lnTo>
                    <a:pt x="1424939" y="247522"/>
                  </a:lnTo>
                  <a:lnTo>
                    <a:pt x="1424939" y="221614"/>
                  </a:lnTo>
                  <a:close/>
                </a:path>
                <a:path w="4248784" h="247650">
                  <a:moveTo>
                    <a:pt x="1528572" y="221614"/>
                  </a:moveTo>
                  <a:lnTo>
                    <a:pt x="1450848" y="221614"/>
                  </a:lnTo>
                  <a:lnTo>
                    <a:pt x="1450848" y="247522"/>
                  </a:lnTo>
                  <a:lnTo>
                    <a:pt x="1528572" y="247522"/>
                  </a:lnTo>
                  <a:lnTo>
                    <a:pt x="1528572" y="221614"/>
                  </a:lnTo>
                  <a:close/>
                </a:path>
                <a:path w="4248784" h="247650">
                  <a:moveTo>
                    <a:pt x="1632203" y="221614"/>
                  </a:moveTo>
                  <a:lnTo>
                    <a:pt x="1554479" y="221614"/>
                  </a:lnTo>
                  <a:lnTo>
                    <a:pt x="1554479" y="247522"/>
                  </a:lnTo>
                  <a:lnTo>
                    <a:pt x="1632203" y="247522"/>
                  </a:lnTo>
                  <a:lnTo>
                    <a:pt x="1632203" y="221614"/>
                  </a:lnTo>
                  <a:close/>
                </a:path>
                <a:path w="4248784" h="247650">
                  <a:moveTo>
                    <a:pt x="1735836" y="221614"/>
                  </a:moveTo>
                  <a:lnTo>
                    <a:pt x="1658112" y="221614"/>
                  </a:lnTo>
                  <a:lnTo>
                    <a:pt x="1658112" y="247522"/>
                  </a:lnTo>
                  <a:lnTo>
                    <a:pt x="1735836" y="247522"/>
                  </a:lnTo>
                  <a:lnTo>
                    <a:pt x="1735836" y="221614"/>
                  </a:lnTo>
                  <a:close/>
                </a:path>
                <a:path w="4248784" h="247650">
                  <a:moveTo>
                    <a:pt x="1839467" y="221614"/>
                  </a:moveTo>
                  <a:lnTo>
                    <a:pt x="1761743" y="221614"/>
                  </a:lnTo>
                  <a:lnTo>
                    <a:pt x="1761743" y="247522"/>
                  </a:lnTo>
                  <a:lnTo>
                    <a:pt x="1839467" y="247522"/>
                  </a:lnTo>
                  <a:lnTo>
                    <a:pt x="1839467" y="221614"/>
                  </a:lnTo>
                  <a:close/>
                </a:path>
                <a:path w="4248784" h="247650">
                  <a:moveTo>
                    <a:pt x="1943100" y="221614"/>
                  </a:moveTo>
                  <a:lnTo>
                    <a:pt x="1865376" y="221614"/>
                  </a:lnTo>
                  <a:lnTo>
                    <a:pt x="1865376" y="247522"/>
                  </a:lnTo>
                  <a:lnTo>
                    <a:pt x="1943100" y="247522"/>
                  </a:lnTo>
                  <a:lnTo>
                    <a:pt x="1943100" y="221614"/>
                  </a:lnTo>
                  <a:close/>
                </a:path>
                <a:path w="4248784" h="247650">
                  <a:moveTo>
                    <a:pt x="2046731" y="221614"/>
                  </a:moveTo>
                  <a:lnTo>
                    <a:pt x="1969007" y="221614"/>
                  </a:lnTo>
                  <a:lnTo>
                    <a:pt x="1969007" y="247522"/>
                  </a:lnTo>
                  <a:lnTo>
                    <a:pt x="2046731" y="247522"/>
                  </a:lnTo>
                  <a:lnTo>
                    <a:pt x="2046731" y="221614"/>
                  </a:lnTo>
                  <a:close/>
                </a:path>
                <a:path w="4248784" h="247650">
                  <a:moveTo>
                    <a:pt x="2150364" y="221614"/>
                  </a:moveTo>
                  <a:lnTo>
                    <a:pt x="2072639" y="221614"/>
                  </a:lnTo>
                  <a:lnTo>
                    <a:pt x="2072639" y="247522"/>
                  </a:lnTo>
                  <a:lnTo>
                    <a:pt x="2150364" y="247522"/>
                  </a:lnTo>
                  <a:lnTo>
                    <a:pt x="2150364" y="221614"/>
                  </a:lnTo>
                  <a:close/>
                </a:path>
                <a:path w="4248784" h="247650">
                  <a:moveTo>
                    <a:pt x="2253995" y="221614"/>
                  </a:moveTo>
                  <a:lnTo>
                    <a:pt x="2176272" y="221614"/>
                  </a:lnTo>
                  <a:lnTo>
                    <a:pt x="2176272" y="247522"/>
                  </a:lnTo>
                  <a:lnTo>
                    <a:pt x="2253995" y="247522"/>
                  </a:lnTo>
                  <a:lnTo>
                    <a:pt x="2253995" y="221614"/>
                  </a:lnTo>
                  <a:close/>
                </a:path>
                <a:path w="4248784" h="247650">
                  <a:moveTo>
                    <a:pt x="2357628" y="221614"/>
                  </a:moveTo>
                  <a:lnTo>
                    <a:pt x="2279904" y="221614"/>
                  </a:lnTo>
                  <a:lnTo>
                    <a:pt x="2279904" y="247522"/>
                  </a:lnTo>
                  <a:lnTo>
                    <a:pt x="2357628" y="247522"/>
                  </a:lnTo>
                  <a:lnTo>
                    <a:pt x="2357628" y="221614"/>
                  </a:lnTo>
                  <a:close/>
                </a:path>
                <a:path w="4248784" h="247650">
                  <a:moveTo>
                    <a:pt x="2461260" y="221614"/>
                  </a:moveTo>
                  <a:lnTo>
                    <a:pt x="2383536" y="221614"/>
                  </a:lnTo>
                  <a:lnTo>
                    <a:pt x="2383536" y="247522"/>
                  </a:lnTo>
                  <a:lnTo>
                    <a:pt x="2461260" y="247522"/>
                  </a:lnTo>
                  <a:lnTo>
                    <a:pt x="2461260" y="221614"/>
                  </a:lnTo>
                  <a:close/>
                </a:path>
                <a:path w="4248784" h="247650">
                  <a:moveTo>
                    <a:pt x="2564891" y="221614"/>
                  </a:moveTo>
                  <a:lnTo>
                    <a:pt x="2487167" y="221614"/>
                  </a:lnTo>
                  <a:lnTo>
                    <a:pt x="2487167" y="247522"/>
                  </a:lnTo>
                  <a:lnTo>
                    <a:pt x="2564891" y="247522"/>
                  </a:lnTo>
                  <a:lnTo>
                    <a:pt x="2564891" y="221614"/>
                  </a:lnTo>
                  <a:close/>
                </a:path>
                <a:path w="4248784" h="247650">
                  <a:moveTo>
                    <a:pt x="2668524" y="221614"/>
                  </a:moveTo>
                  <a:lnTo>
                    <a:pt x="2590800" y="221614"/>
                  </a:lnTo>
                  <a:lnTo>
                    <a:pt x="2590800" y="247522"/>
                  </a:lnTo>
                  <a:lnTo>
                    <a:pt x="2668524" y="247522"/>
                  </a:lnTo>
                  <a:lnTo>
                    <a:pt x="2668524" y="221614"/>
                  </a:lnTo>
                  <a:close/>
                </a:path>
                <a:path w="4248784" h="247650">
                  <a:moveTo>
                    <a:pt x="2772155" y="221614"/>
                  </a:moveTo>
                  <a:lnTo>
                    <a:pt x="2694431" y="221614"/>
                  </a:lnTo>
                  <a:lnTo>
                    <a:pt x="2694431" y="247522"/>
                  </a:lnTo>
                  <a:lnTo>
                    <a:pt x="2772155" y="247522"/>
                  </a:lnTo>
                  <a:lnTo>
                    <a:pt x="2772155" y="221614"/>
                  </a:lnTo>
                  <a:close/>
                </a:path>
                <a:path w="4248784" h="247650">
                  <a:moveTo>
                    <a:pt x="2875788" y="221614"/>
                  </a:moveTo>
                  <a:lnTo>
                    <a:pt x="2798064" y="221614"/>
                  </a:lnTo>
                  <a:lnTo>
                    <a:pt x="2798064" y="247522"/>
                  </a:lnTo>
                  <a:lnTo>
                    <a:pt x="2875788" y="247522"/>
                  </a:lnTo>
                  <a:lnTo>
                    <a:pt x="2875788" y="221614"/>
                  </a:lnTo>
                  <a:close/>
                </a:path>
                <a:path w="4248784" h="247650">
                  <a:moveTo>
                    <a:pt x="2979419" y="221614"/>
                  </a:moveTo>
                  <a:lnTo>
                    <a:pt x="2901695" y="221614"/>
                  </a:lnTo>
                  <a:lnTo>
                    <a:pt x="2901695" y="247522"/>
                  </a:lnTo>
                  <a:lnTo>
                    <a:pt x="2979419" y="247522"/>
                  </a:lnTo>
                  <a:lnTo>
                    <a:pt x="2979419" y="221614"/>
                  </a:lnTo>
                  <a:close/>
                </a:path>
                <a:path w="4248784" h="247650">
                  <a:moveTo>
                    <a:pt x="3083052" y="221614"/>
                  </a:moveTo>
                  <a:lnTo>
                    <a:pt x="3005328" y="221614"/>
                  </a:lnTo>
                  <a:lnTo>
                    <a:pt x="3005328" y="247522"/>
                  </a:lnTo>
                  <a:lnTo>
                    <a:pt x="3083052" y="247522"/>
                  </a:lnTo>
                  <a:lnTo>
                    <a:pt x="3083052" y="221614"/>
                  </a:lnTo>
                  <a:close/>
                </a:path>
                <a:path w="4248784" h="247650">
                  <a:moveTo>
                    <a:pt x="3186684" y="221614"/>
                  </a:moveTo>
                  <a:lnTo>
                    <a:pt x="3108960" y="221614"/>
                  </a:lnTo>
                  <a:lnTo>
                    <a:pt x="3108960" y="247522"/>
                  </a:lnTo>
                  <a:lnTo>
                    <a:pt x="3186684" y="247522"/>
                  </a:lnTo>
                  <a:lnTo>
                    <a:pt x="3186684" y="221614"/>
                  </a:lnTo>
                  <a:close/>
                </a:path>
                <a:path w="4248784" h="247650">
                  <a:moveTo>
                    <a:pt x="3290316" y="221614"/>
                  </a:moveTo>
                  <a:lnTo>
                    <a:pt x="3212591" y="221614"/>
                  </a:lnTo>
                  <a:lnTo>
                    <a:pt x="3212591" y="247522"/>
                  </a:lnTo>
                  <a:lnTo>
                    <a:pt x="3290316" y="247522"/>
                  </a:lnTo>
                  <a:lnTo>
                    <a:pt x="3290316" y="221614"/>
                  </a:lnTo>
                  <a:close/>
                </a:path>
                <a:path w="4248784" h="247650">
                  <a:moveTo>
                    <a:pt x="3393948" y="221614"/>
                  </a:moveTo>
                  <a:lnTo>
                    <a:pt x="3316224" y="221614"/>
                  </a:lnTo>
                  <a:lnTo>
                    <a:pt x="3316224" y="247522"/>
                  </a:lnTo>
                  <a:lnTo>
                    <a:pt x="3393948" y="247522"/>
                  </a:lnTo>
                  <a:lnTo>
                    <a:pt x="3393948" y="221614"/>
                  </a:lnTo>
                  <a:close/>
                </a:path>
                <a:path w="4248784" h="247650">
                  <a:moveTo>
                    <a:pt x="3497579" y="221614"/>
                  </a:moveTo>
                  <a:lnTo>
                    <a:pt x="3419855" y="221614"/>
                  </a:lnTo>
                  <a:lnTo>
                    <a:pt x="3419855" y="247522"/>
                  </a:lnTo>
                  <a:lnTo>
                    <a:pt x="3497579" y="247522"/>
                  </a:lnTo>
                  <a:lnTo>
                    <a:pt x="3497579" y="221614"/>
                  </a:lnTo>
                  <a:close/>
                </a:path>
                <a:path w="4248784" h="247650">
                  <a:moveTo>
                    <a:pt x="3601212" y="221614"/>
                  </a:moveTo>
                  <a:lnTo>
                    <a:pt x="3523488" y="221614"/>
                  </a:lnTo>
                  <a:lnTo>
                    <a:pt x="3523488" y="247522"/>
                  </a:lnTo>
                  <a:lnTo>
                    <a:pt x="3601212" y="247522"/>
                  </a:lnTo>
                  <a:lnTo>
                    <a:pt x="3601212" y="221614"/>
                  </a:lnTo>
                  <a:close/>
                </a:path>
                <a:path w="4248784" h="247650">
                  <a:moveTo>
                    <a:pt x="3704843" y="221614"/>
                  </a:moveTo>
                  <a:lnTo>
                    <a:pt x="3627119" y="221614"/>
                  </a:lnTo>
                  <a:lnTo>
                    <a:pt x="3627119" y="247522"/>
                  </a:lnTo>
                  <a:lnTo>
                    <a:pt x="3704843" y="247522"/>
                  </a:lnTo>
                  <a:lnTo>
                    <a:pt x="3704843" y="221614"/>
                  </a:lnTo>
                  <a:close/>
                </a:path>
                <a:path w="4248784" h="247650">
                  <a:moveTo>
                    <a:pt x="3808476" y="221614"/>
                  </a:moveTo>
                  <a:lnTo>
                    <a:pt x="3730752" y="221614"/>
                  </a:lnTo>
                  <a:lnTo>
                    <a:pt x="3730752" y="247522"/>
                  </a:lnTo>
                  <a:lnTo>
                    <a:pt x="3808476" y="247522"/>
                  </a:lnTo>
                  <a:lnTo>
                    <a:pt x="3808476" y="221614"/>
                  </a:lnTo>
                  <a:close/>
                </a:path>
                <a:path w="4248784" h="247650">
                  <a:moveTo>
                    <a:pt x="3876548" y="221614"/>
                  </a:moveTo>
                  <a:lnTo>
                    <a:pt x="3834384" y="221614"/>
                  </a:lnTo>
                  <a:lnTo>
                    <a:pt x="3834384" y="247522"/>
                  </a:lnTo>
                  <a:lnTo>
                    <a:pt x="3896614" y="247522"/>
                  </a:lnTo>
                  <a:lnTo>
                    <a:pt x="3902455" y="241680"/>
                  </a:lnTo>
                  <a:lnTo>
                    <a:pt x="3902455" y="234568"/>
                  </a:lnTo>
                  <a:lnTo>
                    <a:pt x="3876548" y="234568"/>
                  </a:lnTo>
                  <a:lnTo>
                    <a:pt x="3876548" y="221614"/>
                  </a:lnTo>
                  <a:close/>
                </a:path>
                <a:path w="4248784" h="247650">
                  <a:moveTo>
                    <a:pt x="3902455" y="211962"/>
                  </a:moveTo>
                  <a:lnTo>
                    <a:pt x="3876548" y="211962"/>
                  </a:lnTo>
                  <a:lnTo>
                    <a:pt x="3876548" y="234568"/>
                  </a:lnTo>
                  <a:lnTo>
                    <a:pt x="3889502" y="221614"/>
                  </a:lnTo>
                  <a:lnTo>
                    <a:pt x="3902455" y="221614"/>
                  </a:lnTo>
                  <a:lnTo>
                    <a:pt x="3902455" y="211962"/>
                  </a:lnTo>
                  <a:close/>
                </a:path>
                <a:path w="4248784" h="247650">
                  <a:moveTo>
                    <a:pt x="3902455" y="221614"/>
                  </a:moveTo>
                  <a:lnTo>
                    <a:pt x="3889502" y="221614"/>
                  </a:lnTo>
                  <a:lnTo>
                    <a:pt x="3876548" y="234568"/>
                  </a:lnTo>
                  <a:lnTo>
                    <a:pt x="3902455" y="234568"/>
                  </a:lnTo>
                  <a:lnTo>
                    <a:pt x="3902455" y="221614"/>
                  </a:lnTo>
                  <a:close/>
                </a:path>
                <a:path w="4248784" h="247650">
                  <a:moveTo>
                    <a:pt x="3902455" y="108330"/>
                  </a:moveTo>
                  <a:lnTo>
                    <a:pt x="3876548" y="108330"/>
                  </a:lnTo>
                  <a:lnTo>
                    <a:pt x="3876548" y="186054"/>
                  </a:lnTo>
                  <a:lnTo>
                    <a:pt x="3902455" y="186054"/>
                  </a:lnTo>
                  <a:lnTo>
                    <a:pt x="3902455" y="108330"/>
                  </a:lnTo>
                  <a:close/>
                </a:path>
                <a:path w="4248784" h="247650">
                  <a:moveTo>
                    <a:pt x="3944874" y="47116"/>
                  </a:moveTo>
                  <a:lnTo>
                    <a:pt x="3882390" y="47116"/>
                  </a:lnTo>
                  <a:lnTo>
                    <a:pt x="3876548" y="52958"/>
                  </a:lnTo>
                  <a:lnTo>
                    <a:pt x="3876548" y="82422"/>
                  </a:lnTo>
                  <a:lnTo>
                    <a:pt x="3902455" y="82422"/>
                  </a:lnTo>
                  <a:lnTo>
                    <a:pt x="3902455" y="73025"/>
                  </a:lnTo>
                  <a:lnTo>
                    <a:pt x="3889502" y="73025"/>
                  </a:lnTo>
                  <a:lnTo>
                    <a:pt x="3902455" y="60070"/>
                  </a:lnTo>
                  <a:lnTo>
                    <a:pt x="3944874" y="60070"/>
                  </a:lnTo>
                  <a:lnTo>
                    <a:pt x="3944874" y="47116"/>
                  </a:lnTo>
                  <a:close/>
                </a:path>
                <a:path w="4248784" h="247650">
                  <a:moveTo>
                    <a:pt x="3902455" y="60070"/>
                  </a:moveTo>
                  <a:lnTo>
                    <a:pt x="3889502" y="73025"/>
                  </a:lnTo>
                  <a:lnTo>
                    <a:pt x="3902455" y="73025"/>
                  </a:lnTo>
                  <a:lnTo>
                    <a:pt x="3902455" y="60070"/>
                  </a:lnTo>
                  <a:close/>
                </a:path>
                <a:path w="4248784" h="247650">
                  <a:moveTo>
                    <a:pt x="3944874" y="60070"/>
                  </a:moveTo>
                  <a:lnTo>
                    <a:pt x="3902455" y="60070"/>
                  </a:lnTo>
                  <a:lnTo>
                    <a:pt x="3902455" y="73025"/>
                  </a:lnTo>
                  <a:lnTo>
                    <a:pt x="3944874" y="73025"/>
                  </a:lnTo>
                  <a:lnTo>
                    <a:pt x="3944874" y="60070"/>
                  </a:lnTo>
                  <a:close/>
                </a:path>
                <a:path w="4248784" h="247650">
                  <a:moveTo>
                    <a:pt x="4048506" y="47116"/>
                  </a:moveTo>
                  <a:lnTo>
                    <a:pt x="3970782" y="47116"/>
                  </a:lnTo>
                  <a:lnTo>
                    <a:pt x="3970782" y="73025"/>
                  </a:lnTo>
                  <a:lnTo>
                    <a:pt x="4048506" y="73025"/>
                  </a:lnTo>
                  <a:lnTo>
                    <a:pt x="4048506" y="47116"/>
                  </a:lnTo>
                  <a:close/>
                </a:path>
                <a:path w="4248784" h="247650">
                  <a:moveTo>
                    <a:pt x="4178045" y="71194"/>
                  </a:moveTo>
                  <a:lnTo>
                    <a:pt x="4132453" y="97789"/>
                  </a:lnTo>
                  <a:lnTo>
                    <a:pt x="4130293" y="105790"/>
                  </a:lnTo>
                  <a:lnTo>
                    <a:pt x="4133849" y="111887"/>
                  </a:lnTo>
                  <a:lnTo>
                    <a:pt x="4137533" y="118109"/>
                  </a:lnTo>
                  <a:lnTo>
                    <a:pt x="4145407" y="120141"/>
                  </a:lnTo>
                  <a:lnTo>
                    <a:pt x="4151630" y="116586"/>
                  </a:lnTo>
                  <a:lnTo>
                    <a:pt x="4226319" y="73025"/>
                  </a:lnTo>
                  <a:lnTo>
                    <a:pt x="4178045" y="73025"/>
                  </a:lnTo>
                  <a:lnTo>
                    <a:pt x="4178045" y="71194"/>
                  </a:lnTo>
                  <a:close/>
                </a:path>
                <a:path w="4248784" h="247650">
                  <a:moveTo>
                    <a:pt x="4152138" y="47116"/>
                  </a:moveTo>
                  <a:lnTo>
                    <a:pt x="4074414" y="47116"/>
                  </a:lnTo>
                  <a:lnTo>
                    <a:pt x="4074414" y="73025"/>
                  </a:lnTo>
                  <a:lnTo>
                    <a:pt x="4152138" y="73025"/>
                  </a:lnTo>
                  <a:lnTo>
                    <a:pt x="4152138" y="47116"/>
                  </a:lnTo>
                  <a:close/>
                </a:path>
                <a:path w="4248784" h="247650">
                  <a:moveTo>
                    <a:pt x="4197114" y="60070"/>
                  </a:moveTo>
                  <a:lnTo>
                    <a:pt x="4178045" y="71194"/>
                  </a:lnTo>
                  <a:lnTo>
                    <a:pt x="4178045" y="73025"/>
                  </a:lnTo>
                  <a:lnTo>
                    <a:pt x="4222876" y="73025"/>
                  </a:lnTo>
                  <a:lnTo>
                    <a:pt x="4222876" y="71246"/>
                  </a:lnTo>
                  <a:lnTo>
                    <a:pt x="4216272" y="71246"/>
                  </a:lnTo>
                  <a:lnTo>
                    <a:pt x="4197114" y="60070"/>
                  </a:lnTo>
                  <a:close/>
                </a:path>
                <a:path w="4248784" h="247650">
                  <a:moveTo>
                    <a:pt x="4226319" y="47116"/>
                  </a:moveTo>
                  <a:lnTo>
                    <a:pt x="4222876" y="47116"/>
                  </a:lnTo>
                  <a:lnTo>
                    <a:pt x="4222876" y="73025"/>
                  </a:lnTo>
                  <a:lnTo>
                    <a:pt x="4226319" y="73025"/>
                  </a:lnTo>
                  <a:lnTo>
                    <a:pt x="4248531" y="60070"/>
                  </a:lnTo>
                  <a:lnTo>
                    <a:pt x="4226319" y="47116"/>
                  </a:lnTo>
                  <a:close/>
                </a:path>
                <a:path w="4248784" h="247650">
                  <a:moveTo>
                    <a:pt x="4216272" y="48894"/>
                  </a:moveTo>
                  <a:lnTo>
                    <a:pt x="4197114" y="60070"/>
                  </a:lnTo>
                  <a:lnTo>
                    <a:pt x="4216272" y="71246"/>
                  </a:lnTo>
                  <a:lnTo>
                    <a:pt x="4216272" y="48894"/>
                  </a:lnTo>
                  <a:close/>
                </a:path>
                <a:path w="4248784" h="247650">
                  <a:moveTo>
                    <a:pt x="4222876" y="48894"/>
                  </a:moveTo>
                  <a:lnTo>
                    <a:pt x="4216272" y="48894"/>
                  </a:lnTo>
                  <a:lnTo>
                    <a:pt x="4216272" y="71246"/>
                  </a:lnTo>
                  <a:lnTo>
                    <a:pt x="4222876" y="71246"/>
                  </a:lnTo>
                  <a:lnTo>
                    <a:pt x="4222876" y="48894"/>
                  </a:lnTo>
                  <a:close/>
                </a:path>
                <a:path w="4248784" h="247650">
                  <a:moveTo>
                    <a:pt x="4178045" y="48947"/>
                  </a:moveTo>
                  <a:lnTo>
                    <a:pt x="4178045" y="71194"/>
                  </a:lnTo>
                  <a:lnTo>
                    <a:pt x="4197114" y="60070"/>
                  </a:lnTo>
                  <a:lnTo>
                    <a:pt x="4178045" y="48947"/>
                  </a:lnTo>
                  <a:close/>
                </a:path>
                <a:path w="4248784" h="247650">
                  <a:moveTo>
                    <a:pt x="4222876" y="47116"/>
                  </a:moveTo>
                  <a:lnTo>
                    <a:pt x="4178045" y="47116"/>
                  </a:lnTo>
                  <a:lnTo>
                    <a:pt x="4178045" y="48947"/>
                  </a:lnTo>
                  <a:lnTo>
                    <a:pt x="4197114" y="60070"/>
                  </a:lnTo>
                  <a:lnTo>
                    <a:pt x="4216272" y="48894"/>
                  </a:lnTo>
                  <a:lnTo>
                    <a:pt x="4222876" y="48894"/>
                  </a:lnTo>
                  <a:lnTo>
                    <a:pt x="4222876" y="47116"/>
                  </a:lnTo>
                  <a:close/>
                </a:path>
                <a:path w="4248784" h="247650">
                  <a:moveTo>
                    <a:pt x="4145407" y="0"/>
                  </a:moveTo>
                  <a:lnTo>
                    <a:pt x="4137533" y="2031"/>
                  </a:lnTo>
                  <a:lnTo>
                    <a:pt x="4133849" y="8254"/>
                  </a:lnTo>
                  <a:lnTo>
                    <a:pt x="4130293" y="14350"/>
                  </a:lnTo>
                  <a:lnTo>
                    <a:pt x="4132453" y="22351"/>
                  </a:lnTo>
                  <a:lnTo>
                    <a:pt x="4178045" y="48947"/>
                  </a:lnTo>
                  <a:lnTo>
                    <a:pt x="4178045" y="47116"/>
                  </a:lnTo>
                  <a:lnTo>
                    <a:pt x="4226319" y="47116"/>
                  </a:lnTo>
                  <a:lnTo>
                    <a:pt x="4151630" y="3555"/>
                  </a:lnTo>
                  <a:lnTo>
                    <a:pt x="41454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18716" y="2965704"/>
              <a:ext cx="4524756" cy="19141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60752" y="2988564"/>
              <a:ext cx="4324985" cy="1773555"/>
            </a:xfrm>
            <a:custGeom>
              <a:avLst/>
              <a:gdLst/>
              <a:ahLst/>
              <a:cxnLst/>
              <a:rect l="l" t="t" r="r" b="b"/>
              <a:pathLst>
                <a:path w="4324985" h="1773554">
                  <a:moveTo>
                    <a:pt x="19685" y="0"/>
                  </a:moveTo>
                  <a:lnTo>
                    <a:pt x="5842" y="0"/>
                  </a:lnTo>
                  <a:lnTo>
                    <a:pt x="0" y="5841"/>
                  </a:lnTo>
                  <a:lnTo>
                    <a:pt x="0" y="83947"/>
                  </a:lnTo>
                  <a:lnTo>
                    <a:pt x="25908" y="83947"/>
                  </a:lnTo>
                  <a:lnTo>
                    <a:pt x="25908" y="25908"/>
                  </a:lnTo>
                  <a:lnTo>
                    <a:pt x="12954" y="25908"/>
                  </a:lnTo>
                  <a:lnTo>
                    <a:pt x="19685" y="19176"/>
                  </a:lnTo>
                  <a:lnTo>
                    <a:pt x="19685" y="0"/>
                  </a:lnTo>
                  <a:close/>
                </a:path>
                <a:path w="4324985" h="1773554">
                  <a:moveTo>
                    <a:pt x="19685" y="19176"/>
                  </a:moveTo>
                  <a:lnTo>
                    <a:pt x="12954" y="25908"/>
                  </a:lnTo>
                  <a:lnTo>
                    <a:pt x="19685" y="25908"/>
                  </a:lnTo>
                  <a:lnTo>
                    <a:pt x="19685" y="19176"/>
                  </a:lnTo>
                  <a:close/>
                </a:path>
                <a:path w="4324985" h="1773554">
                  <a:moveTo>
                    <a:pt x="25908" y="12953"/>
                  </a:moveTo>
                  <a:lnTo>
                    <a:pt x="19685" y="19176"/>
                  </a:lnTo>
                  <a:lnTo>
                    <a:pt x="19685" y="25908"/>
                  </a:lnTo>
                  <a:lnTo>
                    <a:pt x="25908" y="25908"/>
                  </a:lnTo>
                  <a:lnTo>
                    <a:pt x="25908" y="12953"/>
                  </a:lnTo>
                  <a:close/>
                </a:path>
                <a:path w="4324985" h="1773554">
                  <a:moveTo>
                    <a:pt x="25908" y="109855"/>
                  </a:moveTo>
                  <a:lnTo>
                    <a:pt x="0" y="109855"/>
                  </a:lnTo>
                  <a:lnTo>
                    <a:pt x="0" y="187578"/>
                  </a:lnTo>
                  <a:lnTo>
                    <a:pt x="25908" y="187578"/>
                  </a:lnTo>
                  <a:lnTo>
                    <a:pt x="25908" y="109855"/>
                  </a:lnTo>
                  <a:close/>
                </a:path>
                <a:path w="4324985" h="1773554">
                  <a:moveTo>
                    <a:pt x="25908" y="213487"/>
                  </a:moveTo>
                  <a:lnTo>
                    <a:pt x="0" y="213487"/>
                  </a:lnTo>
                  <a:lnTo>
                    <a:pt x="0" y="291211"/>
                  </a:lnTo>
                  <a:lnTo>
                    <a:pt x="25908" y="291211"/>
                  </a:lnTo>
                  <a:lnTo>
                    <a:pt x="25908" y="213487"/>
                  </a:lnTo>
                  <a:close/>
                </a:path>
                <a:path w="4324985" h="1773554">
                  <a:moveTo>
                    <a:pt x="25908" y="317119"/>
                  </a:moveTo>
                  <a:lnTo>
                    <a:pt x="0" y="317119"/>
                  </a:lnTo>
                  <a:lnTo>
                    <a:pt x="0" y="394843"/>
                  </a:lnTo>
                  <a:lnTo>
                    <a:pt x="25908" y="394843"/>
                  </a:lnTo>
                  <a:lnTo>
                    <a:pt x="25908" y="317119"/>
                  </a:lnTo>
                  <a:close/>
                </a:path>
                <a:path w="4324985" h="1773554">
                  <a:moveTo>
                    <a:pt x="25908" y="420750"/>
                  </a:moveTo>
                  <a:lnTo>
                    <a:pt x="0" y="420750"/>
                  </a:lnTo>
                  <a:lnTo>
                    <a:pt x="0" y="498475"/>
                  </a:lnTo>
                  <a:lnTo>
                    <a:pt x="25908" y="498475"/>
                  </a:lnTo>
                  <a:lnTo>
                    <a:pt x="25908" y="420750"/>
                  </a:lnTo>
                  <a:close/>
                </a:path>
                <a:path w="4324985" h="1773554">
                  <a:moveTo>
                    <a:pt x="25908" y="524383"/>
                  </a:moveTo>
                  <a:lnTo>
                    <a:pt x="0" y="524383"/>
                  </a:lnTo>
                  <a:lnTo>
                    <a:pt x="0" y="602107"/>
                  </a:lnTo>
                  <a:lnTo>
                    <a:pt x="25908" y="602107"/>
                  </a:lnTo>
                  <a:lnTo>
                    <a:pt x="25908" y="524383"/>
                  </a:lnTo>
                  <a:close/>
                </a:path>
                <a:path w="4324985" h="1773554">
                  <a:moveTo>
                    <a:pt x="25908" y="628015"/>
                  </a:moveTo>
                  <a:lnTo>
                    <a:pt x="0" y="628015"/>
                  </a:lnTo>
                  <a:lnTo>
                    <a:pt x="0" y="705738"/>
                  </a:lnTo>
                  <a:lnTo>
                    <a:pt x="25908" y="705738"/>
                  </a:lnTo>
                  <a:lnTo>
                    <a:pt x="25908" y="628015"/>
                  </a:lnTo>
                  <a:close/>
                </a:path>
                <a:path w="4324985" h="1773554">
                  <a:moveTo>
                    <a:pt x="25908" y="731647"/>
                  </a:moveTo>
                  <a:lnTo>
                    <a:pt x="0" y="731647"/>
                  </a:lnTo>
                  <a:lnTo>
                    <a:pt x="0" y="809371"/>
                  </a:lnTo>
                  <a:lnTo>
                    <a:pt x="25908" y="809371"/>
                  </a:lnTo>
                  <a:lnTo>
                    <a:pt x="25908" y="731647"/>
                  </a:lnTo>
                  <a:close/>
                </a:path>
                <a:path w="4324985" h="1773554">
                  <a:moveTo>
                    <a:pt x="25908" y="835279"/>
                  </a:moveTo>
                  <a:lnTo>
                    <a:pt x="0" y="835279"/>
                  </a:lnTo>
                  <a:lnTo>
                    <a:pt x="0" y="913003"/>
                  </a:lnTo>
                  <a:lnTo>
                    <a:pt x="25908" y="913003"/>
                  </a:lnTo>
                  <a:lnTo>
                    <a:pt x="25908" y="835279"/>
                  </a:lnTo>
                  <a:close/>
                </a:path>
                <a:path w="4324985" h="1773554">
                  <a:moveTo>
                    <a:pt x="25908" y="938911"/>
                  </a:moveTo>
                  <a:lnTo>
                    <a:pt x="0" y="938911"/>
                  </a:lnTo>
                  <a:lnTo>
                    <a:pt x="0" y="1016635"/>
                  </a:lnTo>
                  <a:lnTo>
                    <a:pt x="25908" y="1016635"/>
                  </a:lnTo>
                  <a:lnTo>
                    <a:pt x="25908" y="938911"/>
                  </a:lnTo>
                  <a:close/>
                </a:path>
                <a:path w="4324985" h="1773554">
                  <a:moveTo>
                    <a:pt x="25908" y="1042543"/>
                  </a:moveTo>
                  <a:lnTo>
                    <a:pt x="0" y="1042543"/>
                  </a:lnTo>
                  <a:lnTo>
                    <a:pt x="0" y="1120267"/>
                  </a:lnTo>
                  <a:lnTo>
                    <a:pt x="25908" y="1120267"/>
                  </a:lnTo>
                  <a:lnTo>
                    <a:pt x="25908" y="1042543"/>
                  </a:lnTo>
                  <a:close/>
                </a:path>
                <a:path w="4324985" h="1773554">
                  <a:moveTo>
                    <a:pt x="25908" y="1146175"/>
                  </a:moveTo>
                  <a:lnTo>
                    <a:pt x="0" y="1146175"/>
                  </a:lnTo>
                  <a:lnTo>
                    <a:pt x="0" y="1223899"/>
                  </a:lnTo>
                  <a:lnTo>
                    <a:pt x="25908" y="1223899"/>
                  </a:lnTo>
                  <a:lnTo>
                    <a:pt x="25908" y="1146175"/>
                  </a:lnTo>
                  <a:close/>
                </a:path>
                <a:path w="4324985" h="1773554">
                  <a:moveTo>
                    <a:pt x="25908" y="1249807"/>
                  </a:moveTo>
                  <a:lnTo>
                    <a:pt x="0" y="1249807"/>
                  </a:lnTo>
                  <a:lnTo>
                    <a:pt x="0" y="1327531"/>
                  </a:lnTo>
                  <a:lnTo>
                    <a:pt x="25908" y="1327531"/>
                  </a:lnTo>
                  <a:lnTo>
                    <a:pt x="25908" y="1249807"/>
                  </a:lnTo>
                  <a:close/>
                </a:path>
                <a:path w="4324985" h="1773554">
                  <a:moveTo>
                    <a:pt x="25908" y="1353439"/>
                  </a:moveTo>
                  <a:lnTo>
                    <a:pt x="0" y="1353439"/>
                  </a:lnTo>
                  <a:lnTo>
                    <a:pt x="0" y="1431163"/>
                  </a:lnTo>
                  <a:lnTo>
                    <a:pt x="25908" y="1431163"/>
                  </a:lnTo>
                  <a:lnTo>
                    <a:pt x="25908" y="1353439"/>
                  </a:lnTo>
                  <a:close/>
                </a:path>
                <a:path w="4324985" h="1773554">
                  <a:moveTo>
                    <a:pt x="25908" y="1457071"/>
                  </a:moveTo>
                  <a:lnTo>
                    <a:pt x="0" y="1457071"/>
                  </a:lnTo>
                  <a:lnTo>
                    <a:pt x="0" y="1534795"/>
                  </a:lnTo>
                  <a:lnTo>
                    <a:pt x="25908" y="1534795"/>
                  </a:lnTo>
                  <a:lnTo>
                    <a:pt x="25908" y="1457071"/>
                  </a:lnTo>
                  <a:close/>
                </a:path>
                <a:path w="4324985" h="1773554">
                  <a:moveTo>
                    <a:pt x="25908" y="1560703"/>
                  </a:moveTo>
                  <a:lnTo>
                    <a:pt x="0" y="1560703"/>
                  </a:lnTo>
                  <a:lnTo>
                    <a:pt x="0" y="1638427"/>
                  </a:lnTo>
                  <a:lnTo>
                    <a:pt x="25908" y="1638427"/>
                  </a:lnTo>
                  <a:lnTo>
                    <a:pt x="25908" y="1560703"/>
                  </a:lnTo>
                  <a:close/>
                </a:path>
                <a:path w="4324985" h="1773554">
                  <a:moveTo>
                    <a:pt x="25908" y="1664335"/>
                  </a:moveTo>
                  <a:lnTo>
                    <a:pt x="0" y="1664335"/>
                  </a:lnTo>
                  <a:lnTo>
                    <a:pt x="0" y="1720342"/>
                  </a:lnTo>
                  <a:lnTo>
                    <a:pt x="5842" y="1726184"/>
                  </a:lnTo>
                  <a:lnTo>
                    <a:pt x="41910" y="1726184"/>
                  </a:lnTo>
                  <a:lnTo>
                    <a:pt x="41910" y="1713230"/>
                  </a:lnTo>
                  <a:lnTo>
                    <a:pt x="25908" y="1713230"/>
                  </a:lnTo>
                  <a:lnTo>
                    <a:pt x="12954" y="1700276"/>
                  </a:lnTo>
                  <a:lnTo>
                    <a:pt x="25908" y="1700276"/>
                  </a:lnTo>
                  <a:lnTo>
                    <a:pt x="25908" y="1664335"/>
                  </a:lnTo>
                  <a:close/>
                </a:path>
                <a:path w="4324985" h="1773554">
                  <a:moveTo>
                    <a:pt x="25908" y="1700276"/>
                  </a:moveTo>
                  <a:lnTo>
                    <a:pt x="12954" y="1700276"/>
                  </a:lnTo>
                  <a:lnTo>
                    <a:pt x="25908" y="1713230"/>
                  </a:lnTo>
                  <a:lnTo>
                    <a:pt x="25908" y="1700276"/>
                  </a:lnTo>
                  <a:close/>
                </a:path>
                <a:path w="4324985" h="1773554">
                  <a:moveTo>
                    <a:pt x="41910" y="1700276"/>
                  </a:moveTo>
                  <a:lnTo>
                    <a:pt x="25908" y="1700276"/>
                  </a:lnTo>
                  <a:lnTo>
                    <a:pt x="25908" y="1713230"/>
                  </a:lnTo>
                  <a:lnTo>
                    <a:pt x="41910" y="1713230"/>
                  </a:lnTo>
                  <a:lnTo>
                    <a:pt x="41910" y="1700276"/>
                  </a:lnTo>
                  <a:close/>
                </a:path>
                <a:path w="4324985" h="1773554">
                  <a:moveTo>
                    <a:pt x="145542" y="1700276"/>
                  </a:moveTo>
                  <a:lnTo>
                    <a:pt x="67818" y="1700276"/>
                  </a:lnTo>
                  <a:lnTo>
                    <a:pt x="67818" y="1726184"/>
                  </a:lnTo>
                  <a:lnTo>
                    <a:pt x="145542" y="1726184"/>
                  </a:lnTo>
                  <a:lnTo>
                    <a:pt x="145542" y="1700276"/>
                  </a:lnTo>
                  <a:close/>
                </a:path>
                <a:path w="4324985" h="1773554">
                  <a:moveTo>
                    <a:pt x="249174" y="1700276"/>
                  </a:moveTo>
                  <a:lnTo>
                    <a:pt x="171450" y="1700276"/>
                  </a:lnTo>
                  <a:lnTo>
                    <a:pt x="171450" y="1726184"/>
                  </a:lnTo>
                  <a:lnTo>
                    <a:pt x="249174" y="1726184"/>
                  </a:lnTo>
                  <a:lnTo>
                    <a:pt x="249174" y="1700276"/>
                  </a:lnTo>
                  <a:close/>
                </a:path>
                <a:path w="4324985" h="1773554">
                  <a:moveTo>
                    <a:pt x="352806" y="1700276"/>
                  </a:moveTo>
                  <a:lnTo>
                    <a:pt x="275082" y="1700276"/>
                  </a:lnTo>
                  <a:lnTo>
                    <a:pt x="275082" y="1726184"/>
                  </a:lnTo>
                  <a:lnTo>
                    <a:pt x="352806" y="1726184"/>
                  </a:lnTo>
                  <a:lnTo>
                    <a:pt x="352806" y="1700276"/>
                  </a:lnTo>
                  <a:close/>
                </a:path>
                <a:path w="4324985" h="1773554">
                  <a:moveTo>
                    <a:pt x="456438" y="1700276"/>
                  </a:moveTo>
                  <a:lnTo>
                    <a:pt x="378714" y="1700276"/>
                  </a:lnTo>
                  <a:lnTo>
                    <a:pt x="378714" y="1726184"/>
                  </a:lnTo>
                  <a:lnTo>
                    <a:pt x="456438" y="1726184"/>
                  </a:lnTo>
                  <a:lnTo>
                    <a:pt x="456438" y="1700276"/>
                  </a:lnTo>
                  <a:close/>
                </a:path>
                <a:path w="4324985" h="1773554">
                  <a:moveTo>
                    <a:pt x="560070" y="1700276"/>
                  </a:moveTo>
                  <a:lnTo>
                    <a:pt x="482346" y="1700276"/>
                  </a:lnTo>
                  <a:lnTo>
                    <a:pt x="482346" y="1726184"/>
                  </a:lnTo>
                  <a:lnTo>
                    <a:pt x="560070" y="1726184"/>
                  </a:lnTo>
                  <a:lnTo>
                    <a:pt x="560070" y="1700276"/>
                  </a:lnTo>
                  <a:close/>
                </a:path>
                <a:path w="4324985" h="1773554">
                  <a:moveTo>
                    <a:pt x="663702" y="1700276"/>
                  </a:moveTo>
                  <a:lnTo>
                    <a:pt x="585978" y="1700276"/>
                  </a:lnTo>
                  <a:lnTo>
                    <a:pt x="585978" y="1726184"/>
                  </a:lnTo>
                  <a:lnTo>
                    <a:pt x="663702" y="1726184"/>
                  </a:lnTo>
                  <a:lnTo>
                    <a:pt x="663702" y="1700276"/>
                  </a:lnTo>
                  <a:close/>
                </a:path>
                <a:path w="4324985" h="1773554">
                  <a:moveTo>
                    <a:pt x="767334" y="1700276"/>
                  </a:moveTo>
                  <a:lnTo>
                    <a:pt x="689610" y="1700276"/>
                  </a:lnTo>
                  <a:lnTo>
                    <a:pt x="689610" y="1726184"/>
                  </a:lnTo>
                  <a:lnTo>
                    <a:pt x="767334" y="1726184"/>
                  </a:lnTo>
                  <a:lnTo>
                    <a:pt x="767334" y="1700276"/>
                  </a:lnTo>
                  <a:close/>
                </a:path>
                <a:path w="4324985" h="1773554">
                  <a:moveTo>
                    <a:pt x="870966" y="1700276"/>
                  </a:moveTo>
                  <a:lnTo>
                    <a:pt x="793242" y="1700276"/>
                  </a:lnTo>
                  <a:lnTo>
                    <a:pt x="793242" y="1726184"/>
                  </a:lnTo>
                  <a:lnTo>
                    <a:pt x="870966" y="1726184"/>
                  </a:lnTo>
                  <a:lnTo>
                    <a:pt x="870966" y="1700276"/>
                  </a:lnTo>
                  <a:close/>
                </a:path>
                <a:path w="4324985" h="1773554">
                  <a:moveTo>
                    <a:pt x="974598" y="1700276"/>
                  </a:moveTo>
                  <a:lnTo>
                    <a:pt x="896874" y="1700276"/>
                  </a:lnTo>
                  <a:lnTo>
                    <a:pt x="896874" y="1726184"/>
                  </a:lnTo>
                  <a:lnTo>
                    <a:pt x="974598" y="1726184"/>
                  </a:lnTo>
                  <a:lnTo>
                    <a:pt x="974598" y="1700276"/>
                  </a:lnTo>
                  <a:close/>
                </a:path>
                <a:path w="4324985" h="1773554">
                  <a:moveTo>
                    <a:pt x="1078230" y="1700276"/>
                  </a:moveTo>
                  <a:lnTo>
                    <a:pt x="1000506" y="1700276"/>
                  </a:lnTo>
                  <a:lnTo>
                    <a:pt x="1000506" y="1726184"/>
                  </a:lnTo>
                  <a:lnTo>
                    <a:pt x="1078230" y="1726184"/>
                  </a:lnTo>
                  <a:lnTo>
                    <a:pt x="1078230" y="1700276"/>
                  </a:lnTo>
                  <a:close/>
                </a:path>
                <a:path w="4324985" h="1773554">
                  <a:moveTo>
                    <a:pt x="1181862" y="1700276"/>
                  </a:moveTo>
                  <a:lnTo>
                    <a:pt x="1104138" y="1700276"/>
                  </a:lnTo>
                  <a:lnTo>
                    <a:pt x="1104138" y="1726184"/>
                  </a:lnTo>
                  <a:lnTo>
                    <a:pt x="1181862" y="1726184"/>
                  </a:lnTo>
                  <a:lnTo>
                    <a:pt x="1181862" y="1700276"/>
                  </a:lnTo>
                  <a:close/>
                </a:path>
                <a:path w="4324985" h="1773554">
                  <a:moveTo>
                    <a:pt x="1285494" y="1700276"/>
                  </a:moveTo>
                  <a:lnTo>
                    <a:pt x="1207770" y="1700276"/>
                  </a:lnTo>
                  <a:lnTo>
                    <a:pt x="1207770" y="1726184"/>
                  </a:lnTo>
                  <a:lnTo>
                    <a:pt x="1285494" y="1726184"/>
                  </a:lnTo>
                  <a:lnTo>
                    <a:pt x="1285494" y="1700276"/>
                  </a:lnTo>
                  <a:close/>
                </a:path>
                <a:path w="4324985" h="1773554">
                  <a:moveTo>
                    <a:pt x="1389126" y="1700276"/>
                  </a:moveTo>
                  <a:lnTo>
                    <a:pt x="1311402" y="1700276"/>
                  </a:lnTo>
                  <a:lnTo>
                    <a:pt x="1311402" y="1726184"/>
                  </a:lnTo>
                  <a:lnTo>
                    <a:pt x="1389126" y="1726184"/>
                  </a:lnTo>
                  <a:lnTo>
                    <a:pt x="1389126" y="1700276"/>
                  </a:lnTo>
                  <a:close/>
                </a:path>
                <a:path w="4324985" h="1773554">
                  <a:moveTo>
                    <a:pt x="1492758" y="1700276"/>
                  </a:moveTo>
                  <a:lnTo>
                    <a:pt x="1415034" y="1700276"/>
                  </a:lnTo>
                  <a:lnTo>
                    <a:pt x="1415034" y="1726184"/>
                  </a:lnTo>
                  <a:lnTo>
                    <a:pt x="1492758" y="1726184"/>
                  </a:lnTo>
                  <a:lnTo>
                    <a:pt x="1492758" y="1700276"/>
                  </a:lnTo>
                  <a:close/>
                </a:path>
                <a:path w="4324985" h="1773554">
                  <a:moveTo>
                    <a:pt x="1596389" y="1700276"/>
                  </a:moveTo>
                  <a:lnTo>
                    <a:pt x="1518666" y="1700276"/>
                  </a:lnTo>
                  <a:lnTo>
                    <a:pt x="1518666" y="1726184"/>
                  </a:lnTo>
                  <a:lnTo>
                    <a:pt x="1596389" y="1726184"/>
                  </a:lnTo>
                  <a:lnTo>
                    <a:pt x="1596389" y="1700276"/>
                  </a:lnTo>
                  <a:close/>
                </a:path>
                <a:path w="4324985" h="1773554">
                  <a:moveTo>
                    <a:pt x="1700022" y="1700276"/>
                  </a:moveTo>
                  <a:lnTo>
                    <a:pt x="1622298" y="1700276"/>
                  </a:lnTo>
                  <a:lnTo>
                    <a:pt x="1622298" y="1726184"/>
                  </a:lnTo>
                  <a:lnTo>
                    <a:pt x="1700022" y="1726184"/>
                  </a:lnTo>
                  <a:lnTo>
                    <a:pt x="1700022" y="1700276"/>
                  </a:lnTo>
                  <a:close/>
                </a:path>
                <a:path w="4324985" h="1773554">
                  <a:moveTo>
                    <a:pt x="1803654" y="1700276"/>
                  </a:moveTo>
                  <a:lnTo>
                    <a:pt x="1725930" y="1700276"/>
                  </a:lnTo>
                  <a:lnTo>
                    <a:pt x="1725930" y="1726184"/>
                  </a:lnTo>
                  <a:lnTo>
                    <a:pt x="1803654" y="1726184"/>
                  </a:lnTo>
                  <a:lnTo>
                    <a:pt x="1803654" y="1700276"/>
                  </a:lnTo>
                  <a:close/>
                </a:path>
                <a:path w="4324985" h="1773554">
                  <a:moveTo>
                    <a:pt x="1907286" y="1700276"/>
                  </a:moveTo>
                  <a:lnTo>
                    <a:pt x="1829562" y="1700276"/>
                  </a:lnTo>
                  <a:lnTo>
                    <a:pt x="1829562" y="1726184"/>
                  </a:lnTo>
                  <a:lnTo>
                    <a:pt x="1907286" y="1726184"/>
                  </a:lnTo>
                  <a:lnTo>
                    <a:pt x="1907286" y="1700276"/>
                  </a:lnTo>
                  <a:close/>
                </a:path>
                <a:path w="4324985" h="1773554">
                  <a:moveTo>
                    <a:pt x="2010918" y="1700276"/>
                  </a:moveTo>
                  <a:lnTo>
                    <a:pt x="1933194" y="1700276"/>
                  </a:lnTo>
                  <a:lnTo>
                    <a:pt x="1933194" y="1726184"/>
                  </a:lnTo>
                  <a:lnTo>
                    <a:pt x="2010918" y="1726184"/>
                  </a:lnTo>
                  <a:lnTo>
                    <a:pt x="2010918" y="1700276"/>
                  </a:lnTo>
                  <a:close/>
                </a:path>
                <a:path w="4324985" h="1773554">
                  <a:moveTo>
                    <a:pt x="2114550" y="1700276"/>
                  </a:moveTo>
                  <a:lnTo>
                    <a:pt x="2036826" y="1700276"/>
                  </a:lnTo>
                  <a:lnTo>
                    <a:pt x="2036826" y="1726184"/>
                  </a:lnTo>
                  <a:lnTo>
                    <a:pt x="2114550" y="1726184"/>
                  </a:lnTo>
                  <a:lnTo>
                    <a:pt x="2114550" y="1700276"/>
                  </a:lnTo>
                  <a:close/>
                </a:path>
                <a:path w="4324985" h="1773554">
                  <a:moveTo>
                    <a:pt x="2218182" y="1700276"/>
                  </a:moveTo>
                  <a:lnTo>
                    <a:pt x="2140458" y="1700276"/>
                  </a:lnTo>
                  <a:lnTo>
                    <a:pt x="2140458" y="1726184"/>
                  </a:lnTo>
                  <a:lnTo>
                    <a:pt x="2218182" y="1726184"/>
                  </a:lnTo>
                  <a:lnTo>
                    <a:pt x="2218182" y="1700276"/>
                  </a:lnTo>
                  <a:close/>
                </a:path>
                <a:path w="4324985" h="1773554">
                  <a:moveTo>
                    <a:pt x="2321814" y="1700276"/>
                  </a:moveTo>
                  <a:lnTo>
                    <a:pt x="2244090" y="1700276"/>
                  </a:lnTo>
                  <a:lnTo>
                    <a:pt x="2244090" y="1726184"/>
                  </a:lnTo>
                  <a:lnTo>
                    <a:pt x="2321814" y="1726184"/>
                  </a:lnTo>
                  <a:lnTo>
                    <a:pt x="2321814" y="1700276"/>
                  </a:lnTo>
                  <a:close/>
                </a:path>
                <a:path w="4324985" h="1773554">
                  <a:moveTo>
                    <a:pt x="2425446" y="1700276"/>
                  </a:moveTo>
                  <a:lnTo>
                    <a:pt x="2347722" y="1700276"/>
                  </a:lnTo>
                  <a:lnTo>
                    <a:pt x="2347722" y="1726184"/>
                  </a:lnTo>
                  <a:lnTo>
                    <a:pt x="2425446" y="1726184"/>
                  </a:lnTo>
                  <a:lnTo>
                    <a:pt x="2425446" y="1700276"/>
                  </a:lnTo>
                  <a:close/>
                </a:path>
                <a:path w="4324985" h="1773554">
                  <a:moveTo>
                    <a:pt x="2529078" y="1700276"/>
                  </a:moveTo>
                  <a:lnTo>
                    <a:pt x="2451354" y="1700276"/>
                  </a:lnTo>
                  <a:lnTo>
                    <a:pt x="2451354" y="1726184"/>
                  </a:lnTo>
                  <a:lnTo>
                    <a:pt x="2529078" y="1726184"/>
                  </a:lnTo>
                  <a:lnTo>
                    <a:pt x="2529078" y="1700276"/>
                  </a:lnTo>
                  <a:close/>
                </a:path>
                <a:path w="4324985" h="1773554">
                  <a:moveTo>
                    <a:pt x="2632710" y="1700276"/>
                  </a:moveTo>
                  <a:lnTo>
                    <a:pt x="2554986" y="1700276"/>
                  </a:lnTo>
                  <a:lnTo>
                    <a:pt x="2554986" y="1726184"/>
                  </a:lnTo>
                  <a:lnTo>
                    <a:pt x="2632710" y="1726184"/>
                  </a:lnTo>
                  <a:lnTo>
                    <a:pt x="2632710" y="1700276"/>
                  </a:lnTo>
                  <a:close/>
                </a:path>
                <a:path w="4324985" h="1773554">
                  <a:moveTo>
                    <a:pt x="2736342" y="1700276"/>
                  </a:moveTo>
                  <a:lnTo>
                    <a:pt x="2658618" y="1700276"/>
                  </a:lnTo>
                  <a:lnTo>
                    <a:pt x="2658618" y="1726184"/>
                  </a:lnTo>
                  <a:lnTo>
                    <a:pt x="2736342" y="1726184"/>
                  </a:lnTo>
                  <a:lnTo>
                    <a:pt x="2736342" y="1700276"/>
                  </a:lnTo>
                  <a:close/>
                </a:path>
                <a:path w="4324985" h="1773554">
                  <a:moveTo>
                    <a:pt x="2839974" y="1700276"/>
                  </a:moveTo>
                  <a:lnTo>
                    <a:pt x="2762250" y="1700276"/>
                  </a:lnTo>
                  <a:lnTo>
                    <a:pt x="2762250" y="1726184"/>
                  </a:lnTo>
                  <a:lnTo>
                    <a:pt x="2839974" y="1726184"/>
                  </a:lnTo>
                  <a:lnTo>
                    <a:pt x="2839974" y="1700276"/>
                  </a:lnTo>
                  <a:close/>
                </a:path>
                <a:path w="4324985" h="1773554">
                  <a:moveTo>
                    <a:pt x="2943606" y="1700276"/>
                  </a:moveTo>
                  <a:lnTo>
                    <a:pt x="2865882" y="1700276"/>
                  </a:lnTo>
                  <a:lnTo>
                    <a:pt x="2865882" y="1726184"/>
                  </a:lnTo>
                  <a:lnTo>
                    <a:pt x="2943606" y="1726184"/>
                  </a:lnTo>
                  <a:lnTo>
                    <a:pt x="2943606" y="1700276"/>
                  </a:lnTo>
                  <a:close/>
                </a:path>
                <a:path w="4324985" h="1773554">
                  <a:moveTo>
                    <a:pt x="3047238" y="1700276"/>
                  </a:moveTo>
                  <a:lnTo>
                    <a:pt x="2969514" y="1700276"/>
                  </a:lnTo>
                  <a:lnTo>
                    <a:pt x="2969514" y="1726184"/>
                  </a:lnTo>
                  <a:lnTo>
                    <a:pt x="3047238" y="1726184"/>
                  </a:lnTo>
                  <a:lnTo>
                    <a:pt x="3047238" y="1700276"/>
                  </a:lnTo>
                  <a:close/>
                </a:path>
                <a:path w="4324985" h="1773554">
                  <a:moveTo>
                    <a:pt x="3150870" y="1700276"/>
                  </a:moveTo>
                  <a:lnTo>
                    <a:pt x="3073146" y="1700276"/>
                  </a:lnTo>
                  <a:lnTo>
                    <a:pt x="3073146" y="1726184"/>
                  </a:lnTo>
                  <a:lnTo>
                    <a:pt x="3150870" y="1726184"/>
                  </a:lnTo>
                  <a:lnTo>
                    <a:pt x="3150870" y="1700276"/>
                  </a:lnTo>
                  <a:close/>
                </a:path>
                <a:path w="4324985" h="1773554">
                  <a:moveTo>
                    <a:pt x="3254502" y="1700276"/>
                  </a:moveTo>
                  <a:lnTo>
                    <a:pt x="3176778" y="1700276"/>
                  </a:lnTo>
                  <a:lnTo>
                    <a:pt x="3176778" y="1726184"/>
                  </a:lnTo>
                  <a:lnTo>
                    <a:pt x="3254502" y="1726184"/>
                  </a:lnTo>
                  <a:lnTo>
                    <a:pt x="3254502" y="1700276"/>
                  </a:lnTo>
                  <a:close/>
                </a:path>
                <a:path w="4324985" h="1773554">
                  <a:moveTo>
                    <a:pt x="3358134" y="1700276"/>
                  </a:moveTo>
                  <a:lnTo>
                    <a:pt x="3280410" y="1700276"/>
                  </a:lnTo>
                  <a:lnTo>
                    <a:pt x="3280410" y="1726184"/>
                  </a:lnTo>
                  <a:lnTo>
                    <a:pt x="3358134" y="1726184"/>
                  </a:lnTo>
                  <a:lnTo>
                    <a:pt x="3358134" y="1700276"/>
                  </a:lnTo>
                  <a:close/>
                </a:path>
                <a:path w="4324985" h="1773554">
                  <a:moveTo>
                    <a:pt x="3461766" y="1700276"/>
                  </a:moveTo>
                  <a:lnTo>
                    <a:pt x="3384042" y="1700276"/>
                  </a:lnTo>
                  <a:lnTo>
                    <a:pt x="3384042" y="1726184"/>
                  </a:lnTo>
                  <a:lnTo>
                    <a:pt x="3461766" y="1726184"/>
                  </a:lnTo>
                  <a:lnTo>
                    <a:pt x="3461766" y="1700276"/>
                  </a:lnTo>
                  <a:close/>
                </a:path>
                <a:path w="4324985" h="1773554">
                  <a:moveTo>
                    <a:pt x="3565398" y="1700276"/>
                  </a:moveTo>
                  <a:lnTo>
                    <a:pt x="3487674" y="1700276"/>
                  </a:lnTo>
                  <a:lnTo>
                    <a:pt x="3487674" y="1726184"/>
                  </a:lnTo>
                  <a:lnTo>
                    <a:pt x="3565398" y="1726184"/>
                  </a:lnTo>
                  <a:lnTo>
                    <a:pt x="3565398" y="1700276"/>
                  </a:lnTo>
                  <a:close/>
                </a:path>
                <a:path w="4324985" h="1773554">
                  <a:moveTo>
                    <a:pt x="3669030" y="1700276"/>
                  </a:moveTo>
                  <a:lnTo>
                    <a:pt x="3591306" y="1700276"/>
                  </a:lnTo>
                  <a:lnTo>
                    <a:pt x="3591306" y="1726184"/>
                  </a:lnTo>
                  <a:lnTo>
                    <a:pt x="3669030" y="1726184"/>
                  </a:lnTo>
                  <a:lnTo>
                    <a:pt x="3669030" y="1700276"/>
                  </a:lnTo>
                  <a:close/>
                </a:path>
                <a:path w="4324985" h="1773554">
                  <a:moveTo>
                    <a:pt x="3772662" y="1700276"/>
                  </a:moveTo>
                  <a:lnTo>
                    <a:pt x="3694938" y="1700276"/>
                  </a:lnTo>
                  <a:lnTo>
                    <a:pt x="3694938" y="1726184"/>
                  </a:lnTo>
                  <a:lnTo>
                    <a:pt x="3772662" y="1726184"/>
                  </a:lnTo>
                  <a:lnTo>
                    <a:pt x="3772662" y="1700276"/>
                  </a:lnTo>
                  <a:close/>
                </a:path>
                <a:path w="4324985" h="1773554">
                  <a:moveTo>
                    <a:pt x="3876294" y="1700276"/>
                  </a:moveTo>
                  <a:lnTo>
                    <a:pt x="3798570" y="1700276"/>
                  </a:lnTo>
                  <a:lnTo>
                    <a:pt x="3798570" y="1726184"/>
                  </a:lnTo>
                  <a:lnTo>
                    <a:pt x="3876294" y="1726184"/>
                  </a:lnTo>
                  <a:lnTo>
                    <a:pt x="3876294" y="1700276"/>
                  </a:lnTo>
                  <a:close/>
                </a:path>
                <a:path w="4324985" h="1773554">
                  <a:moveTo>
                    <a:pt x="3979926" y="1700276"/>
                  </a:moveTo>
                  <a:lnTo>
                    <a:pt x="3902202" y="1700276"/>
                  </a:lnTo>
                  <a:lnTo>
                    <a:pt x="3902202" y="1726184"/>
                  </a:lnTo>
                  <a:lnTo>
                    <a:pt x="3979926" y="1726184"/>
                  </a:lnTo>
                  <a:lnTo>
                    <a:pt x="3979926" y="1700276"/>
                  </a:lnTo>
                  <a:close/>
                </a:path>
                <a:path w="4324985" h="1773554">
                  <a:moveTo>
                    <a:pt x="4083558" y="1700276"/>
                  </a:moveTo>
                  <a:lnTo>
                    <a:pt x="4005834" y="1700276"/>
                  </a:lnTo>
                  <a:lnTo>
                    <a:pt x="4005834" y="1726184"/>
                  </a:lnTo>
                  <a:lnTo>
                    <a:pt x="4083558" y="1726184"/>
                  </a:lnTo>
                  <a:lnTo>
                    <a:pt x="4083558" y="1700276"/>
                  </a:lnTo>
                  <a:close/>
                </a:path>
                <a:path w="4324985" h="1773554">
                  <a:moveTo>
                    <a:pt x="4187190" y="1700276"/>
                  </a:moveTo>
                  <a:lnTo>
                    <a:pt x="4109466" y="1700276"/>
                  </a:lnTo>
                  <a:lnTo>
                    <a:pt x="4109466" y="1726184"/>
                  </a:lnTo>
                  <a:lnTo>
                    <a:pt x="4187190" y="1726184"/>
                  </a:lnTo>
                  <a:lnTo>
                    <a:pt x="4187190" y="1700276"/>
                  </a:lnTo>
                  <a:close/>
                </a:path>
                <a:path w="4324985" h="1773554">
                  <a:moveTo>
                    <a:pt x="4273060" y="1713230"/>
                  </a:moveTo>
                  <a:lnTo>
                    <a:pt x="4214495" y="1747393"/>
                  </a:lnTo>
                  <a:lnTo>
                    <a:pt x="4208272" y="1750949"/>
                  </a:lnTo>
                  <a:lnTo>
                    <a:pt x="4206240" y="1758823"/>
                  </a:lnTo>
                  <a:lnTo>
                    <a:pt x="4213352" y="1771269"/>
                  </a:lnTo>
                  <a:lnTo>
                    <a:pt x="4221353" y="1773301"/>
                  </a:lnTo>
                  <a:lnTo>
                    <a:pt x="4227576" y="1769745"/>
                  </a:lnTo>
                  <a:lnTo>
                    <a:pt x="4302265" y="1726184"/>
                  </a:lnTo>
                  <a:lnTo>
                    <a:pt x="4290822" y="1726184"/>
                  </a:lnTo>
                  <a:lnTo>
                    <a:pt x="4290822" y="1723591"/>
                  </a:lnTo>
                  <a:lnTo>
                    <a:pt x="4273060" y="1713230"/>
                  </a:lnTo>
                  <a:close/>
                </a:path>
                <a:path w="4324985" h="1773554">
                  <a:moveTo>
                    <a:pt x="4250853" y="1700276"/>
                  </a:moveTo>
                  <a:lnTo>
                    <a:pt x="4213098" y="1700276"/>
                  </a:lnTo>
                  <a:lnTo>
                    <a:pt x="4213098" y="1726184"/>
                  </a:lnTo>
                  <a:lnTo>
                    <a:pt x="4250853" y="1726184"/>
                  </a:lnTo>
                  <a:lnTo>
                    <a:pt x="4273060" y="1713230"/>
                  </a:lnTo>
                  <a:lnTo>
                    <a:pt x="4250853" y="1700276"/>
                  </a:lnTo>
                  <a:close/>
                </a:path>
                <a:path w="4324985" h="1773554">
                  <a:moveTo>
                    <a:pt x="4290822" y="1723591"/>
                  </a:moveTo>
                  <a:lnTo>
                    <a:pt x="4290822" y="1726184"/>
                  </a:lnTo>
                  <a:lnTo>
                    <a:pt x="4302265" y="1726184"/>
                  </a:lnTo>
                  <a:lnTo>
                    <a:pt x="4305314" y="1724406"/>
                  </a:lnTo>
                  <a:lnTo>
                    <a:pt x="4292219" y="1724406"/>
                  </a:lnTo>
                  <a:lnTo>
                    <a:pt x="4290822" y="1723591"/>
                  </a:lnTo>
                  <a:close/>
                </a:path>
                <a:path w="4324985" h="1773554">
                  <a:moveTo>
                    <a:pt x="4292219" y="1702054"/>
                  </a:moveTo>
                  <a:lnTo>
                    <a:pt x="4290822" y="1702868"/>
                  </a:lnTo>
                  <a:lnTo>
                    <a:pt x="4290822" y="1723591"/>
                  </a:lnTo>
                  <a:lnTo>
                    <a:pt x="4292219" y="1724406"/>
                  </a:lnTo>
                  <a:lnTo>
                    <a:pt x="4292219" y="1702054"/>
                  </a:lnTo>
                  <a:close/>
                </a:path>
                <a:path w="4324985" h="1773554">
                  <a:moveTo>
                    <a:pt x="4305314" y="1702054"/>
                  </a:moveTo>
                  <a:lnTo>
                    <a:pt x="4292219" y="1702054"/>
                  </a:lnTo>
                  <a:lnTo>
                    <a:pt x="4292219" y="1724406"/>
                  </a:lnTo>
                  <a:lnTo>
                    <a:pt x="4305314" y="1724406"/>
                  </a:lnTo>
                  <a:lnTo>
                    <a:pt x="4324477" y="1713230"/>
                  </a:lnTo>
                  <a:lnTo>
                    <a:pt x="4305314" y="1702054"/>
                  </a:lnTo>
                  <a:close/>
                </a:path>
                <a:path w="4324985" h="1773554">
                  <a:moveTo>
                    <a:pt x="4290822" y="1702868"/>
                  </a:moveTo>
                  <a:lnTo>
                    <a:pt x="4273060" y="1713230"/>
                  </a:lnTo>
                  <a:lnTo>
                    <a:pt x="4290822" y="1723591"/>
                  </a:lnTo>
                  <a:lnTo>
                    <a:pt x="4290822" y="1702868"/>
                  </a:lnTo>
                  <a:close/>
                </a:path>
                <a:path w="4324985" h="1773554">
                  <a:moveTo>
                    <a:pt x="4221353" y="1653032"/>
                  </a:moveTo>
                  <a:lnTo>
                    <a:pt x="4213352" y="1655191"/>
                  </a:lnTo>
                  <a:lnTo>
                    <a:pt x="4209796" y="1661287"/>
                  </a:lnTo>
                  <a:lnTo>
                    <a:pt x="4206240" y="1667510"/>
                  </a:lnTo>
                  <a:lnTo>
                    <a:pt x="4208272" y="1675384"/>
                  </a:lnTo>
                  <a:lnTo>
                    <a:pt x="4273060" y="1713230"/>
                  </a:lnTo>
                  <a:lnTo>
                    <a:pt x="4290822" y="1702868"/>
                  </a:lnTo>
                  <a:lnTo>
                    <a:pt x="4290822" y="1700276"/>
                  </a:lnTo>
                  <a:lnTo>
                    <a:pt x="4302265" y="1700276"/>
                  </a:lnTo>
                  <a:lnTo>
                    <a:pt x="4221353" y="1653032"/>
                  </a:lnTo>
                  <a:close/>
                </a:path>
                <a:path w="4324985" h="1773554">
                  <a:moveTo>
                    <a:pt x="4302265" y="1700276"/>
                  </a:moveTo>
                  <a:lnTo>
                    <a:pt x="4290822" y="1700276"/>
                  </a:lnTo>
                  <a:lnTo>
                    <a:pt x="4290822" y="1702868"/>
                  </a:lnTo>
                  <a:lnTo>
                    <a:pt x="4292219" y="1702054"/>
                  </a:lnTo>
                  <a:lnTo>
                    <a:pt x="4305314" y="1702054"/>
                  </a:lnTo>
                  <a:lnTo>
                    <a:pt x="4302265" y="1700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2365" y="401955"/>
            <a:ext cx="64738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Limitando</a:t>
            </a:r>
            <a:r>
              <a:rPr spc="-85" dirty="0"/>
              <a:t> </a:t>
            </a:r>
            <a:r>
              <a:rPr spc="-5" dirty="0"/>
              <a:t>Genéricos</a:t>
            </a:r>
            <a:endParaRPr spc="-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6313932" y="4030751"/>
            <a:ext cx="1303020" cy="2038350"/>
            <a:chOff x="6313932" y="4030751"/>
            <a:chExt cx="1303020" cy="2038350"/>
          </a:xfrm>
        </p:grpSpPr>
        <p:sp>
          <p:nvSpPr>
            <p:cNvPr id="12" name="object 12"/>
            <p:cNvSpPr/>
            <p:nvPr/>
          </p:nvSpPr>
          <p:spPr>
            <a:xfrm>
              <a:off x="6494267" y="4030751"/>
              <a:ext cx="772054" cy="1335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13932" y="5337047"/>
              <a:ext cx="1303019" cy="7315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768590" y="3472815"/>
            <a:ext cx="6807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L</a:t>
            </a:r>
            <a:r>
              <a:rPr sz="1600" spc="-15" dirty="0">
                <a:latin typeface="Georgia"/>
                <a:cs typeface="Georgia"/>
              </a:rPr>
              <a:t>e</a:t>
            </a:r>
            <a:r>
              <a:rPr sz="1600" spc="-5" dirty="0">
                <a:latin typeface="Georgia"/>
                <a:cs typeface="Georgia"/>
              </a:rPr>
              <a:t>ão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5750" y="5574030"/>
            <a:ext cx="65913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Georgia"/>
                <a:cs typeface="Georgia"/>
              </a:rPr>
              <a:t>G</a:t>
            </a:r>
            <a:r>
              <a:rPr sz="1600" b="1" spc="-135" dirty="0">
                <a:latin typeface="Georgia"/>
                <a:cs typeface="Georgia"/>
              </a:rPr>
              <a:t>ato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785" y="1540763"/>
            <a:ext cx="8862060" cy="4654550"/>
            <a:chOff x="176785" y="1540763"/>
            <a:chExt cx="8862060" cy="4654550"/>
          </a:xfrm>
        </p:grpSpPr>
        <p:sp>
          <p:nvSpPr>
            <p:cNvPr id="3" name="object 3"/>
            <p:cNvSpPr/>
            <p:nvPr/>
          </p:nvSpPr>
          <p:spPr>
            <a:xfrm>
              <a:off x="176785" y="1540763"/>
              <a:ext cx="8862056" cy="73151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4884" y="1559051"/>
              <a:ext cx="8785860" cy="65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4884" y="1559051"/>
              <a:ext cx="8785860" cy="655320"/>
            </a:xfrm>
            <a:custGeom>
              <a:avLst/>
              <a:gdLst/>
              <a:ahLst/>
              <a:cxnLst/>
              <a:rect l="l" t="t" r="r" b="b"/>
              <a:pathLst>
                <a:path w="8785860" h="655319">
                  <a:moveTo>
                    <a:pt x="0" y="655320"/>
                  </a:moveTo>
                  <a:lnTo>
                    <a:pt x="8785860" y="655320"/>
                  </a:lnTo>
                  <a:lnTo>
                    <a:pt x="8785860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3004" y="1808988"/>
              <a:ext cx="3703320" cy="515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1123" y="2570988"/>
              <a:ext cx="7027164" cy="3624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4377" y="398780"/>
            <a:ext cx="3096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Coringa</a:t>
            </a:r>
            <a:r>
              <a:rPr spc="-105" dirty="0"/>
              <a:t> </a:t>
            </a:r>
            <a:r>
              <a:rPr spc="-5" dirty="0"/>
              <a:t>&lt;?&gt;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77850" y="1467485"/>
            <a:ext cx="3538220" cy="6750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810"/>
              </a:spcBef>
            </a:pPr>
            <a:r>
              <a:rPr sz="1800" b="1" spc="-5" dirty="0">
                <a:latin typeface="Georgia"/>
                <a:cs typeface="Georgia"/>
              </a:rPr>
              <a:t>&lt;? extends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T&gt;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Aceita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T e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todos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os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seus</a:t>
            </a:r>
            <a:r>
              <a:rPr sz="14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descendentes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70932" y="1813560"/>
            <a:ext cx="3589019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29427" y="1467270"/>
            <a:ext cx="3272154" cy="6362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775"/>
              </a:spcBef>
            </a:pPr>
            <a:r>
              <a:rPr sz="1800" b="1" spc="-5" dirty="0">
                <a:latin typeface="Georgia"/>
                <a:cs typeface="Georgia"/>
              </a:rPr>
              <a:t>&lt;? </a:t>
            </a:r>
            <a:r>
              <a:rPr sz="1800" b="1" dirty="0">
                <a:latin typeface="Georgia"/>
                <a:cs typeface="Georgia"/>
              </a:rPr>
              <a:t>super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T&gt;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Aceita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 e 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todos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os </a:t>
            </a: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seus</a:t>
            </a:r>
            <a:r>
              <a:rPr sz="12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ascendentes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37916" y="1540763"/>
            <a:ext cx="5081270" cy="3398520"/>
            <a:chOff x="3137916" y="1540763"/>
            <a:chExt cx="5081270" cy="3398520"/>
          </a:xfrm>
        </p:grpSpPr>
        <p:sp>
          <p:nvSpPr>
            <p:cNvPr id="13" name="object 13"/>
            <p:cNvSpPr/>
            <p:nvPr/>
          </p:nvSpPr>
          <p:spPr>
            <a:xfrm>
              <a:off x="3137916" y="1540763"/>
              <a:ext cx="1202435" cy="1376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95650" y="1618614"/>
              <a:ext cx="1001394" cy="1235710"/>
            </a:xfrm>
            <a:custGeom>
              <a:avLst/>
              <a:gdLst/>
              <a:ahLst/>
              <a:cxnLst/>
              <a:rect l="l" t="t" r="r" b="b"/>
              <a:pathLst>
                <a:path w="1001395" h="1235710">
                  <a:moveTo>
                    <a:pt x="975487" y="60071"/>
                  </a:moveTo>
                  <a:lnTo>
                    <a:pt x="975487" y="1235329"/>
                  </a:lnTo>
                  <a:lnTo>
                    <a:pt x="1001395" y="1235329"/>
                  </a:lnTo>
                  <a:lnTo>
                    <a:pt x="1001395" y="73025"/>
                  </a:lnTo>
                  <a:lnTo>
                    <a:pt x="988440" y="73025"/>
                  </a:lnTo>
                  <a:lnTo>
                    <a:pt x="975487" y="60071"/>
                  </a:lnTo>
                  <a:close/>
                </a:path>
                <a:path w="1001395" h="1235710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1001395" h="1235710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1001395" h="1235710">
                  <a:moveTo>
                    <a:pt x="995552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975487" y="73025"/>
                  </a:lnTo>
                  <a:lnTo>
                    <a:pt x="975487" y="60071"/>
                  </a:lnTo>
                  <a:lnTo>
                    <a:pt x="1001395" y="60071"/>
                  </a:lnTo>
                  <a:lnTo>
                    <a:pt x="1001395" y="52959"/>
                  </a:lnTo>
                  <a:lnTo>
                    <a:pt x="995552" y="47117"/>
                  </a:lnTo>
                  <a:close/>
                </a:path>
                <a:path w="1001395" h="1235710">
                  <a:moveTo>
                    <a:pt x="1001395" y="60071"/>
                  </a:moveTo>
                  <a:lnTo>
                    <a:pt x="975487" y="60071"/>
                  </a:lnTo>
                  <a:lnTo>
                    <a:pt x="988440" y="73025"/>
                  </a:lnTo>
                  <a:lnTo>
                    <a:pt x="1001395" y="73025"/>
                  </a:lnTo>
                  <a:lnTo>
                    <a:pt x="1001395" y="60071"/>
                  </a:lnTo>
                  <a:close/>
                </a:path>
                <a:path w="1001395" h="1235710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1001395" h="1235710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1001395" h="1235710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14644" y="4194047"/>
              <a:ext cx="2290572" cy="6781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00927" y="4183380"/>
              <a:ext cx="2318004" cy="7559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61888" y="4221480"/>
              <a:ext cx="2196084" cy="5836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61888" y="4221480"/>
              <a:ext cx="2196465" cy="584200"/>
            </a:xfrm>
            <a:custGeom>
              <a:avLst/>
              <a:gdLst/>
              <a:ahLst/>
              <a:cxnLst/>
              <a:rect l="l" t="t" r="r" b="b"/>
              <a:pathLst>
                <a:path w="2196465" h="584200">
                  <a:moveTo>
                    <a:pt x="0" y="583692"/>
                  </a:moveTo>
                  <a:lnTo>
                    <a:pt x="2196084" y="583692"/>
                  </a:lnTo>
                  <a:lnTo>
                    <a:pt x="2196084" y="0"/>
                  </a:lnTo>
                  <a:lnTo>
                    <a:pt x="0" y="0"/>
                  </a:lnTo>
                  <a:lnTo>
                    <a:pt x="0" y="583692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053709" y="4311599"/>
            <a:ext cx="2014220" cy="44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Georgia"/>
                <a:cs typeface="Georgia"/>
              </a:rPr>
              <a:t>Aceita </a:t>
            </a:r>
            <a:r>
              <a:rPr sz="1400" spc="-10" dirty="0">
                <a:latin typeface="Georgia"/>
                <a:cs typeface="Georgia"/>
              </a:rPr>
              <a:t>somente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Felino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Georgia"/>
                <a:cs typeface="Georgia"/>
              </a:rPr>
              <a:t>Neste caso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[Leão]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90515" y="4376928"/>
            <a:ext cx="1229995" cy="641985"/>
            <a:chOff x="4890515" y="4376928"/>
            <a:chExt cx="1229995" cy="641985"/>
          </a:xfrm>
        </p:grpSpPr>
        <p:sp>
          <p:nvSpPr>
            <p:cNvPr id="21" name="object 21"/>
            <p:cNvSpPr/>
            <p:nvPr/>
          </p:nvSpPr>
          <p:spPr>
            <a:xfrm>
              <a:off x="4890515" y="4376928"/>
              <a:ext cx="1229867" cy="6416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932425" y="4454779"/>
              <a:ext cx="1030605" cy="501015"/>
            </a:xfrm>
            <a:custGeom>
              <a:avLst/>
              <a:gdLst/>
              <a:ahLst/>
              <a:cxnLst/>
              <a:rect l="l" t="t" r="r" b="b"/>
              <a:pathLst>
                <a:path w="1030604" h="501014">
                  <a:moveTo>
                    <a:pt x="502031" y="474853"/>
                  </a:moveTo>
                  <a:lnTo>
                    <a:pt x="0" y="474853"/>
                  </a:lnTo>
                  <a:lnTo>
                    <a:pt x="0" y="500761"/>
                  </a:lnTo>
                  <a:lnTo>
                    <a:pt x="522097" y="500761"/>
                  </a:lnTo>
                  <a:lnTo>
                    <a:pt x="527938" y="494919"/>
                  </a:lnTo>
                  <a:lnTo>
                    <a:pt x="527938" y="487807"/>
                  </a:lnTo>
                  <a:lnTo>
                    <a:pt x="502031" y="487807"/>
                  </a:lnTo>
                  <a:lnTo>
                    <a:pt x="502031" y="474853"/>
                  </a:lnTo>
                  <a:close/>
                </a:path>
                <a:path w="1030604" h="501014">
                  <a:moveTo>
                    <a:pt x="956473" y="47117"/>
                  </a:moveTo>
                  <a:lnTo>
                    <a:pt x="507873" y="47117"/>
                  </a:lnTo>
                  <a:lnTo>
                    <a:pt x="502031" y="52959"/>
                  </a:lnTo>
                  <a:lnTo>
                    <a:pt x="502031" y="487807"/>
                  </a:lnTo>
                  <a:lnTo>
                    <a:pt x="514985" y="474853"/>
                  </a:lnTo>
                  <a:lnTo>
                    <a:pt x="527938" y="474853"/>
                  </a:lnTo>
                  <a:lnTo>
                    <a:pt x="527938" y="73025"/>
                  </a:lnTo>
                  <a:lnTo>
                    <a:pt x="514985" y="73025"/>
                  </a:lnTo>
                  <a:lnTo>
                    <a:pt x="527938" y="60071"/>
                  </a:lnTo>
                  <a:lnTo>
                    <a:pt x="978680" y="60071"/>
                  </a:lnTo>
                  <a:lnTo>
                    <a:pt x="956473" y="47117"/>
                  </a:lnTo>
                  <a:close/>
                </a:path>
                <a:path w="1030604" h="501014">
                  <a:moveTo>
                    <a:pt x="527938" y="474853"/>
                  </a:moveTo>
                  <a:lnTo>
                    <a:pt x="514985" y="474853"/>
                  </a:lnTo>
                  <a:lnTo>
                    <a:pt x="502031" y="487807"/>
                  </a:lnTo>
                  <a:lnTo>
                    <a:pt x="527938" y="487807"/>
                  </a:lnTo>
                  <a:lnTo>
                    <a:pt x="527938" y="474853"/>
                  </a:lnTo>
                  <a:close/>
                </a:path>
                <a:path w="1030604" h="501014">
                  <a:moveTo>
                    <a:pt x="978680" y="60071"/>
                  </a:moveTo>
                  <a:lnTo>
                    <a:pt x="920114" y="94234"/>
                  </a:lnTo>
                  <a:lnTo>
                    <a:pt x="913891" y="97790"/>
                  </a:lnTo>
                  <a:lnTo>
                    <a:pt x="911860" y="105791"/>
                  </a:lnTo>
                  <a:lnTo>
                    <a:pt x="915415" y="111887"/>
                  </a:lnTo>
                  <a:lnTo>
                    <a:pt x="919099" y="118110"/>
                  </a:lnTo>
                  <a:lnTo>
                    <a:pt x="926973" y="120142"/>
                  </a:lnTo>
                  <a:lnTo>
                    <a:pt x="933196" y="116586"/>
                  </a:lnTo>
                  <a:lnTo>
                    <a:pt x="1007885" y="73025"/>
                  </a:lnTo>
                  <a:lnTo>
                    <a:pt x="1004315" y="73025"/>
                  </a:lnTo>
                  <a:lnTo>
                    <a:pt x="1004315" y="71247"/>
                  </a:lnTo>
                  <a:lnTo>
                    <a:pt x="997838" y="71247"/>
                  </a:lnTo>
                  <a:lnTo>
                    <a:pt x="978680" y="60071"/>
                  </a:lnTo>
                  <a:close/>
                </a:path>
                <a:path w="1030604" h="501014">
                  <a:moveTo>
                    <a:pt x="527938" y="60071"/>
                  </a:moveTo>
                  <a:lnTo>
                    <a:pt x="514985" y="73025"/>
                  </a:lnTo>
                  <a:lnTo>
                    <a:pt x="527938" y="73025"/>
                  </a:lnTo>
                  <a:lnTo>
                    <a:pt x="527938" y="60071"/>
                  </a:lnTo>
                  <a:close/>
                </a:path>
                <a:path w="1030604" h="501014">
                  <a:moveTo>
                    <a:pt x="978680" y="60071"/>
                  </a:moveTo>
                  <a:lnTo>
                    <a:pt x="527938" y="60071"/>
                  </a:lnTo>
                  <a:lnTo>
                    <a:pt x="527938" y="73025"/>
                  </a:lnTo>
                  <a:lnTo>
                    <a:pt x="956473" y="73025"/>
                  </a:lnTo>
                  <a:lnTo>
                    <a:pt x="978680" y="60071"/>
                  </a:lnTo>
                  <a:close/>
                </a:path>
                <a:path w="1030604" h="501014">
                  <a:moveTo>
                    <a:pt x="1007885" y="47117"/>
                  </a:moveTo>
                  <a:lnTo>
                    <a:pt x="1004315" y="47117"/>
                  </a:lnTo>
                  <a:lnTo>
                    <a:pt x="1004315" y="73025"/>
                  </a:lnTo>
                  <a:lnTo>
                    <a:pt x="1007885" y="73025"/>
                  </a:lnTo>
                  <a:lnTo>
                    <a:pt x="1030097" y="60071"/>
                  </a:lnTo>
                  <a:lnTo>
                    <a:pt x="1007885" y="47117"/>
                  </a:lnTo>
                  <a:close/>
                </a:path>
                <a:path w="1030604" h="501014">
                  <a:moveTo>
                    <a:pt x="997838" y="48895"/>
                  </a:moveTo>
                  <a:lnTo>
                    <a:pt x="978680" y="60071"/>
                  </a:lnTo>
                  <a:lnTo>
                    <a:pt x="997838" y="71247"/>
                  </a:lnTo>
                  <a:lnTo>
                    <a:pt x="997838" y="48895"/>
                  </a:lnTo>
                  <a:close/>
                </a:path>
                <a:path w="1030604" h="501014">
                  <a:moveTo>
                    <a:pt x="1004315" y="48895"/>
                  </a:moveTo>
                  <a:lnTo>
                    <a:pt x="997838" y="48895"/>
                  </a:lnTo>
                  <a:lnTo>
                    <a:pt x="997838" y="71247"/>
                  </a:lnTo>
                  <a:lnTo>
                    <a:pt x="1004315" y="71247"/>
                  </a:lnTo>
                  <a:lnTo>
                    <a:pt x="1004315" y="48895"/>
                  </a:lnTo>
                  <a:close/>
                </a:path>
                <a:path w="1030604" h="501014">
                  <a:moveTo>
                    <a:pt x="926973" y="0"/>
                  </a:moveTo>
                  <a:lnTo>
                    <a:pt x="919099" y="2032"/>
                  </a:lnTo>
                  <a:lnTo>
                    <a:pt x="915415" y="8255"/>
                  </a:lnTo>
                  <a:lnTo>
                    <a:pt x="911860" y="14351"/>
                  </a:lnTo>
                  <a:lnTo>
                    <a:pt x="913891" y="22352"/>
                  </a:lnTo>
                  <a:lnTo>
                    <a:pt x="920114" y="25908"/>
                  </a:lnTo>
                  <a:lnTo>
                    <a:pt x="978680" y="60071"/>
                  </a:lnTo>
                  <a:lnTo>
                    <a:pt x="997838" y="48895"/>
                  </a:lnTo>
                  <a:lnTo>
                    <a:pt x="1004315" y="48895"/>
                  </a:lnTo>
                  <a:lnTo>
                    <a:pt x="1004315" y="47117"/>
                  </a:lnTo>
                  <a:lnTo>
                    <a:pt x="1007885" y="47117"/>
                  </a:lnTo>
                  <a:lnTo>
                    <a:pt x="933196" y="3556"/>
                  </a:lnTo>
                  <a:lnTo>
                    <a:pt x="926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50847"/>
            <a:ext cx="9144000" cy="42230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8540" marR="5080" indent="-1741170">
              <a:lnSpc>
                <a:spcPct val="100000"/>
              </a:lnSpc>
              <a:spcBef>
                <a:spcPts val="105"/>
              </a:spcBef>
            </a:pPr>
            <a:r>
              <a:rPr dirty="0"/>
              <a:t>Java </a:t>
            </a:r>
            <a:r>
              <a:rPr spc="-5" dirty="0"/>
              <a:t>Orientado </a:t>
            </a:r>
            <a:r>
              <a:rPr dirty="0"/>
              <a:t>a</a:t>
            </a:r>
            <a:r>
              <a:rPr spc="-95" dirty="0"/>
              <a:t> </a:t>
            </a:r>
            <a:r>
              <a:rPr spc="-5" dirty="0"/>
              <a:t>Objetos  Collections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116" y="4215384"/>
            <a:ext cx="4794504" cy="1999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8201" y="585216"/>
            <a:ext cx="438912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Java</a:t>
            </a:r>
            <a:r>
              <a:rPr sz="2000" spc="-80" dirty="0"/>
              <a:t> </a:t>
            </a:r>
            <a:r>
              <a:rPr sz="2000" spc="-5" dirty="0"/>
              <a:t>Collections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2071116" y="1071372"/>
            <a:ext cx="5358383" cy="3049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08630" y="4449445"/>
            <a:ext cx="471043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5010" marR="5080" indent="-70294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É um </a:t>
            </a: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objeto </a:t>
            </a: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onde </a:t>
            </a: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podemos </a:t>
            </a: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agrupar vários  elementos (outros</a:t>
            </a:r>
            <a:r>
              <a:rPr sz="1600" spc="3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objetos)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4825" y="5250180"/>
            <a:ext cx="4779645" cy="77787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6215" marR="189865" algn="ctr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Métodos </a:t>
            </a: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implementados </a:t>
            </a: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que realizam  operações(sort, reverse, </a:t>
            </a: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isEmpty,</a:t>
            </a:r>
            <a:r>
              <a:rPr sz="1600" spc="1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size</a:t>
            </a:r>
            <a:endParaRPr sz="1600">
              <a:latin typeface="Georgia"/>
              <a:cs typeface="Georgia"/>
            </a:endParaRPr>
          </a:p>
          <a:p>
            <a:pPr marL="1270" algn="ctr">
              <a:lnSpc>
                <a:spcPct val="100000"/>
              </a:lnSpc>
            </a:pP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...) </a:t>
            </a: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sobre </a:t>
            </a:r>
            <a:r>
              <a:rPr sz="1600" spc="-5" dirty="0">
                <a:solidFill>
                  <a:srgbClr val="585858"/>
                </a:solidFill>
                <a:latin typeface="Georgia"/>
                <a:cs typeface="Georgia"/>
              </a:rPr>
              <a:t>as</a:t>
            </a:r>
            <a:r>
              <a:rPr sz="1600" spc="4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Georgia"/>
                <a:cs typeface="Georgia"/>
              </a:rPr>
              <a:t>coleções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79803"/>
            <a:ext cx="9144000" cy="5378450"/>
            <a:chOff x="0" y="1479803"/>
            <a:chExt cx="9144000" cy="5378450"/>
          </a:xfrm>
        </p:grpSpPr>
        <p:sp>
          <p:nvSpPr>
            <p:cNvPr id="3" name="object 3"/>
            <p:cNvSpPr/>
            <p:nvPr/>
          </p:nvSpPr>
          <p:spPr>
            <a:xfrm>
              <a:off x="473963" y="3767327"/>
              <a:ext cx="275844" cy="233172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9590" y="3789425"/>
              <a:ext cx="178435" cy="2233295"/>
            </a:xfrm>
            <a:custGeom>
              <a:avLst/>
              <a:gdLst/>
              <a:ahLst/>
              <a:cxnLst/>
              <a:rect l="l" t="t" r="r" b="b"/>
              <a:pathLst>
                <a:path w="178434" h="2233295">
                  <a:moveTo>
                    <a:pt x="0" y="0"/>
                  </a:moveTo>
                  <a:lnTo>
                    <a:pt x="0" y="2233295"/>
                  </a:lnTo>
                  <a:lnTo>
                    <a:pt x="178193" y="223329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3963" y="3767327"/>
              <a:ext cx="275844" cy="1487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9590" y="3789425"/>
              <a:ext cx="178435" cy="1390015"/>
            </a:xfrm>
            <a:custGeom>
              <a:avLst/>
              <a:gdLst/>
              <a:ahLst/>
              <a:cxnLst/>
              <a:rect l="l" t="t" r="r" b="b"/>
              <a:pathLst>
                <a:path w="178434" h="1390014">
                  <a:moveTo>
                    <a:pt x="0" y="0"/>
                  </a:moveTo>
                  <a:lnTo>
                    <a:pt x="0" y="1389888"/>
                  </a:lnTo>
                  <a:lnTo>
                    <a:pt x="178193" y="138988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3963" y="3767327"/>
              <a:ext cx="275844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9590" y="3789425"/>
              <a:ext cx="178435" cy="546735"/>
            </a:xfrm>
            <a:custGeom>
              <a:avLst/>
              <a:gdLst/>
              <a:ahLst/>
              <a:cxnLst/>
              <a:rect l="l" t="t" r="r" b="b"/>
              <a:pathLst>
                <a:path w="178434" h="546735">
                  <a:moveTo>
                    <a:pt x="0" y="0"/>
                  </a:moveTo>
                  <a:lnTo>
                    <a:pt x="0" y="546481"/>
                  </a:lnTo>
                  <a:lnTo>
                    <a:pt x="178193" y="54648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95746" y="2932052"/>
              <a:ext cx="1530059" cy="3157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2210" y="2945129"/>
              <a:ext cx="1437640" cy="249554"/>
            </a:xfrm>
            <a:custGeom>
              <a:avLst/>
              <a:gdLst/>
              <a:ahLst/>
              <a:cxnLst/>
              <a:rect l="l" t="t" r="r" b="b"/>
              <a:pathLst>
                <a:path w="1437639" h="249555">
                  <a:moveTo>
                    <a:pt x="0" y="0"/>
                  </a:moveTo>
                  <a:lnTo>
                    <a:pt x="0" y="124714"/>
                  </a:lnTo>
                  <a:lnTo>
                    <a:pt x="1437386" y="124714"/>
                  </a:lnTo>
                  <a:lnTo>
                    <a:pt x="1437386" y="24942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86583" y="2923031"/>
              <a:ext cx="111251" cy="347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42210" y="2945129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2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49452" y="2923031"/>
              <a:ext cx="1548384" cy="3337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5077" y="2945129"/>
              <a:ext cx="1437640" cy="249554"/>
            </a:xfrm>
            <a:custGeom>
              <a:avLst/>
              <a:gdLst/>
              <a:ahLst/>
              <a:cxnLst/>
              <a:rect l="l" t="t" r="r" b="b"/>
              <a:pathLst>
                <a:path w="1437639" h="249555">
                  <a:moveTo>
                    <a:pt x="1437386" y="0"/>
                  </a:moveTo>
                  <a:lnTo>
                    <a:pt x="1437386" y="124714"/>
                  </a:lnTo>
                  <a:lnTo>
                    <a:pt x="0" y="124714"/>
                  </a:lnTo>
                  <a:lnTo>
                    <a:pt x="0" y="24942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95854" y="2089403"/>
              <a:ext cx="92710" cy="3108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42210" y="2102357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2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99844" y="1479803"/>
              <a:ext cx="1283208" cy="6888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47088" y="1507235"/>
              <a:ext cx="1188720" cy="5943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20290" y="3776453"/>
              <a:ext cx="257454" cy="14691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66722" y="3789425"/>
              <a:ext cx="178435" cy="1390015"/>
            </a:xfrm>
            <a:custGeom>
              <a:avLst/>
              <a:gdLst/>
              <a:ahLst/>
              <a:cxnLst/>
              <a:rect l="l" t="t" r="r" b="b"/>
              <a:pathLst>
                <a:path w="178435" h="1390014">
                  <a:moveTo>
                    <a:pt x="0" y="0"/>
                  </a:moveTo>
                  <a:lnTo>
                    <a:pt x="0" y="1389888"/>
                  </a:lnTo>
                  <a:lnTo>
                    <a:pt x="178180" y="138988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11095" y="3767327"/>
              <a:ext cx="275844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66722" y="3789425"/>
              <a:ext cx="178435" cy="546735"/>
            </a:xfrm>
            <a:custGeom>
              <a:avLst/>
              <a:gdLst/>
              <a:ahLst/>
              <a:cxnLst/>
              <a:rect l="l" t="t" r="r" b="b"/>
              <a:pathLst>
                <a:path w="178435" h="546735">
                  <a:moveTo>
                    <a:pt x="0" y="0"/>
                  </a:moveTo>
                  <a:lnTo>
                    <a:pt x="0" y="546481"/>
                  </a:lnTo>
                  <a:lnTo>
                    <a:pt x="178180" y="54648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57422" y="3776407"/>
              <a:ext cx="257454" cy="6264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403853" y="3789425"/>
              <a:ext cx="178435" cy="546735"/>
            </a:xfrm>
            <a:custGeom>
              <a:avLst/>
              <a:gdLst/>
              <a:ahLst/>
              <a:cxnLst/>
              <a:rect l="l" t="t" r="r" b="b"/>
              <a:pathLst>
                <a:path w="178435" h="546735">
                  <a:moveTo>
                    <a:pt x="0" y="0"/>
                  </a:moveTo>
                  <a:lnTo>
                    <a:pt x="0" y="546481"/>
                  </a:lnTo>
                  <a:lnTo>
                    <a:pt x="178181" y="54648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35914" y="366776"/>
            <a:ext cx="78714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Java </a:t>
            </a:r>
            <a:r>
              <a:rPr sz="4800" spc="-5" dirty="0"/>
              <a:t>Collections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dirty="0"/>
              <a:t>Hierarquia</a:t>
            </a:r>
            <a:endParaRPr sz="4800"/>
          </a:p>
        </p:txBody>
      </p:sp>
      <p:sp>
        <p:nvSpPr>
          <p:cNvPr id="26" name="object 26"/>
          <p:cNvSpPr txBox="1"/>
          <p:nvPr/>
        </p:nvSpPr>
        <p:spPr>
          <a:xfrm>
            <a:off x="1870710" y="1507236"/>
            <a:ext cx="1165225" cy="59436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Iterable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99844" y="2322576"/>
            <a:ext cx="1283335" cy="688975"/>
            <a:chOff x="1799844" y="2322576"/>
            <a:chExt cx="1283335" cy="688975"/>
          </a:xfrm>
        </p:grpSpPr>
        <p:sp>
          <p:nvSpPr>
            <p:cNvPr id="28" name="object 28"/>
            <p:cNvSpPr/>
            <p:nvPr/>
          </p:nvSpPr>
          <p:spPr>
            <a:xfrm>
              <a:off x="1799844" y="2322576"/>
              <a:ext cx="1283208" cy="6888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47088" y="2350008"/>
              <a:ext cx="1188720" cy="5943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47088" y="2350008"/>
              <a:ext cx="1188720" cy="594360"/>
            </a:xfrm>
            <a:custGeom>
              <a:avLst/>
              <a:gdLst/>
              <a:ahLst/>
              <a:cxnLst/>
              <a:rect l="l" t="t" r="r" b="b"/>
              <a:pathLst>
                <a:path w="1188720" h="594360">
                  <a:moveTo>
                    <a:pt x="0" y="594360"/>
                  </a:moveTo>
                  <a:lnTo>
                    <a:pt x="1188720" y="594360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870710" y="2350007"/>
            <a:ext cx="1165225" cy="59436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Collection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62711" y="3166872"/>
            <a:ext cx="1283335" cy="688975"/>
            <a:chOff x="362711" y="3166872"/>
            <a:chExt cx="1283335" cy="688975"/>
          </a:xfrm>
        </p:grpSpPr>
        <p:sp>
          <p:nvSpPr>
            <p:cNvPr id="33" name="object 33"/>
            <p:cNvSpPr/>
            <p:nvPr/>
          </p:nvSpPr>
          <p:spPr>
            <a:xfrm>
              <a:off x="362711" y="3166872"/>
              <a:ext cx="1283208" cy="688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9955" y="3194304"/>
              <a:ext cx="1188720" cy="5943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09955" y="3194304"/>
              <a:ext cx="1188720" cy="594360"/>
            </a:xfrm>
            <a:custGeom>
              <a:avLst/>
              <a:gdLst/>
              <a:ahLst/>
              <a:cxnLst/>
              <a:rect l="l" t="t" r="r" b="b"/>
              <a:pathLst>
                <a:path w="1188720" h="594360">
                  <a:moveTo>
                    <a:pt x="0" y="594360"/>
                  </a:moveTo>
                  <a:lnTo>
                    <a:pt x="1188720" y="594360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09955" y="3194304"/>
            <a:ext cx="1188720" cy="594360"/>
          </a:xfrm>
          <a:prstGeom prst="rect">
            <a:avLst/>
          </a:prstGeom>
          <a:ln w="9143">
            <a:solidFill>
              <a:srgbClr val="497DB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List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9891" y="4009644"/>
            <a:ext cx="1282065" cy="688975"/>
            <a:chOff x="659891" y="4009644"/>
            <a:chExt cx="1282065" cy="688975"/>
          </a:xfrm>
        </p:grpSpPr>
        <p:sp>
          <p:nvSpPr>
            <p:cNvPr id="38" name="object 38"/>
            <p:cNvSpPr/>
            <p:nvPr/>
          </p:nvSpPr>
          <p:spPr>
            <a:xfrm>
              <a:off x="659891" y="4009644"/>
              <a:ext cx="1281683" cy="6888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07135" y="4037076"/>
              <a:ext cx="1187195" cy="5943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07135" y="4037076"/>
              <a:ext cx="1187450" cy="594360"/>
            </a:xfrm>
            <a:custGeom>
              <a:avLst/>
              <a:gdLst/>
              <a:ahLst/>
              <a:cxnLst/>
              <a:rect l="l" t="t" r="r" b="b"/>
              <a:pathLst>
                <a:path w="1187450" h="594360">
                  <a:moveTo>
                    <a:pt x="0" y="594360"/>
                  </a:moveTo>
                  <a:lnTo>
                    <a:pt x="1187195" y="594360"/>
                  </a:lnTo>
                  <a:lnTo>
                    <a:pt x="1187195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07136" y="4037076"/>
            <a:ext cx="1163955" cy="59436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ArrayList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59891" y="4853940"/>
            <a:ext cx="1282065" cy="687705"/>
            <a:chOff x="659891" y="4853940"/>
            <a:chExt cx="1282065" cy="687705"/>
          </a:xfrm>
        </p:grpSpPr>
        <p:sp>
          <p:nvSpPr>
            <p:cNvPr id="43" name="object 43"/>
            <p:cNvSpPr/>
            <p:nvPr/>
          </p:nvSpPr>
          <p:spPr>
            <a:xfrm>
              <a:off x="659891" y="4853940"/>
              <a:ext cx="1281683" cy="6873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07135" y="4881372"/>
              <a:ext cx="1187195" cy="59283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07135" y="4881372"/>
              <a:ext cx="1187450" cy="593090"/>
            </a:xfrm>
            <a:custGeom>
              <a:avLst/>
              <a:gdLst/>
              <a:ahLst/>
              <a:cxnLst/>
              <a:rect l="l" t="t" r="r" b="b"/>
              <a:pathLst>
                <a:path w="1187450" h="593089">
                  <a:moveTo>
                    <a:pt x="0" y="592835"/>
                  </a:moveTo>
                  <a:lnTo>
                    <a:pt x="1187195" y="592835"/>
                  </a:lnTo>
                  <a:lnTo>
                    <a:pt x="1187195" y="0"/>
                  </a:lnTo>
                  <a:lnTo>
                    <a:pt x="0" y="0"/>
                  </a:lnTo>
                  <a:lnTo>
                    <a:pt x="0" y="592835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07136" y="4881371"/>
            <a:ext cx="1163955" cy="59309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Vector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59891" y="5696711"/>
            <a:ext cx="1282065" cy="688975"/>
            <a:chOff x="659891" y="5696711"/>
            <a:chExt cx="1282065" cy="688975"/>
          </a:xfrm>
        </p:grpSpPr>
        <p:sp>
          <p:nvSpPr>
            <p:cNvPr id="48" name="object 48"/>
            <p:cNvSpPr/>
            <p:nvPr/>
          </p:nvSpPr>
          <p:spPr>
            <a:xfrm>
              <a:off x="659891" y="5696711"/>
              <a:ext cx="1281683" cy="688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07135" y="5724143"/>
              <a:ext cx="1187195" cy="5943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07135" y="5724143"/>
              <a:ext cx="1187450" cy="594360"/>
            </a:xfrm>
            <a:custGeom>
              <a:avLst/>
              <a:gdLst/>
              <a:ahLst/>
              <a:cxnLst/>
              <a:rect l="l" t="t" r="r" b="b"/>
              <a:pathLst>
                <a:path w="1187450" h="594360">
                  <a:moveTo>
                    <a:pt x="0" y="594359"/>
                  </a:moveTo>
                  <a:lnTo>
                    <a:pt x="1187195" y="594359"/>
                  </a:lnTo>
                  <a:lnTo>
                    <a:pt x="1187195" y="0"/>
                  </a:lnTo>
                  <a:lnTo>
                    <a:pt x="0" y="0"/>
                  </a:lnTo>
                  <a:lnTo>
                    <a:pt x="0" y="594359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07136" y="5724144"/>
            <a:ext cx="1163955" cy="59436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LinkedList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799844" y="3166872"/>
            <a:ext cx="1283335" cy="688975"/>
            <a:chOff x="1799844" y="3166872"/>
            <a:chExt cx="1283335" cy="688975"/>
          </a:xfrm>
        </p:grpSpPr>
        <p:sp>
          <p:nvSpPr>
            <p:cNvPr id="53" name="object 53"/>
            <p:cNvSpPr/>
            <p:nvPr/>
          </p:nvSpPr>
          <p:spPr>
            <a:xfrm>
              <a:off x="1799844" y="3166872"/>
              <a:ext cx="1283208" cy="688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847088" y="3194304"/>
              <a:ext cx="1188720" cy="5943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47088" y="3194304"/>
              <a:ext cx="1188720" cy="594360"/>
            </a:xfrm>
            <a:custGeom>
              <a:avLst/>
              <a:gdLst/>
              <a:ahLst/>
              <a:cxnLst/>
              <a:rect l="l" t="t" r="r" b="b"/>
              <a:pathLst>
                <a:path w="1188720" h="594360">
                  <a:moveTo>
                    <a:pt x="0" y="594360"/>
                  </a:moveTo>
                  <a:lnTo>
                    <a:pt x="1188720" y="594360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870710" y="3194304"/>
            <a:ext cx="1165225" cy="59436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R="17145" algn="ctr">
              <a:lnSpc>
                <a:spcPct val="100000"/>
              </a:lnSpc>
            </a:pPr>
            <a:r>
              <a:rPr sz="1200" b="1" dirty="0">
                <a:latin typeface="Georgia"/>
                <a:cs typeface="Georgia"/>
              </a:rPr>
              <a:t>Set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097023" y="4009644"/>
            <a:ext cx="1283335" cy="688975"/>
            <a:chOff x="2097023" y="4009644"/>
            <a:chExt cx="1283335" cy="688975"/>
          </a:xfrm>
        </p:grpSpPr>
        <p:sp>
          <p:nvSpPr>
            <p:cNvPr id="58" name="object 58"/>
            <p:cNvSpPr/>
            <p:nvPr/>
          </p:nvSpPr>
          <p:spPr>
            <a:xfrm>
              <a:off x="2097023" y="4009644"/>
              <a:ext cx="1283208" cy="6888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144267" y="4037076"/>
              <a:ext cx="1188720" cy="5943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144267" y="4037076"/>
              <a:ext cx="1188720" cy="594360"/>
            </a:xfrm>
            <a:custGeom>
              <a:avLst/>
              <a:gdLst/>
              <a:ahLst/>
              <a:cxnLst/>
              <a:rect l="l" t="t" r="r" b="b"/>
              <a:pathLst>
                <a:path w="1188720" h="594360">
                  <a:moveTo>
                    <a:pt x="0" y="594360"/>
                  </a:moveTo>
                  <a:lnTo>
                    <a:pt x="1188720" y="594360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2144267" y="4037076"/>
            <a:ext cx="1172845" cy="594360"/>
          </a:xfrm>
          <a:prstGeom prst="rect">
            <a:avLst/>
          </a:prstGeom>
          <a:ln w="9143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</a:pPr>
            <a:r>
              <a:rPr sz="1200" b="1" dirty="0">
                <a:latin typeface="Georgia"/>
                <a:cs typeface="Georgia"/>
              </a:rPr>
              <a:t>SortedSet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097023" y="4853940"/>
            <a:ext cx="1283335" cy="687705"/>
            <a:chOff x="2097023" y="4853940"/>
            <a:chExt cx="1283335" cy="687705"/>
          </a:xfrm>
        </p:grpSpPr>
        <p:sp>
          <p:nvSpPr>
            <p:cNvPr id="63" name="object 63"/>
            <p:cNvSpPr/>
            <p:nvPr/>
          </p:nvSpPr>
          <p:spPr>
            <a:xfrm>
              <a:off x="2097023" y="4853940"/>
              <a:ext cx="1283208" cy="6873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144267" y="4881372"/>
              <a:ext cx="1188720" cy="5928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144267" y="4881372"/>
              <a:ext cx="1188720" cy="593090"/>
            </a:xfrm>
            <a:custGeom>
              <a:avLst/>
              <a:gdLst/>
              <a:ahLst/>
              <a:cxnLst/>
              <a:rect l="l" t="t" r="r" b="b"/>
              <a:pathLst>
                <a:path w="1188720" h="593089">
                  <a:moveTo>
                    <a:pt x="0" y="592835"/>
                  </a:moveTo>
                  <a:lnTo>
                    <a:pt x="1188720" y="592835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592835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2144267" y="4881371"/>
            <a:ext cx="1172845" cy="59309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HashSet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236976" y="3166872"/>
            <a:ext cx="1283335" cy="688975"/>
            <a:chOff x="3236976" y="3166872"/>
            <a:chExt cx="1283335" cy="688975"/>
          </a:xfrm>
        </p:grpSpPr>
        <p:sp>
          <p:nvSpPr>
            <p:cNvPr id="68" name="object 68"/>
            <p:cNvSpPr/>
            <p:nvPr/>
          </p:nvSpPr>
          <p:spPr>
            <a:xfrm>
              <a:off x="3236976" y="3166872"/>
              <a:ext cx="1283208" cy="688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284220" y="3194304"/>
              <a:ext cx="1188720" cy="5943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284220" y="3194304"/>
              <a:ext cx="1188720" cy="594360"/>
            </a:xfrm>
            <a:custGeom>
              <a:avLst/>
              <a:gdLst/>
              <a:ahLst/>
              <a:cxnLst/>
              <a:rect l="l" t="t" r="r" b="b"/>
              <a:pathLst>
                <a:path w="1188720" h="594360">
                  <a:moveTo>
                    <a:pt x="0" y="594360"/>
                  </a:moveTo>
                  <a:lnTo>
                    <a:pt x="1188720" y="594360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3316732" y="3194304"/>
            <a:ext cx="1156335" cy="59436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08610">
              <a:lnSpc>
                <a:spcPct val="100000"/>
              </a:lnSpc>
            </a:pPr>
            <a:r>
              <a:rPr sz="1200" b="1" dirty="0">
                <a:latin typeface="Georgia"/>
                <a:cs typeface="Georgia"/>
              </a:rPr>
              <a:t>Queue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483864" y="4009644"/>
            <a:ext cx="1381125" cy="688975"/>
            <a:chOff x="3483864" y="4009644"/>
            <a:chExt cx="1381125" cy="688975"/>
          </a:xfrm>
        </p:grpSpPr>
        <p:sp>
          <p:nvSpPr>
            <p:cNvPr id="73" name="object 73"/>
            <p:cNvSpPr/>
            <p:nvPr/>
          </p:nvSpPr>
          <p:spPr>
            <a:xfrm>
              <a:off x="3534156" y="4009644"/>
              <a:ext cx="1283208" cy="6888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483864" y="4172712"/>
              <a:ext cx="1380743" cy="38861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581400" y="4037076"/>
              <a:ext cx="1188720" cy="59436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581400" y="4037076"/>
              <a:ext cx="1188720" cy="594360"/>
            </a:xfrm>
            <a:custGeom>
              <a:avLst/>
              <a:gdLst/>
              <a:ahLst/>
              <a:cxnLst/>
              <a:rect l="l" t="t" r="r" b="b"/>
              <a:pathLst>
                <a:path w="1188720" h="594360">
                  <a:moveTo>
                    <a:pt x="0" y="594360"/>
                  </a:moveTo>
                  <a:lnTo>
                    <a:pt x="1188720" y="594360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3660775" y="4172585"/>
            <a:ext cx="1025525" cy="30734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</a:pPr>
            <a:r>
              <a:rPr sz="1000" b="1" spc="-5" dirty="0">
                <a:latin typeface="Georgia"/>
                <a:cs typeface="Georgia"/>
              </a:rPr>
              <a:t>PriorityQueue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353920" y="1783079"/>
            <a:ext cx="3119755" cy="1888489"/>
            <a:chOff x="5353920" y="1783079"/>
            <a:chExt cx="3119755" cy="1888489"/>
          </a:xfrm>
        </p:grpSpPr>
        <p:sp>
          <p:nvSpPr>
            <p:cNvPr id="79" name="object 79"/>
            <p:cNvSpPr/>
            <p:nvPr/>
          </p:nvSpPr>
          <p:spPr>
            <a:xfrm>
              <a:off x="7082037" y="2334767"/>
              <a:ext cx="1391392" cy="29260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128510" y="2347721"/>
              <a:ext cx="1299210" cy="225425"/>
            </a:xfrm>
            <a:custGeom>
              <a:avLst/>
              <a:gdLst/>
              <a:ahLst/>
              <a:cxnLst/>
              <a:rect l="l" t="t" r="r" b="b"/>
              <a:pathLst>
                <a:path w="1299209" h="225425">
                  <a:moveTo>
                    <a:pt x="0" y="0"/>
                  </a:moveTo>
                  <a:lnTo>
                    <a:pt x="0" y="112775"/>
                  </a:lnTo>
                  <a:lnTo>
                    <a:pt x="1299083" y="112775"/>
                  </a:lnTo>
                  <a:lnTo>
                    <a:pt x="1299083" y="22542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072883" y="2325623"/>
              <a:ext cx="111250" cy="32308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128510" y="2347721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42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353920" y="3098244"/>
              <a:ext cx="240574" cy="57311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400294" y="3111245"/>
              <a:ext cx="161290" cy="494030"/>
            </a:xfrm>
            <a:custGeom>
              <a:avLst/>
              <a:gdLst/>
              <a:ahLst/>
              <a:cxnLst/>
              <a:rect l="l" t="t" r="r" b="b"/>
              <a:pathLst>
                <a:path w="161289" h="494029">
                  <a:moveTo>
                    <a:pt x="0" y="0"/>
                  </a:moveTo>
                  <a:lnTo>
                    <a:pt x="0" y="493902"/>
                  </a:lnTo>
                  <a:lnTo>
                    <a:pt x="161035" y="49390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774436" y="2325623"/>
              <a:ext cx="1409700" cy="3108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830062" y="2347721"/>
              <a:ext cx="1299210" cy="225425"/>
            </a:xfrm>
            <a:custGeom>
              <a:avLst/>
              <a:gdLst/>
              <a:ahLst/>
              <a:cxnLst/>
              <a:rect l="l" t="t" r="r" b="b"/>
              <a:pathLst>
                <a:path w="1299209" h="225425">
                  <a:moveTo>
                    <a:pt x="1299083" y="0"/>
                  </a:moveTo>
                  <a:lnTo>
                    <a:pt x="1299083" y="112775"/>
                  </a:lnTo>
                  <a:lnTo>
                    <a:pt x="0" y="112775"/>
                  </a:lnTo>
                  <a:lnTo>
                    <a:pt x="0" y="22542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544055" y="1783079"/>
              <a:ext cx="1168907" cy="6309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591300" y="1810511"/>
              <a:ext cx="1074420" cy="5364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6605523" y="1810511"/>
            <a:ext cx="1060450" cy="53657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49885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Map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245608" y="2545079"/>
            <a:ext cx="1167765" cy="632460"/>
            <a:chOff x="5245608" y="2545079"/>
            <a:chExt cx="1167765" cy="632460"/>
          </a:xfrm>
        </p:grpSpPr>
        <p:sp>
          <p:nvSpPr>
            <p:cNvPr id="91" name="object 91"/>
            <p:cNvSpPr/>
            <p:nvPr/>
          </p:nvSpPr>
          <p:spPr>
            <a:xfrm>
              <a:off x="5245608" y="2545079"/>
              <a:ext cx="1167384" cy="63246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263896" y="2679191"/>
              <a:ext cx="1130808" cy="38862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292852" y="2572511"/>
              <a:ext cx="1072896" cy="5379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292852" y="2572511"/>
              <a:ext cx="1073150" cy="538480"/>
            </a:xfrm>
            <a:custGeom>
              <a:avLst/>
              <a:gdLst/>
              <a:ahLst/>
              <a:cxnLst/>
              <a:rect l="l" t="t" r="r" b="b"/>
              <a:pathLst>
                <a:path w="1073150" h="538480">
                  <a:moveTo>
                    <a:pt x="0" y="537972"/>
                  </a:moveTo>
                  <a:lnTo>
                    <a:pt x="1072896" y="537972"/>
                  </a:lnTo>
                  <a:lnTo>
                    <a:pt x="1072896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5292852" y="2572511"/>
            <a:ext cx="1073150" cy="5384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SortedMap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513832" y="3308603"/>
            <a:ext cx="1167765" cy="631190"/>
            <a:chOff x="5513832" y="3308603"/>
            <a:chExt cx="1167765" cy="631190"/>
          </a:xfrm>
        </p:grpSpPr>
        <p:sp>
          <p:nvSpPr>
            <p:cNvPr id="97" name="object 97"/>
            <p:cNvSpPr/>
            <p:nvPr/>
          </p:nvSpPr>
          <p:spPr>
            <a:xfrm>
              <a:off x="5513832" y="3308603"/>
              <a:ext cx="1167384" cy="6309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561076" y="3336035"/>
              <a:ext cx="1072896" cy="53644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561076" y="3336035"/>
              <a:ext cx="1073150" cy="536575"/>
            </a:xfrm>
            <a:custGeom>
              <a:avLst/>
              <a:gdLst/>
              <a:ahLst/>
              <a:cxnLst/>
              <a:rect l="l" t="t" r="r" b="b"/>
              <a:pathLst>
                <a:path w="1073150" h="536575">
                  <a:moveTo>
                    <a:pt x="0" y="536447"/>
                  </a:moveTo>
                  <a:lnTo>
                    <a:pt x="1072896" y="536447"/>
                  </a:lnTo>
                  <a:lnTo>
                    <a:pt x="1072896" y="0"/>
                  </a:lnTo>
                  <a:lnTo>
                    <a:pt x="0" y="0"/>
                  </a:lnTo>
                  <a:lnTo>
                    <a:pt x="0" y="536447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5561076" y="3336035"/>
            <a:ext cx="1044575" cy="53657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Georgia"/>
                <a:cs typeface="Georgia"/>
              </a:rPr>
              <a:t>TreeMap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544056" y="2545079"/>
            <a:ext cx="1169035" cy="632460"/>
            <a:chOff x="6544056" y="2545079"/>
            <a:chExt cx="1169035" cy="632460"/>
          </a:xfrm>
        </p:grpSpPr>
        <p:sp>
          <p:nvSpPr>
            <p:cNvPr id="102" name="object 102"/>
            <p:cNvSpPr/>
            <p:nvPr/>
          </p:nvSpPr>
          <p:spPr>
            <a:xfrm>
              <a:off x="6544056" y="2545079"/>
              <a:ext cx="1168907" cy="63246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6591300" y="2572511"/>
              <a:ext cx="1074420" cy="53797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591300" y="2572511"/>
              <a:ext cx="1074420" cy="538480"/>
            </a:xfrm>
            <a:custGeom>
              <a:avLst/>
              <a:gdLst/>
              <a:ahLst/>
              <a:cxnLst/>
              <a:rect l="l" t="t" r="r" b="b"/>
              <a:pathLst>
                <a:path w="1074420" h="538480">
                  <a:moveTo>
                    <a:pt x="0" y="537972"/>
                  </a:moveTo>
                  <a:lnTo>
                    <a:pt x="1074420" y="537972"/>
                  </a:lnTo>
                  <a:lnTo>
                    <a:pt x="1074420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6605523" y="2572511"/>
            <a:ext cx="1060450" cy="53848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Hashtable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844028" y="2545079"/>
            <a:ext cx="1167765" cy="632460"/>
            <a:chOff x="7844028" y="2545079"/>
            <a:chExt cx="1167765" cy="632460"/>
          </a:xfrm>
        </p:grpSpPr>
        <p:sp>
          <p:nvSpPr>
            <p:cNvPr id="107" name="object 107"/>
            <p:cNvSpPr/>
            <p:nvPr/>
          </p:nvSpPr>
          <p:spPr>
            <a:xfrm>
              <a:off x="7844028" y="2545079"/>
              <a:ext cx="1167383" cy="63246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891272" y="2572511"/>
              <a:ext cx="1072896" cy="53797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891272" y="2572511"/>
              <a:ext cx="1073150" cy="538480"/>
            </a:xfrm>
            <a:custGeom>
              <a:avLst/>
              <a:gdLst/>
              <a:ahLst/>
              <a:cxnLst/>
              <a:rect l="l" t="t" r="r" b="b"/>
              <a:pathLst>
                <a:path w="1073150" h="538480">
                  <a:moveTo>
                    <a:pt x="0" y="537972"/>
                  </a:moveTo>
                  <a:lnTo>
                    <a:pt x="1072896" y="537972"/>
                  </a:lnTo>
                  <a:lnTo>
                    <a:pt x="1072896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7891271" y="2572511"/>
            <a:ext cx="1073150" cy="53848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HashMap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711952" y="4703105"/>
            <a:ext cx="1371600" cy="652780"/>
            <a:chOff x="5711952" y="4703105"/>
            <a:chExt cx="1371600" cy="652780"/>
          </a:xfrm>
        </p:grpSpPr>
        <p:sp>
          <p:nvSpPr>
            <p:cNvPr id="112" name="object 112"/>
            <p:cNvSpPr/>
            <p:nvPr/>
          </p:nvSpPr>
          <p:spPr>
            <a:xfrm>
              <a:off x="5711952" y="4703105"/>
              <a:ext cx="1371599" cy="65218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5754624" y="4803647"/>
              <a:ext cx="1284731" cy="5120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750052" y="4721351"/>
              <a:ext cx="1295400" cy="57607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/>
          <p:nvPr/>
        </p:nvSpPr>
        <p:spPr>
          <a:xfrm>
            <a:off x="5750052" y="4721352"/>
            <a:ext cx="1295400" cy="5765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265"/>
              </a:spcBef>
            </a:pPr>
            <a:r>
              <a:rPr sz="1600" b="1" spc="-5" dirty="0">
                <a:latin typeface="Georgia"/>
                <a:cs typeface="Georgia"/>
              </a:rPr>
              <a:t>Interface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5702808" y="5414771"/>
            <a:ext cx="1390015" cy="670560"/>
            <a:chOff x="5702808" y="5414771"/>
            <a:chExt cx="1390015" cy="670560"/>
          </a:xfrm>
        </p:grpSpPr>
        <p:sp>
          <p:nvSpPr>
            <p:cNvPr id="117" name="object 117"/>
            <p:cNvSpPr/>
            <p:nvPr/>
          </p:nvSpPr>
          <p:spPr>
            <a:xfrm>
              <a:off x="5702808" y="5414771"/>
              <a:ext cx="1389888" cy="6705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961888" y="5524499"/>
              <a:ext cx="871728" cy="51206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750052" y="5442203"/>
              <a:ext cx="1295400" cy="57607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 txBox="1"/>
          <p:nvPr/>
        </p:nvSpPr>
        <p:spPr>
          <a:xfrm>
            <a:off x="5750052" y="5442203"/>
            <a:ext cx="1295400" cy="57658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260"/>
              </a:spcBef>
            </a:pPr>
            <a:r>
              <a:rPr sz="1600" b="1" spc="-10" dirty="0">
                <a:latin typeface="Georgia"/>
                <a:cs typeface="Georgia"/>
              </a:rPr>
              <a:t>Class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86000"/>
            <a:ext cx="9144000" cy="4572000"/>
            <a:chOff x="0" y="2286000"/>
            <a:chExt cx="9144000" cy="4572000"/>
          </a:xfrm>
        </p:grpSpPr>
        <p:sp>
          <p:nvSpPr>
            <p:cNvPr id="3" name="object 3"/>
            <p:cNvSpPr/>
            <p:nvPr/>
          </p:nvSpPr>
          <p:spPr>
            <a:xfrm>
              <a:off x="1214627" y="2286000"/>
              <a:ext cx="6609588" cy="372465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14372" y="4215383"/>
              <a:ext cx="500380" cy="1071880"/>
            </a:xfrm>
            <a:custGeom>
              <a:avLst/>
              <a:gdLst/>
              <a:ahLst/>
              <a:cxnLst/>
              <a:rect l="l" t="t" r="r" b="b"/>
              <a:pathLst>
                <a:path w="500380" h="1071879">
                  <a:moveTo>
                    <a:pt x="499871" y="1071372"/>
                  </a:moveTo>
                  <a:lnTo>
                    <a:pt x="420867" y="1069246"/>
                  </a:lnTo>
                  <a:lnTo>
                    <a:pt x="352257" y="1063329"/>
                  </a:lnTo>
                  <a:lnTo>
                    <a:pt x="298155" y="1054309"/>
                  </a:lnTo>
                  <a:lnTo>
                    <a:pt x="249935" y="1029716"/>
                  </a:lnTo>
                  <a:lnTo>
                    <a:pt x="249935" y="577342"/>
                  </a:lnTo>
                  <a:lnTo>
                    <a:pt x="237195" y="564182"/>
                  </a:lnTo>
                  <a:lnTo>
                    <a:pt x="201716" y="552748"/>
                  </a:lnTo>
                  <a:lnTo>
                    <a:pt x="147614" y="543728"/>
                  </a:lnTo>
                  <a:lnTo>
                    <a:pt x="79004" y="537811"/>
                  </a:lnTo>
                  <a:lnTo>
                    <a:pt x="0" y="535686"/>
                  </a:lnTo>
                  <a:lnTo>
                    <a:pt x="79004" y="533560"/>
                  </a:lnTo>
                  <a:lnTo>
                    <a:pt x="147614" y="527643"/>
                  </a:lnTo>
                  <a:lnTo>
                    <a:pt x="201716" y="518623"/>
                  </a:lnTo>
                  <a:lnTo>
                    <a:pt x="237195" y="507189"/>
                  </a:lnTo>
                  <a:lnTo>
                    <a:pt x="249935" y="494030"/>
                  </a:lnTo>
                  <a:lnTo>
                    <a:pt x="249935" y="41656"/>
                  </a:lnTo>
                  <a:lnTo>
                    <a:pt x="262676" y="28496"/>
                  </a:lnTo>
                  <a:lnTo>
                    <a:pt x="298155" y="17062"/>
                  </a:lnTo>
                  <a:lnTo>
                    <a:pt x="352257" y="8042"/>
                  </a:lnTo>
                  <a:lnTo>
                    <a:pt x="420867" y="2125"/>
                  </a:lnTo>
                  <a:lnTo>
                    <a:pt x="499871" y="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445" y="350520"/>
            <a:ext cx="79806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Classes </a:t>
            </a:r>
            <a:r>
              <a:rPr dirty="0"/>
              <a:t>Interna</a:t>
            </a:r>
            <a:r>
              <a:rPr spc="-85" dirty="0"/>
              <a:t> </a:t>
            </a:r>
            <a:r>
              <a:rPr dirty="0"/>
              <a:t>Anônima</a:t>
            </a:r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176655" y="1246505"/>
            <a:ext cx="7493635" cy="1096010"/>
            <a:chOff x="1188714" y="1391411"/>
            <a:chExt cx="7493634" cy="756285"/>
          </a:xfrm>
        </p:grpSpPr>
        <p:sp>
          <p:nvSpPr>
            <p:cNvPr id="7" name="object 7"/>
            <p:cNvSpPr/>
            <p:nvPr/>
          </p:nvSpPr>
          <p:spPr>
            <a:xfrm>
              <a:off x="1188714" y="1409741"/>
              <a:ext cx="7493519" cy="6613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15796" y="1391411"/>
              <a:ext cx="7089648" cy="755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6820" y="1427987"/>
              <a:ext cx="7417308" cy="5852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26819" y="1427988"/>
            <a:ext cx="7417434" cy="77851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700530" marR="350520" indent="-134747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Georgia"/>
                <a:cs typeface="Georgia"/>
              </a:rPr>
              <a:t>Classe </a:t>
            </a:r>
            <a:r>
              <a:rPr sz="1600" spc="-5" dirty="0">
                <a:latin typeface="Georgia"/>
                <a:cs typeface="Georgia"/>
              </a:rPr>
              <a:t>interna </a:t>
            </a:r>
            <a:r>
              <a:rPr sz="1600" spc="-10" dirty="0">
                <a:latin typeface="Georgia"/>
                <a:cs typeface="Georgia"/>
              </a:rPr>
              <a:t>sem </a:t>
            </a:r>
            <a:r>
              <a:rPr sz="1600" spc="-5" dirty="0">
                <a:latin typeface="Georgia"/>
                <a:cs typeface="Georgia"/>
              </a:rPr>
              <a:t>nome </a:t>
            </a:r>
            <a:r>
              <a:rPr sz="1600" spc="-10" dirty="0">
                <a:latin typeface="Georgia"/>
                <a:cs typeface="Georgia"/>
              </a:rPr>
              <a:t>com </a:t>
            </a:r>
            <a:r>
              <a:rPr sz="1600" spc="-5" dirty="0">
                <a:latin typeface="Georgia"/>
                <a:cs typeface="Georgia"/>
              </a:rPr>
              <a:t>propósito de </a:t>
            </a:r>
            <a:r>
              <a:rPr sz="1600" spc="-10" dirty="0">
                <a:latin typeface="Georgia"/>
                <a:cs typeface="Georgia"/>
              </a:rPr>
              <a:t>escopo limitado, utilizado para  declarar </a:t>
            </a:r>
            <a:r>
              <a:rPr sz="1600" spc="-5" dirty="0">
                <a:latin typeface="Georgia"/>
                <a:cs typeface="Georgia"/>
              </a:rPr>
              <a:t>e instanciar um </a:t>
            </a:r>
            <a:r>
              <a:rPr sz="1600" spc="-10" dirty="0">
                <a:latin typeface="Georgia"/>
                <a:cs typeface="Georgia"/>
              </a:rPr>
              <a:t>objeto </a:t>
            </a:r>
            <a:r>
              <a:rPr sz="1600" spc="-5" dirty="0">
                <a:latin typeface="Georgia"/>
                <a:cs typeface="Georgia"/>
              </a:rPr>
              <a:t>um única</a:t>
            </a:r>
            <a:r>
              <a:rPr sz="1600" spc="1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vez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627" y="1214627"/>
            <a:ext cx="1143000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8116" y="4143755"/>
            <a:ext cx="1214755" cy="1199515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31114" rIns="0" bIns="0" rtlCol="0">
            <a:spAutoFit/>
          </a:bodyPr>
          <a:lstStyle/>
          <a:p>
            <a:pPr marL="91440" marR="13208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rlito" panose="020F0502020204030204"/>
                <a:cs typeface="Carlito" panose="020F0502020204030204"/>
              </a:rPr>
              <a:t>Objeto  definido </a:t>
            </a:r>
            <a:r>
              <a:rPr sz="1800" dirty="0">
                <a:latin typeface="Carlito" panose="020F0502020204030204"/>
                <a:cs typeface="Carlito" panose="020F0502020204030204"/>
              </a:rPr>
              <a:t>e  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criado no  pa</a:t>
            </a:r>
            <a:r>
              <a:rPr sz="1800" spc="-40" dirty="0">
                <a:latin typeface="Carlito" panose="020F0502020204030204"/>
                <a:cs typeface="Carlito" panose="020F0502020204030204"/>
              </a:rPr>
              <a:t>r</a:t>
            </a:r>
            <a:r>
              <a:rPr sz="1800" dirty="0">
                <a:latin typeface="Carlito" panose="020F0502020204030204"/>
                <a:cs typeface="Carlito" panose="020F0502020204030204"/>
              </a:rPr>
              <a:t>âm</a:t>
            </a:r>
            <a:r>
              <a:rPr sz="1800" spc="-10" dirty="0">
                <a:latin typeface="Carlito" panose="020F0502020204030204"/>
                <a:cs typeface="Carlito" panose="020F0502020204030204"/>
              </a:rPr>
              <a:t>e</a:t>
            </a:r>
            <a:r>
              <a:rPr sz="1800" dirty="0">
                <a:latin typeface="Carlito" panose="020F0502020204030204"/>
                <a:cs typeface="Carlito" panose="020F0502020204030204"/>
              </a:rPr>
              <a:t>t</a:t>
            </a:r>
            <a:r>
              <a:rPr sz="1800" spc="-35" dirty="0">
                <a:latin typeface="Carlito" panose="020F0502020204030204"/>
                <a:cs typeface="Carlito" panose="020F0502020204030204"/>
              </a:rPr>
              <a:t>r</a:t>
            </a:r>
            <a:r>
              <a:rPr sz="1800" dirty="0">
                <a:latin typeface="Carlito" panose="020F0502020204030204"/>
                <a:cs typeface="Carlito" panose="020F0502020204030204"/>
              </a:rPr>
              <a:t>o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940" y="5278500"/>
            <a:ext cx="9144000" cy="1724025"/>
            <a:chOff x="0" y="5134355"/>
            <a:chExt cx="9144000" cy="1724025"/>
          </a:xfrm>
        </p:grpSpPr>
        <p:sp>
          <p:nvSpPr>
            <p:cNvPr id="3" name="object 3"/>
            <p:cNvSpPr/>
            <p:nvPr/>
          </p:nvSpPr>
          <p:spPr>
            <a:xfrm>
              <a:off x="856488" y="5143499"/>
              <a:ext cx="4876800" cy="99974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1916" y="5138927"/>
              <a:ext cx="4886325" cy="1009015"/>
            </a:xfrm>
            <a:custGeom>
              <a:avLst/>
              <a:gdLst/>
              <a:ahLst/>
              <a:cxnLst/>
              <a:rect l="l" t="t" r="r" b="b"/>
              <a:pathLst>
                <a:path w="4886325" h="1009014">
                  <a:moveTo>
                    <a:pt x="0" y="1008888"/>
                  </a:moveTo>
                  <a:lnTo>
                    <a:pt x="4885944" y="1008888"/>
                  </a:lnTo>
                  <a:lnTo>
                    <a:pt x="4885944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2730" y="102235"/>
            <a:ext cx="605028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 8 -</a:t>
            </a:r>
            <a:r>
              <a:rPr spc="-95" dirty="0"/>
              <a:t> </a:t>
            </a:r>
            <a:r>
              <a:rPr dirty="0"/>
              <a:t>Lambda</a:t>
            </a:r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1665605" y="952500"/>
            <a:ext cx="6682740" cy="1662430"/>
            <a:chOff x="1712976" y="989075"/>
            <a:chExt cx="6682740" cy="1243965"/>
          </a:xfrm>
        </p:grpSpPr>
        <p:sp>
          <p:nvSpPr>
            <p:cNvPr id="7" name="object 7"/>
            <p:cNvSpPr/>
            <p:nvPr/>
          </p:nvSpPr>
          <p:spPr>
            <a:xfrm>
              <a:off x="1748028" y="1007375"/>
              <a:ext cx="6647687" cy="1153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12976" y="989075"/>
              <a:ext cx="6643116" cy="1243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86128" y="1025651"/>
              <a:ext cx="6571488" cy="10774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38630" y="1001395"/>
            <a:ext cx="6492240" cy="127063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62560" indent="-71755">
              <a:lnSpc>
                <a:spcPct val="100000"/>
              </a:lnSpc>
              <a:spcBef>
                <a:spcPts val="315"/>
              </a:spcBef>
              <a:buSzPct val="94000"/>
              <a:buFont typeface="Arial"/>
              <a:buChar char="•"/>
              <a:tabLst>
                <a:tab pos="163195" algn="l"/>
              </a:tabLst>
            </a:pPr>
            <a:r>
              <a:rPr sz="1600" spc="-5" dirty="0">
                <a:latin typeface="Georgia"/>
                <a:cs typeface="Georgia"/>
              </a:rPr>
              <a:t>É um </a:t>
            </a:r>
            <a:r>
              <a:rPr sz="1600" spc="-10" dirty="0">
                <a:latin typeface="Georgia"/>
                <a:cs typeface="Georgia"/>
              </a:rPr>
              <a:t>bloco de código com</a:t>
            </a:r>
            <a:r>
              <a:rPr sz="1600" spc="114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parâmetro:</a:t>
            </a:r>
            <a:endParaRPr sz="1600">
              <a:latin typeface="Georgia"/>
              <a:cs typeface="Georgia"/>
            </a:endParaRPr>
          </a:p>
          <a:p>
            <a:pPr marL="91440" marR="156210">
              <a:lnSpc>
                <a:spcPct val="100000"/>
              </a:lnSpc>
            </a:pPr>
            <a:r>
              <a:rPr sz="1600" b="1" spc="-5" dirty="0">
                <a:latin typeface="Georgia"/>
                <a:cs typeface="Georgia"/>
              </a:rPr>
              <a:t>(String </a:t>
            </a:r>
            <a:r>
              <a:rPr sz="1600" b="1" spc="-10" dirty="0">
                <a:latin typeface="Georgia"/>
                <a:cs typeface="Georgia"/>
              </a:rPr>
              <a:t>p, </a:t>
            </a:r>
            <a:r>
              <a:rPr sz="1600" b="1" spc="-5" dirty="0">
                <a:latin typeface="Georgia"/>
                <a:cs typeface="Georgia"/>
              </a:rPr>
              <a:t>String s) -&gt; Integer.compare(p.length(),s.length())  </a:t>
            </a:r>
            <a:r>
              <a:rPr sz="1600" spc="-10" dirty="0">
                <a:latin typeface="Georgia"/>
                <a:cs typeface="Georgia"/>
              </a:rPr>
              <a:t>podemos </a:t>
            </a:r>
            <a:r>
              <a:rPr sz="1600" spc="-5" dirty="0">
                <a:latin typeface="Georgia"/>
                <a:cs typeface="Georgia"/>
              </a:rPr>
              <a:t>usar </a:t>
            </a:r>
            <a:r>
              <a:rPr sz="1600" spc="-10" dirty="0">
                <a:latin typeface="Georgia"/>
                <a:cs typeface="Georgia"/>
              </a:rPr>
              <a:t>para </a:t>
            </a:r>
            <a:r>
              <a:rPr sz="1600" spc="-5" dirty="0">
                <a:latin typeface="Georgia"/>
                <a:cs typeface="Georgia"/>
              </a:rPr>
              <a:t>simplificar </a:t>
            </a:r>
            <a:r>
              <a:rPr sz="1600" spc="-10" dirty="0">
                <a:latin typeface="Georgia"/>
                <a:cs typeface="Georgia"/>
              </a:rPr>
              <a:t>digitação </a:t>
            </a:r>
            <a:r>
              <a:rPr sz="1600" spc="-5" dirty="0">
                <a:latin typeface="Georgia"/>
                <a:cs typeface="Georgia"/>
              </a:rPr>
              <a:t>de </a:t>
            </a:r>
            <a:r>
              <a:rPr sz="1600" spc="-10" dirty="0">
                <a:latin typeface="Georgia"/>
                <a:cs typeface="Georgia"/>
              </a:rPr>
              <a:t>classes </a:t>
            </a:r>
            <a:r>
              <a:rPr sz="1600" spc="-5" dirty="0">
                <a:latin typeface="Georgia"/>
                <a:cs typeface="Georgia"/>
              </a:rPr>
              <a:t>anônimas na  implementação de </a:t>
            </a:r>
            <a:r>
              <a:rPr sz="1600" spc="-10" dirty="0">
                <a:latin typeface="Georgia"/>
                <a:cs typeface="Georgia"/>
              </a:rPr>
              <a:t>interfaces</a:t>
            </a:r>
            <a:r>
              <a:rPr sz="1600" spc="1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funcionais.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4884" y="571500"/>
            <a:ext cx="152400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747520" y="2457704"/>
            <a:ext cx="5867400" cy="1943100"/>
            <a:chOff x="1638300" y="2356104"/>
            <a:chExt cx="5867400" cy="1943100"/>
          </a:xfrm>
        </p:grpSpPr>
        <p:sp>
          <p:nvSpPr>
            <p:cNvPr id="13" name="object 13"/>
            <p:cNvSpPr/>
            <p:nvPr/>
          </p:nvSpPr>
          <p:spPr>
            <a:xfrm>
              <a:off x="1695075" y="2441478"/>
              <a:ext cx="5706218" cy="1781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42872" y="2360676"/>
              <a:ext cx="5858510" cy="1934210"/>
            </a:xfrm>
            <a:custGeom>
              <a:avLst/>
              <a:gdLst/>
              <a:ahLst/>
              <a:cxnLst/>
              <a:rect l="l" t="t" r="r" b="b"/>
              <a:pathLst>
                <a:path w="5858509" h="1934210">
                  <a:moveTo>
                    <a:pt x="0" y="1933956"/>
                  </a:moveTo>
                  <a:lnTo>
                    <a:pt x="5858256" y="1933956"/>
                  </a:lnTo>
                  <a:lnTo>
                    <a:pt x="5858256" y="0"/>
                  </a:lnTo>
                  <a:lnTo>
                    <a:pt x="0" y="0"/>
                  </a:lnTo>
                  <a:lnTo>
                    <a:pt x="0" y="1933956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534411" y="4648834"/>
            <a:ext cx="510540" cy="384175"/>
            <a:chOff x="2702051" y="4488179"/>
            <a:chExt cx="510540" cy="384175"/>
          </a:xfrm>
        </p:grpSpPr>
        <p:sp>
          <p:nvSpPr>
            <p:cNvPr id="16" name="object 16"/>
            <p:cNvSpPr/>
            <p:nvPr/>
          </p:nvSpPr>
          <p:spPr>
            <a:xfrm>
              <a:off x="2715005" y="4501133"/>
              <a:ext cx="485140" cy="358140"/>
            </a:xfrm>
            <a:custGeom>
              <a:avLst/>
              <a:gdLst/>
              <a:ahLst/>
              <a:cxnLst/>
              <a:rect l="l" t="t" r="r" b="b"/>
              <a:pathLst>
                <a:path w="485139" h="358139">
                  <a:moveTo>
                    <a:pt x="363474" y="0"/>
                  </a:moveTo>
                  <a:lnTo>
                    <a:pt x="121157" y="0"/>
                  </a:lnTo>
                  <a:lnTo>
                    <a:pt x="121157" y="179070"/>
                  </a:lnTo>
                  <a:lnTo>
                    <a:pt x="0" y="179070"/>
                  </a:lnTo>
                  <a:lnTo>
                    <a:pt x="242316" y="358140"/>
                  </a:lnTo>
                  <a:lnTo>
                    <a:pt x="484631" y="179070"/>
                  </a:lnTo>
                  <a:lnTo>
                    <a:pt x="363474" y="179070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15005" y="4501133"/>
              <a:ext cx="485140" cy="358140"/>
            </a:xfrm>
            <a:custGeom>
              <a:avLst/>
              <a:gdLst/>
              <a:ahLst/>
              <a:cxnLst/>
              <a:rect l="l" t="t" r="r" b="b"/>
              <a:pathLst>
                <a:path w="485139" h="358139">
                  <a:moveTo>
                    <a:pt x="0" y="179070"/>
                  </a:moveTo>
                  <a:lnTo>
                    <a:pt x="121157" y="179070"/>
                  </a:lnTo>
                  <a:lnTo>
                    <a:pt x="121157" y="0"/>
                  </a:lnTo>
                  <a:lnTo>
                    <a:pt x="363474" y="0"/>
                  </a:lnTo>
                  <a:lnTo>
                    <a:pt x="363474" y="179070"/>
                  </a:lnTo>
                  <a:lnTo>
                    <a:pt x="484631" y="179070"/>
                  </a:lnTo>
                  <a:lnTo>
                    <a:pt x="242316" y="358140"/>
                  </a:lnTo>
                  <a:lnTo>
                    <a:pt x="0" y="17907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3360546" y="4596384"/>
            <a:ext cx="2886075" cy="438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60820" y="5019039"/>
            <a:ext cx="20478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95"/>
              </a:spcBef>
            </a:pPr>
            <a:r>
              <a:rPr sz="1600" spc="95" dirty="0">
                <a:solidFill>
                  <a:srgbClr val="0D0D0D"/>
                </a:solidFill>
                <a:latin typeface="Arial"/>
                <a:cs typeface="Arial"/>
              </a:rPr>
              <a:t>Interface </a:t>
            </a:r>
            <a:r>
              <a:rPr sz="1600" spc="70" dirty="0">
                <a:solidFill>
                  <a:srgbClr val="0D0D0D"/>
                </a:solidFill>
                <a:latin typeface="Arial"/>
                <a:cs typeface="Arial"/>
              </a:rPr>
              <a:t>Funcional,  </a:t>
            </a:r>
            <a:r>
              <a:rPr sz="1600" spc="-60" dirty="0">
                <a:solidFill>
                  <a:srgbClr val="0D0D0D"/>
                </a:solidFill>
                <a:latin typeface="Arial"/>
                <a:cs typeface="Arial"/>
              </a:rPr>
              <a:t>só </a:t>
            </a:r>
            <a:r>
              <a:rPr sz="1600" spc="175" dirty="0">
                <a:solidFill>
                  <a:srgbClr val="0D0D0D"/>
                </a:solidFill>
                <a:latin typeface="Arial"/>
                <a:cs typeface="Arial"/>
              </a:rPr>
              <a:t>tem </a:t>
            </a:r>
            <a:r>
              <a:rPr sz="1600" spc="195" dirty="0">
                <a:solidFill>
                  <a:srgbClr val="0D0D0D"/>
                </a:solidFill>
                <a:latin typeface="Arial"/>
                <a:cs typeface="Arial"/>
              </a:rPr>
              <a:t>um </a:t>
            </a:r>
            <a:r>
              <a:rPr sz="1600" spc="70" dirty="0">
                <a:solidFill>
                  <a:srgbClr val="0D0D0D"/>
                </a:solidFill>
                <a:latin typeface="Arial"/>
                <a:cs typeface="Arial"/>
              </a:rPr>
              <a:t>único  </a:t>
            </a:r>
            <a:r>
              <a:rPr sz="1600" spc="120" dirty="0">
                <a:solidFill>
                  <a:srgbClr val="0D0D0D"/>
                </a:solidFill>
                <a:latin typeface="Arial"/>
                <a:cs typeface="Arial"/>
              </a:rPr>
              <a:t>método</a:t>
            </a:r>
            <a:r>
              <a:rPr sz="1600" spc="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0D0D0D"/>
                </a:solidFill>
                <a:latin typeface="Arial"/>
                <a:cs typeface="Arial"/>
              </a:rPr>
              <a:t>abstrato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46241" y="4596383"/>
            <a:ext cx="1369060" cy="489584"/>
            <a:chOff x="5789676" y="4383023"/>
            <a:chExt cx="1369060" cy="489584"/>
          </a:xfrm>
        </p:grpSpPr>
        <p:sp>
          <p:nvSpPr>
            <p:cNvPr id="21" name="object 21"/>
            <p:cNvSpPr/>
            <p:nvPr/>
          </p:nvSpPr>
          <p:spPr>
            <a:xfrm>
              <a:off x="5789676" y="4383023"/>
              <a:ext cx="1368552" cy="4892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02020" y="4487767"/>
              <a:ext cx="1114425" cy="318135"/>
            </a:xfrm>
            <a:custGeom>
              <a:avLst/>
              <a:gdLst/>
              <a:ahLst/>
              <a:cxnLst/>
              <a:rect l="l" t="t" r="r" b="b"/>
              <a:pathLst>
                <a:path w="1114425" h="318135">
                  <a:moveTo>
                    <a:pt x="1103759" y="280320"/>
                  </a:moveTo>
                  <a:lnTo>
                    <a:pt x="1069212" y="280320"/>
                  </a:lnTo>
                  <a:lnTo>
                    <a:pt x="1067192" y="281364"/>
                  </a:lnTo>
                  <a:lnTo>
                    <a:pt x="1076578" y="317785"/>
                  </a:lnTo>
                  <a:lnTo>
                    <a:pt x="1081658" y="316388"/>
                  </a:lnTo>
                  <a:lnTo>
                    <a:pt x="1084199" y="315118"/>
                  </a:lnTo>
                  <a:lnTo>
                    <a:pt x="1086484" y="313213"/>
                  </a:lnTo>
                  <a:lnTo>
                    <a:pt x="1088516" y="311308"/>
                  </a:lnTo>
                  <a:lnTo>
                    <a:pt x="1089659" y="310292"/>
                  </a:lnTo>
                  <a:lnTo>
                    <a:pt x="1102232" y="285527"/>
                  </a:lnTo>
                  <a:lnTo>
                    <a:pt x="1103759" y="280320"/>
                  </a:lnTo>
                  <a:close/>
                </a:path>
                <a:path w="1114425" h="318135">
                  <a:moveTo>
                    <a:pt x="1062428" y="283826"/>
                  </a:moveTo>
                  <a:lnTo>
                    <a:pt x="1061799" y="284150"/>
                  </a:lnTo>
                  <a:lnTo>
                    <a:pt x="1060577" y="285908"/>
                  </a:lnTo>
                  <a:lnTo>
                    <a:pt x="1062428" y="283826"/>
                  </a:lnTo>
                  <a:close/>
                </a:path>
                <a:path w="1114425" h="318135">
                  <a:moveTo>
                    <a:pt x="1061931" y="283961"/>
                  </a:moveTo>
                  <a:lnTo>
                    <a:pt x="1061593" y="284257"/>
                  </a:lnTo>
                  <a:lnTo>
                    <a:pt x="1061799" y="284150"/>
                  </a:lnTo>
                  <a:lnTo>
                    <a:pt x="1061931" y="283961"/>
                  </a:lnTo>
                  <a:close/>
                </a:path>
                <a:path w="1114425" h="318135">
                  <a:moveTo>
                    <a:pt x="1063625" y="282479"/>
                  </a:moveTo>
                  <a:lnTo>
                    <a:pt x="1061931" y="283961"/>
                  </a:lnTo>
                  <a:lnTo>
                    <a:pt x="1061799" y="284150"/>
                  </a:lnTo>
                  <a:lnTo>
                    <a:pt x="1062428" y="283826"/>
                  </a:lnTo>
                  <a:lnTo>
                    <a:pt x="1063625" y="282479"/>
                  </a:lnTo>
                  <a:close/>
                </a:path>
                <a:path w="1114425" h="318135">
                  <a:moveTo>
                    <a:pt x="1075723" y="196307"/>
                  </a:moveTo>
                  <a:lnTo>
                    <a:pt x="1071752" y="246538"/>
                  </a:lnTo>
                  <a:lnTo>
                    <a:pt x="1061931" y="283961"/>
                  </a:lnTo>
                  <a:lnTo>
                    <a:pt x="1063625" y="282479"/>
                  </a:lnTo>
                  <a:lnTo>
                    <a:pt x="1065034" y="282479"/>
                  </a:lnTo>
                  <a:lnTo>
                    <a:pt x="1067192" y="281364"/>
                  </a:lnTo>
                  <a:lnTo>
                    <a:pt x="1067053" y="280828"/>
                  </a:lnTo>
                  <a:lnTo>
                    <a:pt x="1069212" y="280320"/>
                  </a:lnTo>
                  <a:lnTo>
                    <a:pt x="1103759" y="280320"/>
                  </a:lnTo>
                  <a:lnTo>
                    <a:pt x="1104391" y="278161"/>
                  </a:lnTo>
                  <a:lnTo>
                    <a:pt x="1111757" y="233838"/>
                  </a:lnTo>
                  <a:lnTo>
                    <a:pt x="1113767" y="198786"/>
                  </a:lnTo>
                  <a:lnTo>
                    <a:pt x="1078610" y="198786"/>
                  </a:lnTo>
                  <a:lnTo>
                    <a:pt x="1078463" y="198659"/>
                  </a:lnTo>
                  <a:lnTo>
                    <a:pt x="1078102" y="198659"/>
                  </a:lnTo>
                  <a:lnTo>
                    <a:pt x="1077501" y="197897"/>
                  </a:lnTo>
                  <a:lnTo>
                    <a:pt x="1077340" y="197897"/>
                  </a:lnTo>
                  <a:lnTo>
                    <a:pt x="1077123" y="197502"/>
                  </a:lnTo>
                  <a:lnTo>
                    <a:pt x="1075723" y="196307"/>
                  </a:lnTo>
                  <a:close/>
                </a:path>
                <a:path w="1114425" h="318135">
                  <a:moveTo>
                    <a:pt x="1065034" y="282479"/>
                  </a:moveTo>
                  <a:lnTo>
                    <a:pt x="1063625" y="282479"/>
                  </a:lnTo>
                  <a:lnTo>
                    <a:pt x="1062428" y="283826"/>
                  </a:lnTo>
                  <a:lnTo>
                    <a:pt x="1065034" y="282479"/>
                  </a:lnTo>
                  <a:close/>
                </a:path>
                <a:path w="1114425" h="318135">
                  <a:moveTo>
                    <a:pt x="1069212" y="280320"/>
                  </a:moveTo>
                  <a:lnTo>
                    <a:pt x="1067053" y="280828"/>
                  </a:lnTo>
                  <a:lnTo>
                    <a:pt x="1067192" y="281364"/>
                  </a:lnTo>
                  <a:lnTo>
                    <a:pt x="1069212" y="280320"/>
                  </a:lnTo>
                  <a:close/>
                </a:path>
                <a:path w="1114425" h="318135">
                  <a:moveTo>
                    <a:pt x="1077390" y="197502"/>
                  </a:moveTo>
                  <a:lnTo>
                    <a:pt x="1077693" y="197994"/>
                  </a:lnTo>
                  <a:lnTo>
                    <a:pt x="1078610" y="198786"/>
                  </a:lnTo>
                  <a:lnTo>
                    <a:pt x="1077390" y="197502"/>
                  </a:lnTo>
                  <a:close/>
                </a:path>
                <a:path w="1114425" h="318135">
                  <a:moveTo>
                    <a:pt x="1113916" y="191674"/>
                  </a:moveTo>
                  <a:lnTo>
                    <a:pt x="1075816" y="191674"/>
                  </a:lnTo>
                  <a:lnTo>
                    <a:pt x="1075965" y="193452"/>
                  </a:lnTo>
                  <a:lnTo>
                    <a:pt x="1077052" y="196952"/>
                  </a:lnTo>
                  <a:lnTo>
                    <a:pt x="1077390" y="197502"/>
                  </a:lnTo>
                  <a:lnTo>
                    <a:pt x="1078610" y="198786"/>
                  </a:lnTo>
                  <a:lnTo>
                    <a:pt x="1113767" y="198786"/>
                  </a:lnTo>
                  <a:lnTo>
                    <a:pt x="1113916" y="191674"/>
                  </a:lnTo>
                  <a:close/>
                </a:path>
                <a:path w="1114425" h="318135">
                  <a:moveTo>
                    <a:pt x="1077329" y="197680"/>
                  </a:moveTo>
                  <a:lnTo>
                    <a:pt x="1078102" y="198659"/>
                  </a:lnTo>
                  <a:lnTo>
                    <a:pt x="1077693" y="197994"/>
                  </a:lnTo>
                  <a:lnTo>
                    <a:pt x="1077329" y="197680"/>
                  </a:lnTo>
                  <a:close/>
                </a:path>
                <a:path w="1114425" h="318135">
                  <a:moveTo>
                    <a:pt x="1077693" y="197994"/>
                  </a:moveTo>
                  <a:lnTo>
                    <a:pt x="1078102" y="198659"/>
                  </a:lnTo>
                  <a:lnTo>
                    <a:pt x="1078463" y="198659"/>
                  </a:lnTo>
                  <a:lnTo>
                    <a:pt x="1077693" y="197994"/>
                  </a:lnTo>
                  <a:close/>
                </a:path>
                <a:path w="1114425" h="318135">
                  <a:moveTo>
                    <a:pt x="1077135" y="197233"/>
                  </a:moveTo>
                  <a:lnTo>
                    <a:pt x="1077218" y="197502"/>
                  </a:lnTo>
                  <a:lnTo>
                    <a:pt x="1077329" y="197680"/>
                  </a:lnTo>
                  <a:lnTo>
                    <a:pt x="1077693" y="197994"/>
                  </a:lnTo>
                  <a:lnTo>
                    <a:pt x="1077390" y="197502"/>
                  </a:lnTo>
                  <a:lnTo>
                    <a:pt x="1077135" y="197233"/>
                  </a:lnTo>
                  <a:close/>
                </a:path>
                <a:path w="1114425" h="318135">
                  <a:moveTo>
                    <a:pt x="1077158" y="197531"/>
                  </a:moveTo>
                  <a:lnTo>
                    <a:pt x="1077340" y="197897"/>
                  </a:lnTo>
                  <a:lnTo>
                    <a:pt x="1077253" y="197614"/>
                  </a:lnTo>
                  <a:close/>
                </a:path>
                <a:path w="1114425" h="318135">
                  <a:moveTo>
                    <a:pt x="1077253" y="197614"/>
                  </a:moveTo>
                  <a:lnTo>
                    <a:pt x="1077340" y="197897"/>
                  </a:lnTo>
                  <a:lnTo>
                    <a:pt x="1077501" y="197897"/>
                  </a:lnTo>
                  <a:lnTo>
                    <a:pt x="1077329" y="197680"/>
                  </a:lnTo>
                  <a:close/>
                </a:path>
                <a:path w="1114425" h="318135">
                  <a:moveTo>
                    <a:pt x="1077063" y="197343"/>
                  </a:moveTo>
                  <a:lnTo>
                    <a:pt x="1077143" y="197502"/>
                  </a:lnTo>
                  <a:lnTo>
                    <a:pt x="1077063" y="197343"/>
                  </a:lnTo>
                  <a:close/>
                </a:path>
                <a:path w="1114425" h="318135">
                  <a:moveTo>
                    <a:pt x="1076868" y="196952"/>
                  </a:moveTo>
                  <a:lnTo>
                    <a:pt x="1077063" y="197343"/>
                  </a:lnTo>
                  <a:lnTo>
                    <a:pt x="1077237" y="197563"/>
                  </a:lnTo>
                  <a:lnTo>
                    <a:pt x="1077135" y="197233"/>
                  </a:lnTo>
                  <a:lnTo>
                    <a:pt x="1076868" y="196952"/>
                  </a:lnTo>
                  <a:close/>
                </a:path>
                <a:path w="1114425" h="318135">
                  <a:moveTo>
                    <a:pt x="1075786" y="193205"/>
                  </a:moveTo>
                  <a:lnTo>
                    <a:pt x="1075816" y="196373"/>
                  </a:lnTo>
                  <a:lnTo>
                    <a:pt x="1077158" y="197531"/>
                  </a:lnTo>
                  <a:lnTo>
                    <a:pt x="1077063" y="197343"/>
                  </a:lnTo>
                  <a:lnTo>
                    <a:pt x="1076198" y="196246"/>
                  </a:lnTo>
                  <a:lnTo>
                    <a:pt x="1076515" y="196246"/>
                  </a:lnTo>
                  <a:lnTo>
                    <a:pt x="1076071" y="195357"/>
                  </a:lnTo>
                  <a:lnTo>
                    <a:pt x="1076554" y="195357"/>
                  </a:lnTo>
                  <a:lnTo>
                    <a:pt x="1076476" y="195103"/>
                  </a:lnTo>
                  <a:lnTo>
                    <a:pt x="1076071" y="195103"/>
                  </a:lnTo>
                  <a:lnTo>
                    <a:pt x="1075786" y="193205"/>
                  </a:lnTo>
                  <a:close/>
                </a:path>
                <a:path w="1114425" h="318135">
                  <a:moveTo>
                    <a:pt x="1077044" y="196939"/>
                  </a:moveTo>
                  <a:lnTo>
                    <a:pt x="1077135" y="197233"/>
                  </a:lnTo>
                  <a:lnTo>
                    <a:pt x="1077390" y="197502"/>
                  </a:lnTo>
                  <a:lnTo>
                    <a:pt x="1077044" y="196939"/>
                  </a:lnTo>
                  <a:close/>
                </a:path>
                <a:path w="1114425" h="318135">
                  <a:moveTo>
                    <a:pt x="1076198" y="196246"/>
                  </a:moveTo>
                  <a:lnTo>
                    <a:pt x="1077063" y="197343"/>
                  </a:lnTo>
                  <a:lnTo>
                    <a:pt x="1076856" y="196939"/>
                  </a:lnTo>
                  <a:lnTo>
                    <a:pt x="1076198" y="196246"/>
                  </a:lnTo>
                  <a:close/>
                </a:path>
                <a:path w="1114425" h="318135">
                  <a:moveTo>
                    <a:pt x="1076071" y="195357"/>
                  </a:moveTo>
                  <a:lnTo>
                    <a:pt x="1076868" y="196952"/>
                  </a:lnTo>
                  <a:lnTo>
                    <a:pt x="1077135" y="197233"/>
                  </a:lnTo>
                  <a:lnTo>
                    <a:pt x="1077044" y="196939"/>
                  </a:lnTo>
                  <a:lnTo>
                    <a:pt x="1076071" y="195357"/>
                  </a:lnTo>
                  <a:close/>
                </a:path>
                <a:path w="1114425" h="318135">
                  <a:moveTo>
                    <a:pt x="1076515" y="196246"/>
                  </a:moveTo>
                  <a:lnTo>
                    <a:pt x="1076198" y="196246"/>
                  </a:lnTo>
                  <a:lnTo>
                    <a:pt x="1076868" y="196952"/>
                  </a:lnTo>
                  <a:lnTo>
                    <a:pt x="1076515" y="196246"/>
                  </a:lnTo>
                  <a:close/>
                </a:path>
                <a:path w="1114425" h="318135">
                  <a:moveTo>
                    <a:pt x="1076554" y="195357"/>
                  </a:moveTo>
                  <a:lnTo>
                    <a:pt x="1076071" y="195357"/>
                  </a:lnTo>
                  <a:lnTo>
                    <a:pt x="1077044" y="196939"/>
                  </a:lnTo>
                  <a:lnTo>
                    <a:pt x="1076554" y="195357"/>
                  </a:lnTo>
                  <a:close/>
                </a:path>
                <a:path w="1114425" h="318135">
                  <a:moveTo>
                    <a:pt x="108340" y="66301"/>
                  </a:moveTo>
                  <a:lnTo>
                    <a:pt x="75565" y="85118"/>
                  </a:lnTo>
                  <a:lnTo>
                    <a:pt x="108115" y="104409"/>
                  </a:lnTo>
                  <a:lnTo>
                    <a:pt x="203834" y="106203"/>
                  </a:lnTo>
                  <a:lnTo>
                    <a:pt x="303656" y="109124"/>
                  </a:lnTo>
                  <a:lnTo>
                    <a:pt x="495426" y="117887"/>
                  </a:lnTo>
                  <a:lnTo>
                    <a:pt x="585724" y="123729"/>
                  </a:lnTo>
                  <a:lnTo>
                    <a:pt x="671068" y="130206"/>
                  </a:lnTo>
                  <a:lnTo>
                    <a:pt x="750824" y="137318"/>
                  </a:lnTo>
                  <a:lnTo>
                    <a:pt x="824229" y="145192"/>
                  </a:lnTo>
                  <a:lnTo>
                    <a:pt x="890143" y="153574"/>
                  </a:lnTo>
                  <a:lnTo>
                    <a:pt x="947927" y="162337"/>
                  </a:lnTo>
                  <a:lnTo>
                    <a:pt x="1007363" y="173767"/>
                  </a:lnTo>
                  <a:lnTo>
                    <a:pt x="1050798" y="185324"/>
                  </a:lnTo>
                  <a:lnTo>
                    <a:pt x="1075723" y="196307"/>
                  </a:lnTo>
                  <a:lnTo>
                    <a:pt x="1075816" y="191674"/>
                  </a:lnTo>
                  <a:lnTo>
                    <a:pt x="1113916" y="191674"/>
                  </a:lnTo>
                  <a:lnTo>
                    <a:pt x="1113916" y="190404"/>
                  </a:lnTo>
                  <a:lnTo>
                    <a:pt x="1113662" y="189261"/>
                  </a:lnTo>
                  <a:lnTo>
                    <a:pt x="1113027" y="184943"/>
                  </a:lnTo>
                  <a:lnTo>
                    <a:pt x="1112520" y="183165"/>
                  </a:lnTo>
                  <a:lnTo>
                    <a:pt x="1110360" y="178847"/>
                  </a:lnTo>
                  <a:lnTo>
                    <a:pt x="1109852" y="177704"/>
                  </a:lnTo>
                  <a:lnTo>
                    <a:pt x="1109090" y="176561"/>
                  </a:lnTo>
                  <a:lnTo>
                    <a:pt x="1106424" y="173005"/>
                  </a:lnTo>
                  <a:lnTo>
                    <a:pt x="1105788" y="172116"/>
                  </a:lnTo>
                  <a:lnTo>
                    <a:pt x="1104814" y="171154"/>
                  </a:lnTo>
                  <a:lnTo>
                    <a:pt x="1104010" y="170465"/>
                  </a:lnTo>
                  <a:lnTo>
                    <a:pt x="1101344" y="167925"/>
                  </a:lnTo>
                  <a:lnTo>
                    <a:pt x="1062989" y="149256"/>
                  </a:lnTo>
                  <a:lnTo>
                    <a:pt x="1004824" y="134143"/>
                  </a:lnTo>
                  <a:lnTo>
                    <a:pt x="954531" y="124745"/>
                  </a:lnTo>
                  <a:lnTo>
                    <a:pt x="895603" y="115855"/>
                  </a:lnTo>
                  <a:lnTo>
                    <a:pt x="792606" y="103409"/>
                  </a:lnTo>
                  <a:lnTo>
                    <a:pt x="632078" y="88804"/>
                  </a:lnTo>
                  <a:lnTo>
                    <a:pt x="497839" y="79914"/>
                  </a:lnTo>
                  <a:lnTo>
                    <a:pt x="403097" y="74961"/>
                  </a:lnTo>
                  <a:lnTo>
                    <a:pt x="204724" y="68103"/>
                  </a:lnTo>
                  <a:lnTo>
                    <a:pt x="108340" y="66301"/>
                  </a:lnTo>
                  <a:close/>
                </a:path>
                <a:path w="1114425" h="318135">
                  <a:moveTo>
                    <a:pt x="1075792" y="192894"/>
                  </a:moveTo>
                  <a:lnTo>
                    <a:pt x="1075823" y="193452"/>
                  </a:lnTo>
                  <a:lnTo>
                    <a:pt x="1076071" y="195103"/>
                  </a:lnTo>
                  <a:lnTo>
                    <a:pt x="1075948" y="193452"/>
                  </a:lnTo>
                  <a:lnTo>
                    <a:pt x="1075792" y="192894"/>
                  </a:lnTo>
                  <a:close/>
                </a:path>
                <a:path w="1114425" h="318135">
                  <a:moveTo>
                    <a:pt x="1075943" y="193382"/>
                  </a:moveTo>
                  <a:lnTo>
                    <a:pt x="1076071" y="195103"/>
                  </a:lnTo>
                  <a:lnTo>
                    <a:pt x="1076476" y="195103"/>
                  </a:lnTo>
                  <a:lnTo>
                    <a:pt x="1075943" y="193382"/>
                  </a:lnTo>
                  <a:close/>
                </a:path>
                <a:path w="1114425" h="318135">
                  <a:moveTo>
                    <a:pt x="1075816" y="191674"/>
                  </a:moveTo>
                  <a:lnTo>
                    <a:pt x="1075888" y="193205"/>
                  </a:lnTo>
                  <a:lnTo>
                    <a:pt x="1075943" y="193382"/>
                  </a:lnTo>
                  <a:lnTo>
                    <a:pt x="1075816" y="191674"/>
                  </a:lnTo>
                  <a:close/>
                </a:path>
                <a:path w="1114425" h="318135">
                  <a:moveTo>
                    <a:pt x="1075799" y="192563"/>
                  </a:moveTo>
                  <a:lnTo>
                    <a:pt x="1075792" y="192894"/>
                  </a:lnTo>
                  <a:lnTo>
                    <a:pt x="1075799" y="192563"/>
                  </a:lnTo>
                  <a:close/>
                </a:path>
                <a:path w="1114425" h="318135">
                  <a:moveTo>
                    <a:pt x="150195" y="0"/>
                  </a:moveTo>
                  <a:lnTo>
                    <a:pt x="143001" y="2444"/>
                  </a:lnTo>
                  <a:lnTo>
                    <a:pt x="0" y="84613"/>
                  </a:lnTo>
                  <a:lnTo>
                    <a:pt x="141985" y="168687"/>
                  </a:lnTo>
                  <a:lnTo>
                    <a:pt x="149107" y="171154"/>
                  </a:lnTo>
                  <a:lnTo>
                    <a:pt x="156384" y="170703"/>
                  </a:lnTo>
                  <a:lnTo>
                    <a:pt x="162970" y="167562"/>
                  </a:lnTo>
                  <a:lnTo>
                    <a:pt x="168020" y="161956"/>
                  </a:lnTo>
                  <a:lnTo>
                    <a:pt x="170505" y="154834"/>
                  </a:lnTo>
                  <a:lnTo>
                    <a:pt x="170084" y="147558"/>
                  </a:lnTo>
                  <a:lnTo>
                    <a:pt x="108115" y="104409"/>
                  </a:lnTo>
                  <a:lnTo>
                    <a:pt x="37718" y="103917"/>
                  </a:lnTo>
                  <a:lnTo>
                    <a:pt x="37845" y="65817"/>
                  </a:lnTo>
                  <a:lnTo>
                    <a:pt x="109182" y="65817"/>
                  </a:lnTo>
                  <a:lnTo>
                    <a:pt x="162051" y="35464"/>
                  </a:lnTo>
                  <a:lnTo>
                    <a:pt x="167679" y="30485"/>
                  </a:lnTo>
                  <a:lnTo>
                    <a:pt x="170878" y="23923"/>
                  </a:lnTo>
                  <a:lnTo>
                    <a:pt x="171410" y="16623"/>
                  </a:lnTo>
                  <a:lnTo>
                    <a:pt x="169037" y="9429"/>
                  </a:lnTo>
                  <a:lnTo>
                    <a:pt x="164058" y="3730"/>
                  </a:lnTo>
                  <a:lnTo>
                    <a:pt x="157495" y="507"/>
                  </a:lnTo>
                  <a:lnTo>
                    <a:pt x="150195" y="0"/>
                  </a:lnTo>
                  <a:close/>
                </a:path>
                <a:path w="1114425" h="318135">
                  <a:moveTo>
                    <a:pt x="37845" y="65817"/>
                  </a:moveTo>
                  <a:lnTo>
                    <a:pt x="37718" y="103917"/>
                  </a:lnTo>
                  <a:lnTo>
                    <a:pt x="102234" y="104298"/>
                  </a:lnTo>
                  <a:lnTo>
                    <a:pt x="108115" y="104409"/>
                  </a:lnTo>
                  <a:lnTo>
                    <a:pt x="103001" y="101377"/>
                  </a:lnTo>
                  <a:lnTo>
                    <a:pt x="47243" y="101377"/>
                  </a:lnTo>
                  <a:lnTo>
                    <a:pt x="47497" y="68484"/>
                  </a:lnTo>
                  <a:lnTo>
                    <a:pt x="104537" y="68484"/>
                  </a:lnTo>
                  <a:lnTo>
                    <a:pt x="108340" y="66301"/>
                  </a:lnTo>
                  <a:lnTo>
                    <a:pt x="102869" y="66198"/>
                  </a:lnTo>
                  <a:lnTo>
                    <a:pt x="37845" y="65817"/>
                  </a:lnTo>
                  <a:close/>
                </a:path>
                <a:path w="1114425" h="318135">
                  <a:moveTo>
                    <a:pt x="47497" y="68484"/>
                  </a:moveTo>
                  <a:lnTo>
                    <a:pt x="47243" y="101377"/>
                  </a:lnTo>
                  <a:lnTo>
                    <a:pt x="75565" y="85118"/>
                  </a:lnTo>
                  <a:lnTo>
                    <a:pt x="47497" y="68484"/>
                  </a:lnTo>
                  <a:close/>
                </a:path>
                <a:path w="1114425" h="318135">
                  <a:moveTo>
                    <a:pt x="75565" y="85118"/>
                  </a:moveTo>
                  <a:lnTo>
                    <a:pt x="47243" y="101377"/>
                  </a:lnTo>
                  <a:lnTo>
                    <a:pt x="103001" y="101377"/>
                  </a:lnTo>
                  <a:lnTo>
                    <a:pt x="75565" y="85118"/>
                  </a:lnTo>
                  <a:close/>
                </a:path>
                <a:path w="1114425" h="318135">
                  <a:moveTo>
                    <a:pt x="104537" y="68484"/>
                  </a:moveTo>
                  <a:lnTo>
                    <a:pt x="47497" y="68484"/>
                  </a:lnTo>
                  <a:lnTo>
                    <a:pt x="75565" y="85118"/>
                  </a:lnTo>
                  <a:lnTo>
                    <a:pt x="104537" y="68484"/>
                  </a:lnTo>
                  <a:close/>
                </a:path>
                <a:path w="1114425" h="318135">
                  <a:moveTo>
                    <a:pt x="109182" y="65817"/>
                  </a:moveTo>
                  <a:lnTo>
                    <a:pt x="37845" y="65817"/>
                  </a:lnTo>
                  <a:lnTo>
                    <a:pt x="102869" y="66198"/>
                  </a:lnTo>
                  <a:lnTo>
                    <a:pt x="108340" y="66301"/>
                  </a:lnTo>
                  <a:lnTo>
                    <a:pt x="109182" y="658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67485" y="4578858"/>
            <a:ext cx="1379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D0D0D"/>
                </a:solidFill>
                <a:latin typeface="Arial"/>
                <a:cs typeface="Arial"/>
              </a:rPr>
              <a:t>Menos</a:t>
            </a:r>
            <a:r>
              <a:rPr sz="1600" spc="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0D0D0D"/>
                </a:solidFill>
                <a:latin typeface="Arial"/>
                <a:cs typeface="Arial"/>
              </a:rPr>
              <a:t>código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862" y="4920125"/>
            <a:ext cx="4924425" cy="490220"/>
            <a:chOff x="427862" y="4920125"/>
            <a:chExt cx="4924425" cy="490220"/>
          </a:xfrm>
        </p:grpSpPr>
        <p:sp>
          <p:nvSpPr>
            <p:cNvPr id="3" name="object 3"/>
            <p:cNvSpPr/>
            <p:nvPr/>
          </p:nvSpPr>
          <p:spPr>
            <a:xfrm>
              <a:off x="928115" y="5267325"/>
              <a:ext cx="3201452" cy="1428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7862" y="4920125"/>
              <a:ext cx="4924425" cy="142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4202" y="263778"/>
            <a:ext cx="7837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 </a:t>
            </a:r>
            <a:r>
              <a:rPr spc="-5" dirty="0"/>
              <a:t>Métodos de</a:t>
            </a:r>
            <a:r>
              <a:rPr spc="-70" dirty="0"/>
              <a:t> </a:t>
            </a:r>
            <a:r>
              <a:rPr spc="-5" dirty="0"/>
              <a:t>Referência</a:t>
            </a:r>
            <a:endParaRPr spc="-5" dirty="0"/>
          </a:p>
        </p:txBody>
      </p:sp>
      <p:grpSp>
        <p:nvGrpSpPr>
          <p:cNvPr id="6" name="object 6"/>
          <p:cNvGrpSpPr/>
          <p:nvPr/>
        </p:nvGrpSpPr>
        <p:grpSpPr>
          <a:xfrm>
            <a:off x="2141220" y="1033272"/>
            <a:ext cx="5826760" cy="1731645"/>
            <a:chOff x="2141220" y="1033272"/>
            <a:chExt cx="5826760" cy="1731645"/>
          </a:xfrm>
        </p:grpSpPr>
        <p:sp>
          <p:nvSpPr>
            <p:cNvPr id="7" name="object 7"/>
            <p:cNvSpPr/>
            <p:nvPr/>
          </p:nvSpPr>
          <p:spPr>
            <a:xfrm>
              <a:off x="2176276" y="1053084"/>
              <a:ext cx="5791190" cy="16459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41220" y="1033272"/>
              <a:ext cx="5487924" cy="1731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14372" y="1071372"/>
              <a:ext cx="5715000" cy="15697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14372" y="1071372"/>
            <a:ext cx="5715000" cy="156972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 marR="512445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Georgia"/>
                <a:cs typeface="Georgia"/>
              </a:rPr>
              <a:t>Lambda com </a:t>
            </a:r>
            <a:r>
              <a:rPr sz="1600" spc="-5" dirty="0">
                <a:latin typeface="Georgia"/>
                <a:cs typeface="Georgia"/>
              </a:rPr>
              <a:t>métodos </a:t>
            </a:r>
            <a:r>
              <a:rPr sz="1600" spc="-10" dirty="0">
                <a:latin typeface="Georgia"/>
                <a:cs typeface="Georgia"/>
              </a:rPr>
              <a:t>que </a:t>
            </a:r>
            <a:r>
              <a:rPr sz="1600" spc="-5" dirty="0">
                <a:latin typeface="Georgia"/>
                <a:cs typeface="Georgia"/>
              </a:rPr>
              <a:t>já </a:t>
            </a:r>
            <a:r>
              <a:rPr sz="1600" spc="-10" dirty="0">
                <a:latin typeface="Georgia"/>
                <a:cs typeface="Georgia"/>
              </a:rPr>
              <a:t>existem, </a:t>
            </a:r>
            <a:r>
              <a:rPr sz="1600" spc="-5" dirty="0">
                <a:latin typeface="Georgia"/>
                <a:cs typeface="Georgia"/>
              </a:rPr>
              <a:t>não são anônimos.  Você </a:t>
            </a:r>
            <a:r>
              <a:rPr sz="1600" spc="-10" dirty="0">
                <a:latin typeface="Georgia"/>
                <a:cs typeface="Georgia"/>
              </a:rPr>
              <a:t>pode referenciar pelo </a:t>
            </a:r>
            <a:r>
              <a:rPr sz="1600" spc="-5" dirty="0">
                <a:latin typeface="Georgia"/>
                <a:cs typeface="Georgia"/>
              </a:rPr>
              <a:t>nome </a:t>
            </a:r>
            <a:r>
              <a:rPr sz="1600" spc="-10" dirty="0">
                <a:latin typeface="Georgia"/>
                <a:cs typeface="Georgia"/>
              </a:rPr>
              <a:t>pode</a:t>
            </a:r>
            <a:r>
              <a:rPr sz="1600" spc="1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ser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eorgia"/>
              <a:cs typeface="Georgia"/>
            </a:endParaRPr>
          </a:p>
          <a:p>
            <a:pPr marL="92075" marR="1485900">
              <a:lnSpc>
                <a:spcPct val="100000"/>
              </a:lnSpc>
            </a:pPr>
            <a:r>
              <a:rPr sz="1600" b="1" spc="-5" dirty="0">
                <a:latin typeface="Georgia"/>
                <a:cs typeface="Georgia"/>
              </a:rPr>
              <a:t>Classe::nomeMétodoEstático  instanciaClasse::nomeMétodoInstância  Classe::new </a:t>
            </a:r>
            <a:r>
              <a:rPr sz="1600" spc="-10" dirty="0">
                <a:latin typeface="Georgia"/>
                <a:cs typeface="Georgia"/>
              </a:rPr>
              <a:t>(referência </a:t>
            </a:r>
            <a:r>
              <a:rPr sz="1600" spc="-5" dirty="0">
                <a:latin typeface="Georgia"/>
                <a:cs typeface="Georgia"/>
              </a:rPr>
              <a:t>ao</a:t>
            </a:r>
            <a:r>
              <a:rPr sz="1600" spc="9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construtor)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565" y="1456666"/>
            <a:ext cx="1249929" cy="789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490727" y="2848355"/>
            <a:ext cx="6126480" cy="1018540"/>
            <a:chOff x="490727" y="2848355"/>
            <a:chExt cx="6126480" cy="1018540"/>
          </a:xfrm>
        </p:grpSpPr>
        <p:sp>
          <p:nvSpPr>
            <p:cNvPr id="13" name="object 13"/>
            <p:cNvSpPr/>
            <p:nvPr/>
          </p:nvSpPr>
          <p:spPr>
            <a:xfrm>
              <a:off x="585596" y="2857499"/>
              <a:ext cx="4733925" cy="9045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299" y="2852927"/>
              <a:ext cx="4886325" cy="1009015"/>
            </a:xfrm>
            <a:custGeom>
              <a:avLst/>
              <a:gdLst/>
              <a:ahLst/>
              <a:cxnLst/>
              <a:rect l="l" t="t" r="r" b="b"/>
              <a:pathLst>
                <a:path w="4886325" h="1009014">
                  <a:moveTo>
                    <a:pt x="0" y="1008888"/>
                  </a:moveTo>
                  <a:lnTo>
                    <a:pt x="4885944" y="1008888"/>
                  </a:lnTo>
                  <a:lnTo>
                    <a:pt x="4885944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88407" y="3096767"/>
              <a:ext cx="1828799" cy="4251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00879" y="3124326"/>
              <a:ext cx="1573530" cy="233679"/>
            </a:xfrm>
            <a:custGeom>
              <a:avLst/>
              <a:gdLst/>
              <a:ahLst/>
              <a:cxnLst/>
              <a:rect l="l" t="t" r="r" b="b"/>
              <a:pathLst>
                <a:path w="1573529" h="233679">
                  <a:moveTo>
                    <a:pt x="148669" y="62864"/>
                  </a:moveTo>
                  <a:lnTo>
                    <a:pt x="141372" y="63075"/>
                  </a:lnTo>
                  <a:lnTo>
                    <a:pt x="134493" y="66167"/>
                  </a:lnTo>
                  <a:lnTo>
                    <a:pt x="0" y="161798"/>
                  </a:lnTo>
                  <a:lnTo>
                    <a:pt x="149479" y="231648"/>
                  </a:lnTo>
                  <a:lnTo>
                    <a:pt x="156821" y="233433"/>
                  </a:lnTo>
                  <a:lnTo>
                    <a:pt x="164020" y="232314"/>
                  </a:lnTo>
                  <a:lnTo>
                    <a:pt x="170267" y="228576"/>
                  </a:lnTo>
                  <a:lnTo>
                    <a:pt x="174751" y="222503"/>
                  </a:lnTo>
                  <a:lnTo>
                    <a:pt x="176591" y="215161"/>
                  </a:lnTo>
                  <a:lnTo>
                    <a:pt x="175466" y="207962"/>
                  </a:lnTo>
                  <a:lnTo>
                    <a:pt x="171698" y="201715"/>
                  </a:lnTo>
                  <a:lnTo>
                    <a:pt x="165608" y="197231"/>
                  </a:lnTo>
                  <a:lnTo>
                    <a:pt x="123023" y="177292"/>
                  </a:lnTo>
                  <a:lnTo>
                    <a:pt x="39370" y="177292"/>
                  </a:lnTo>
                  <a:lnTo>
                    <a:pt x="35941" y="139446"/>
                  </a:lnTo>
                  <a:lnTo>
                    <a:pt x="106110" y="133067"/>
                  </a:lnTo>
                  <a:lnTo>
                    <a:pt x="156591" y="97155"/>
                  </a:lnTo>
                  <a:lnTo>
                    <a:pt x="161732" y="91632"/>
                  </a:lnTo>
                  <a:lnTo>
                    <a:pt x="164290" y="84788"/>
                  </a:lnTo>
                  <a:lnTo>
                    <a:pt x="164109" y="77491"/>
                  </a:lnTo>
                  <a:lnTo>
                    <a:pt x="161036" y="70612"/>
                  </a:lnTo>
                  <a:lnTo>
                    <a:pt x="155513" y="65416"/>
                  </a:lnTo>
                  <a:lnTo>
                    <a:pt x="148669" y="62864"/>
                  </a:lnTo>
                  <a:close/>
                </a:path>
                <a:path w="1573529" h="233679">
                  <a:moveTo>
                    <a:pt x="106110" y="133067"/>
                  </a:moveTo>
                  <a:lnTo>
                    <a:pt x="35941" y="139446"/>
                  </a:lnTo>
                  <a:lnTo>
                    <a:pt x="39370" y="177292"/>
                  </a:lnTo>
                  <a:lnTo>
                    <a:pt x="77095" y="173862"/>
                  </a:lnTo>
                  <a:lnTo>
                    <a:pt x="48768" y="173862"/>
                  </a:lnTo>
                  <a:lnTo>
                    <a:pt x="45720" y="141097"/>
                  </a:lnTo>
                  <a:lnTo>
                    <a:pt x="94824" y="141097"/>
                  </a:lnTo>
                  <a:lnTo>
                    <a:pt x="106110" y="133067"/>
                  </a:lnTo>
                  <a:close/>
                </a:path>
                <a:path w="1573529" h="233679">
                  <a:moveTo>
                    <a:pt x="109424" y="170924"/>
                  </a:moveTo>
                  <a:lnTo>
                    <a:pt x="39370" y="177292"/>
                  </a:lnTo>
                  <a:lnTo>
                    <a:pt x="123023" y="177292"/>
                  </a:lnTo>
                  <a:lnTo>
                    <a:pt x="109424" y="170924"/>
                  </a:lnTo>
                  <a:close/>
                </a:path>
                <a:path w="1573529" h="233679">
                  <a:moveTo>
                    <a:pt x="45720" y="141097"/>
                  </a:moveTo>
                  <a:lnTo>
                    <a:pt x="48768" y="173862"/>
                  </a:lnTo>
                  <a:lnTo>
                    <a:pt x="75334" y="154963"/>
                  </a:lnTo>
                  <a:lnTo>
                    <a:pt x="45720" y="141097"/>
                  </a:lnTo>
                  <a:close/>
                </a:path>
                <a:path w="1573529" h="233679">
                  <a:moveTo>
                    <a:pt x="75334" y="154963"/>
                  </a:moveTo>
                  <a:lnTo>
                    <a:pt x="48768" y="173862"/>
                  </a:lnTo>
                  <a:lnTo>
                    <a:pt x="77095" y="173862"/>
                  </a:lnTo>
                  <a:lnTo>
                    <a:pt x="109424" y="170924"/>
                  </a:lnTo>
                  <a:lnTo>
                    <a:pt x="75334" y="154963"/>
                  </a:lnTo>
                  <a:close/>
                </a:path>
                <a:path w="1573529" h="233679">
                  <a:moveTo>
                    <a:pt x="1570101" y="0"/>
                  </a:moveTo>
                  <a:lnTo>
                    <a:pt x="106110" y="133067"/>
                  </a:lnTo>
                  <a:lnTo>
                    <a:pt x="75334" y="154963"/>
                  </a:lnTo>
                  <a:lnTo>
                    <a:pt x="109424" y="170924"/>
                  </a:lnTo>
                  <a:lnTo>
                    <a:pt x="1573529" y="37846"/>
                  </a:lnTo>
                  <a:lnTo>
                    <a:pt x="1570101" y="0"/>
                  </a:lnTo>
                  <a:close/>
                </a:path>
                <a:path w="1573529" h="233679">
                  <a:moveTo>
                    <a:pt x="94824" y="141097"/>
                  </a:moveTo>
                  <a:lnTo>
                    <a:pt x="45720" y="141097"/>
                  </a:lnTo>
                  <a:lnTo>
                    <a:pt x="75334" y="154963"/>
                  </a:lnTo>
                  <a:lnTo>
                    <a:pt x="94824" y="14109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47688" y="4026408"/>
            <a:ext cx="5755005" cy="655320"/>
            <a:chOff x="647688" y="4026408"/>
            <a:chExt cx="5755005" cy="655320"/>
          </a:xfrm>
        </p:grpSpPr>
        <p:sp>
          <p:nvSpPr>
            <p:cNvPr id="18" name="object 18"/>
            <p:cNvSpPr/>
            <p:nvPr/>
          </p:nvSpPr>
          <p:spPr>
            <a:xfrm>
              <a:off x="647688" y="4157765"/>
              <a:ext cx="4657016" cy="5233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46547" y="4026408"/>
              <a:ext cx="1255776" cy="4251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359019" y="4131585"/>
              <a:ext cx="1000760" cy="171450"/>
            </a:xfrm>
            <a:custGeom>
              <a:avLst/>
              <a:gdLst/>
              <a:ahLst/>
              <a:cxnLst/>
              <a:rect l="l" t="t" r="r" b="b"/>
              <a:pathLst>
                <a:path w="1000760" h="171450">
                  <a:moveTo>
                    <a:pt x="150304" y="0"/>
                  </a:moveTo>
                  <a:lnTo>
                    <a:pt x="143128" y="2391"/>
                  </a:lnTo>
                  <a:lnTo>
                    <a:pt x="0" y="84560"/>
                  </a:lnTo>
                  <a:lnTo>
                    <a:pt x="141985" y="168634"/>
                  </a:lnTo>
                  <a:lnTo>
                    <a:pt x="149109" y="171118"/>
                  </a:lnTo>
                  <a:lnTo>
                    <a:pt x="156400" y="170697"/>
                  </a:lnTo>
                  <a:lnTo>
                    <a:pt x="163024" y="167562"/>
                  </a:lnTo>
                  <a:lnTo>
                    <a:pt x="168147" y="161903"/>
                  </a:lnTo>
                  <a:lnTo>
                    <a:pt x="170614" y="154781"/>
                  </a:lnTo>
                  <a:lnTo>
                    <a:pt x="170164" y="147504"/>
                  </a:lnTo>
                  <a:lnTo>
                    <a:pt x="167022" y="140918"/>
                  </a:lnTo>
                  <a:lnTo>
                    <a:pt x="161416" y="135868"/>
                  </a:lnTo>
                  <a:lnTo>
                    <a:pt x="108138" y="104328"/>
                  </a:lnTo>
                  <a:lnTo>
                    <a:pt x="37718" y="103864"/>
                  </a:lnTo>
                  <a:lnTo>
                    <a:pt x="37972" y="65764"/>
                  </a:lnTo>
                  <a:lnTo>
                    <a:pt x="109241" y="65764"/>
                  </a:lnTo>
                  <a:lnTo>
                    <a:pt x="162051" y="35411"/>
                  </a:lnTo>
                  <a:lnTo>
                    <a:pt x="167753" y="30432"/>
                  </a:lnTo>
                  <a:lnTo>
                    <a:pt x="170989" y="23870"/>
                  </a:lnTo>
                  <a:lnTo>
                    <a:pt x="171535" y="16569"/>
                  </a:lnTo>
                  <a:lnTo>
                    <a:pt x="169163" y="9376"/>
                  </a:lnTo>
                  <a:lnTo>
                    <a:pt x="164131" y="3694"/>
                  </a:lnTo>
                  <a:lnTo>
                    <a:pt x="157575" y="502"/>
                  </a:lnTo>
                  <a:lnTo>
                    <a:pt x="150304" y="0"/>
                  </a:lnTo>
                  <a:close/>
                </a:path>
                <a:path w="1000760" h="171450">
                  <a:moveTo>
                    <a:pt x="108432" y="66229"/>
                  </a:moveTo>
                  <a:lnTo>
                    <a:pt x="75628" y="85083"/>
                  </a:lnTo>
                  <a:lnTo>
                    <a:pt x="108138" y="104328"/>
                  </a:lnTo>
                  <a:lnTo>
                    <a:pt x="1000125" y="110214"/>
                  </a:lnTo>
                  <a:lnTo>
                    <a:pt x="1000378" y="72114"/>
                  </a:lnTo>
                  <a:lnTo>
                    <a:pt x="108432" y="66229"/>
                  </a:lnTo>
                  <a:close/>
                </a:path>
                <a:path w="1000760" h="171450">
                  <a:moveTo>
                    <a:pt x="37972" y="65764"/>
                  </a:moveTo>
                  <a:lnTo>
                    <a:pt x="37718" y="103864"/>
                  </a:lnTo>
                  <a:lnTo>
                    <a:pt x="108138" y="104328"/>
                  </a:lnTo>
                  <a:lnTo>
                    <a:pt x="103063" y="101324"/>
                  </a:lnTo>
                  <a:lnTo>
                    <a:pt x="47370" y="101324"/>
                  </a:lnTo>
                  <a:lnTo>
                    <a:pt x="47497" y="68431"/>
                  </a:lnTo>
                  <a:lnTo>
                    <a:pt x="104601" y="68431"/>
                  </a:lnTo>
                  <a:lnTo>
                    <a:pt x="108432" y="66229"/>
                  </a:lnTo>
                  <a:lnTo>
                    <a:pt x="37972" y="65764"/>
                  </a:lnTo>
                  <a:close/>
                </a:path>
                <a:path w="1000760" h="171450">
                  <a:moveTo>
                    <a:pt x="47497" y="68431"/>
                  </a:moveTo>
                  <a:lnTo>
                    <a:pt x="47370" y="101324"/>
                  </a:lnTo>
                  <a:lnTo>
                    <a:pt x="75628" y="85083"/>
                  </a:lnTo>
                  <a:lnTo>
                    <a:pt x="47497" y="68431"/>
                  </a:lnTo>
                  <a:close/>
                </a:path>
                <a:path w="1000760" h="171450">
                  <a:moveTo>
                    <a:pt x="75628" y="85083"/>
                  </a:moveTo>
                  <a:lnTo>
                    <a:pt x="47370" y="101324"/>
                  </a:lnTo>
                  <a:lnTo>
                    <a:pt x="103063" y="101324"/>
                  </a:lnTo>
                  <a:lnTo>
                    <a:pt x="75628" y="85083"/>
                  </a:lnTo>
                  <a:close/>
                </a:path>
                <a:path w="1000760" h="171450">
                  <a:moveTo>
                    <a:pt x="104601" y="68431"/>
                  </a:moveTo>
                  <a:lnTo>
                    <a:pt x="47497" y="68431"/>
                  </a:lnTo>
                  <a:lnTo>
                    <a:pt x="75628" y="85083"/>
                  </a:lnTo>
                  <a:lnTo>
                    <a:pt x="104601" y="68431"/>
                  </a:lnTo>
                  <a:close/>
                </a:path>
                <a:path w="1000760" h="171450">
                  <a:moveTo>
                    <a:pt x="109241" y="65764"/>
                  </a:moveTo>
                  <a:lnTo>
                    <a:pt x="37972" y="65764"/>
                  </a:lnTo>
                  <a:lnTo>
                    <a:pt x="108432" y="66229"/>
                  </a:lnTo>
                  <a:lnTo>
                    <a:pt x="109241" y="6576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689219" y="2935350"/>
            <a:ext cx="3068320" cy="268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7125" marR="5080" indent="-129540">
              <a:lnSpc>
                <a:spcPct val="100000"/>
              </a:lnSpc>
              <a:spcBef>
                <a:spcPts val="95"/>
              </a:spcBef>
            </a:pPr>
            <a:r>
              <a:rPr sz="1600" spc="95" dirty="0">
                <a:solidFill>
                  <a:srgbClr val="0D0D0D"/>
                </a:solidFill>
                <a:latin typeface="Arial"/>
                <a:cs typeface="Arial"/>
              </a:rPr>
              <a:t>Método </a:t>
            </a:r>
            <a:r>
              <a:rPr sz="1600" spc="114" dirty="0">
                <a:solidFill>
                  <a:srgbClr val="0D0D0D"/>
                </a:solidFill>
                <a:latin typeface="Arial"/>
                <a:cs typeface="Arial"/>
              </a:rPr>
              <a:t>anônimo </a:t>
            </a:r>
            <a:r>
              <a:rPr sz="1600" spc="100" dirty="0">
                <a:solidFill>
                  <a:srgbClr val="0D0D0D"/>
                </a:solidFill>
                <a:latin typeface="Arial"/>
                <a:cs typeface="Arial"/>
              </a:rPr>
              <a:t>na  </a:t>
            </a:r>
            <a:r>
              <a:rPr sz="1600" spc="15" dirty="0">
                <a:solidFill>
                  <a:srgbClr val="0D0D0D"/>
                </a:solidFill>
                <a:latin typeface="Arial"/>
                <a:cs typeface="Arial"/>
              </a:rPr>
              <a:t>expressão</a:t>
            </a:r>
            <a:r>
              <a:rPr sz="1600" spc="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110" dirty="0">
                <a:solidFill>
                  <a:srgbClr val="0D0D0D"/>
                </a:solidFill>
                <a:latin typeface="Arial"/>
                <a:cs typeface="Arial"/>
              </a:rPr>
              <a:t>lambda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822325" marR="114935" indent="28575">
              <a:lnSpc>
                <a:spcPct val="100000"/>
              </a:lnSpc>
            </a:pPr>
            <a:r>
              <a:rPr sz="1600" spc="95" dirty="0">
                <a:solidFill>
                  <a:srgbClr val="0D0D0D"/>
                </a:solidFill>
                <a:latin typeface="Arial"/>
                <a:cs typeface="Arial"/>
              </a:rPr>
              <a:t>Método </a:t>
            </a:r>
            <a:r>
              <a:rPr sz="1600" spc="50" dirty="0">
                <a:solidFill>
                  <a:srgbClr val="0D0D0D"/>
                </a:solidFill>
                <a:latin typeface="Arial"/>
                <a:cs typeface="Arial"/>
              </a:rPr>
              <a:t>de </a:t>
            </a:r>
            <a:r>
              <a:rPr sz="1600" spc="85" dirty="0">
                <a:solidFill>
                  <a:srgbClr val="0D0D0D"/>
                </a:solidFill>
                <a:latin typeface="Arial"/>
                <a:cs typeface="Arial"/>
              </a:rPr>
              <a:t>instância  </a:t>
            </a:r>
            <a:r>
              <a:rPr sz="1600" spc="95" dirty="0">
                <a:solidFill>
                  <a:srgbClr val="0D0D0D"/>
                </a:solidFill>
                <a:latin typeface="Arial"/>
                <a:cs typeface="Arial"/>
              </a:rPr>
              <a:t>definido </a:t>
            </a:r>
            <a:r>
              <a:rPr sz="1600" spc="145" dirty="0">
                <a:solidFill>
                  <a:srgbClr val="0D0D0D"/>
                </a:solidFill>
                <a:latin typeface="Arial"/>
                <a:cs typeface="Arial"/>
              </a:rPr>
              <a:t>numa</a:t>
            </a:r>
            <a:r>
              <a:rPr sz="1600" spc="29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0D0D0D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Arial"/>
              <a:cs typeface="Arial"/>
            </a:endParaRPr>
          </a:p>
          <a:p>
            <a:pPr marL="12700" marR="876935" algn="ctr">
              <a:lnSpc>
                <a:spcPct val="100000"/>
              </a:lnSpc>
            </a:pPr>
            <a:r>
              <a:rPr sz="1600" spc="95" dirty="0">
                <a:solidFill>
                  <a:srgbClr val="0D0D0D"/>
                </a:solidFill>
                <a:latin typeface="Arial"/>
                <a:cs typeface="Arial"/>
              </a:rPr>
              <a:t>Método </a:t>
            </a:r>
            <a:r>
              <a:rPr sz="1600" spc="50" dirty="0">
                <a:solidFill>
                  <a:srgbClr val="0D0D0D"/>
                </a:solidFill>
                <a:latin typeface="Arial"/>
                <a:cs typeface="Arial"/>
              </a:rPr>
              <a:t>de </a:t>
            </a:r>
            <a:r>
              <a:rPr sz="1600" spc="80" dirty="0">
                <a:solidFill>
                  <a:srgbClr val="0D0D0D"/>
                </a:solidFill>
                <a:latin typeface="Arial"/>
                <a:cs typeface="Arial"/>
              </a:rPr>
              <a:t>referência  </a:t>
            </a:r>
            <a:r>
              <a:rPr sz="1600" spc="35" dirty="0">
                <a:solidFill>
                  <a:srgbClr val="0D0D0D"/>
                </a:solidFill>
                <a:latin typeface="Arial"/>
                <a:cs typeface="Arial"/>
              </a:rPr>
              <a:t>usado </a:t>
            </a:r>
            <a:r>
              <a:rPr sz="1600" spc="145" dirty="0">
                <a:solidFill>
                  <a:srgbClr val="0D0D0D"/>
                </a:solidFill>
                <a:latin typeface="Arial"/>
                <a:cs typeface="Arial"/>
              </a:rPr>
              <a:t>numa  </a:t>
            </a:r>
            <a:r>
              <a:rPr sz="1600" spc="15" dirty="0">
                <a:solidFill>
                  <a:srgbClr val="0D0D0D"/>
                </a:solidFill>
                <a:latin typeface="Arial"/>
                <a:cs typeface="Arial"/>
              </a:rPr>
              <a:t>expressão</a:t>
            </a:r>
            <a:r>
              <a:rPr sz="1600" spc="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110" dirty="0">
                <a:solidFill>
                  <a:srgbClr val="0D0D0D"/>
                </a:solidFill>
                <a:latin typeface="Arial"/>
                <a:cs typeface="Arial"/>
              </a:rPr>
              <a:t>lambda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11423" y="4882896"/>
            <a:ext cx="2961640" cy="1463040"/>
            <a:chOff x="3011423" y="4882896"/>
            <a:chExt cx="2961640" cy="1463040"/>
          </a:xfrm>
        </p:grpSpPr>
        <p:sp>
          <p:nvSpPr>
            <p:cNvPr id="23" name="object 23"/>
            <p:cNvSpPr/>
            <p:nvPr/>
          </p:nvSpPr>
          <p:spPr>
            <a:xfrm>
              <a:off x="4145279" y="4882896"/>
              <a:ext cx="1827276" cy="9174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29814" y="5072507"/>
              <a:ext cx="1700530" cy="662305"/>
            </a:xfrm>
            <a:custGeom>
              <a:avLst/>
              <a:gdLst/>
              <a:ahLst/>
              <a:cxnLst/>
              <a:rect l="l" t="t" r="r" b="b"/>
              <a:pathLst>
                <a:path w="1700529" h="662304">
                  <a:moveTo>
                    <a:pt x="105477" y="72174"/>
                  </a:moveTo>
                  <a:lnTo>
                    <a:pt x="88633" y="125476"/>
                  </a:lnTo>
                  <a:lnTo>
                    <a:pt x="85570" y="176657"/>
                  </a:lnTo>
                  <a:lnTo>
                    <a:pt x="83333" y="232791"/>
                  </a:lnTo>
                  <a:lnTo>
                    <a:pt x="82112" y="318770"/>
                  </a:lnTo>
                  <a:lnTo>
                    <a:pt x="82216" y="324485"/>
                  </a:lnTo>
                  <a:lnTo>
                    <a:pt x="94154" y="362077"/>
                  </a:lnTo>
                  <a:lnTo>
                    <a:pt x="95043" y="363093"/>
                  </a:lnTo>
                  <a:lnTo>
                    <a:pt x="106219" y="378079"/>
                  </a:lnTo>
                  <a:lnTo>
                    <a:pt x="146605" y="412623"/>
                  </a:lnTo>
                  <a:lnTo>
                    <a:pt x="199564" y="442722"/>
                  </a:lnTo>
                  <a:lnTo>
                    <a:pt x="266493" y="471678"/>
                  </a:lnTo>
                  <a:lnTo>
                    <a:pt x="304974" y="485521"/>
                  </a:lnTo>
                  <a:lnTo>
                    <a:pt x="346503" y="499110"/>
                  </a:lnTo>
                  <a:lnTo>
                    <a:pt x="391207" y="512445"/>
                  </a:lnTo>
                  <a:lnTo>
                    <a:pt x="438705" y="525246"/>
                  </a:lnTo>
                  <a:lnTo>
                    <a:pt x="488870" y="537718"/>
                  </a:lnTo>
                  <a:lnTo>
                    <a:pt x="541702" y="549795"/>
                  </a:lnTo>
                  <a:lnTo>
                    <a:pt x="597074" y="561378"/>
                  </a:lnTo>
                  <a:lnTo>
                    <a:pt x="654732" y="572477"/>
                  </a:lnTo>
                  <a:lnTo>
                    <a:pt x="714549" y="583095"/>
                  </a:lnTo>
                  <a:lnTo>
                    <a:pt x="776398" y="593128"/>
                  </a:lnTo>
                  <a:lnTo>
                    <a:pt x="840152" y="602691"/>
                  </a:lnTo>
                  <a:lnTo>
                    <a:pt x="905684" y="611581"/>
                  </a:lnTo>
                  <a:lnTo>
                    <a:pt x="972867" y="619912"/>
                  </a:lnTo>
                  <a:lnTo>
                    <a:pt x="1111170" y="634517"/>
                  </a:lnTo>
                  <a:lnTo>
                    <a:pt x="1254299" y="646264"/>
                  </a:lnTo>
                  <a:lnTo>
                    <a:pt x="1400857" y="654964"/>
                  </a:lnTo>
                  <a:lnTo>
                    <a:pt x="1549955" y="660400"/>
                  </a:lnTo>
                  <a:lnTo>
                    <a:pt x="1699561" y="662203"/>
                  </a:lnTo>
                  <a:lnTo>
                    <a:pt x="1700069" y="624116"/>
                  </a:lnTo>
                  <a:lnTo>
                    <a:pt x="1550336" y="622300"/>
                  </a:lnTo>
                  <a:lnTo>
                    <a:pt x="1402254" y="616889"/>
                  </a:lnTo>
                  <a:lnTo>
                    <a:pt x="1256585" y="608241"/>
                  </a:lnTo>
                  <a:lnTo>
                    <a:pt x="1114345" y="596557"/>
                  </a:lnTo>
                  <a:lnTo>
                    <a:pt x="976804" y="582015"/>
                  </a:lnTo>
                  <a:lnTo>
                    <a:pt x="910256" y="573773"/>
                  </a:lnTo>
                  <a:lnTo>
                    <a:pt x="845232" y="564946"/>
                  </a:lnTo>
                  <a:lnTo>
                    <a:pt x="781986" y="555459"/>
                  </a:lnTo>
                  <a:lnTo>
                    <a:pt x="720645" y="545490"/>
                  </a:lnTo>
                  <a:lnTo>
                    <a:pt x="661336" y="534962"/>
                  </a:lnTo>
                  <a:lnTo>
                    <a:pt x="604313" y="523963"/>
                  </a:lnTo>
                  <a:lnTo>
                    <a:pt x="549576" y="512445"/>
                  </a:lnTo>
                  <a:lnTo>
                    <a:pt x="497379" y="500634"/>
                  </a:lnTo>
                  <a:lnTo>
                    <a:pt x="447849" y="488315"/>
                  </a:lnTo>
                  <a:lnTo>
                    <a:pt x="401240" y="475615"/>
                  </a:lnTo>
                  <a:lnTo>
                    <a:pt x="357425" y="462534"/>
                  </a:lnTo>
                  <a:lnTo>
                    <a:pt x="316785" y="449326"/>
                  </a:lnTo>
                  <a:lnTo>
                    <a:pt x="279574" y="435737"/>
                  </a:lnTo>
                  <a:lnTo>
                    <a:pt x="215439" y="408178"/>
                  </a:lnTo>
                  <a:lnTo>
                    <a:pt x="166671" y="380111"/>
                  </a:lnTo>
                  <a:lnTo>
                    <a:pt x="137018" y="355219"/>
                  </a:lnTo>
                  <a:lnTo>
                    <a:pt x="136699" y="355219"/>
                  </a:lnTo>
                  <a:lnTo>
                    <a:pt x="134667" y="352933"/>
                  </a:lnTo>
                  <a:lnTo>
                    <a:pt x="134994" y="352933"/>
                  </a:lnTo>
                  <a:lnTo>
                    <a:pt x="128175" y="343789"/>
                  </a:lnTo>
                  <a:lnTo>
                    <a:pt x="127555" y="343789"/>
                  </a:lnTo>
                  <a:lnTo>
                    <a:pt x="125523" y="340233"/>
                  </a:lnTo>
                  <a:lnTo>
                    <a:pt x="125928" y="340233"/>
                  </a:lnTo>
                  <a:lnTo>
                    <a:pt x="122964" y="333756"/>
                  </a:lnTo>
                  <a:lnTo>
                    <a:pt x="122221" y="333756"/>
                  </a:lnTo>
                  <a:lnTo>
                    <a:pt x="120697" y="328803"/>
                  </a:lnTo>
                  <a:lnTo>
                    <a:pt x="121466" y="328803"/>
                  </a:lnTo>
                  <a:lnTo>
                    <a:pt x="120400" y="321818"/>
                  </a:lnTo>
                  <a:lnTo>
                    <a:pt x="120189" y="321818"/>
                  </a:lnTo>
                  <a:lnTo>
                    <a:pt x="119935" y="318770"/>
                  </a:lnTo>
                  <a:lnTo>
                    <a:pt x="120215" y="318770"/>
                  </a:lnTo>
                  <a:lnTo>
                    <a:pt x="120707" y="261493"/>
                  </a:lnTo>
                  <a:lnTo>
                    <a:pt x="121495" y="231775"/>
                  </a:lnTo>
                  <a:lnTo>
                    <a:pt x="122528" y="202946"/>
                  </a:lnTo>
                  <a:lnTo>
                    <a:pt x="123618" y="176657"/>
                  </a:lnTo>
                  <a:lnTo>
                    <a:pt x="124776" y="156689"/>
                  </a:lnTo>
                  <a:lnTo>
                    <a:pt x="105477" y="72174"/>
                  </a:lnTo>
                  <a:close/>
                </a:path>
                <a:path w="1700529" h="662304">
                  <a:moveTo>
                    <a:pt x="134667" y="352933"/>
                  </a:moveTo>
                  <a:lnTo>
                    <a:pt x="136699" y="355219"/>
                  </a:lnTo>
                  <a:lnTo>
                    <a:pt x="135858" y="354091"/>
                  </a:lnTo>
                  <a:lnTo>
                    <a:pt x="134667" y="352933"/>
                  </a:lnTo>
                  <a:close/>
                </a:path>
                <a:path w="1700529" h="662304">
                  <a:moveTo>
                    <a:pt x="135858" y="354091"/>
                  </a:moveTo>
                  <a:lnTo>
                    <a:pt x="136699" y="355219"/>
                  </a:lnTo>
                  <a:lnTo>
                    <a:pt x="137018" y="355219"/>
                  </a:lnTo>
                  <a:lnTo>
                    <a:pt x="135858" y="354091"/>
                  </a:lnTo>
                  <a:close/>
                </a:path>
                <a:path w="1700529" h="662304">
                  <a:moveTo>
                    <a:pt x="134994" y="352933"/>
                  </a:moveTo>
                  <a:lnTo>
                    <a:pt x="134667" y="352933"/>
                  </a:lnTo>
                  <a:lnTo>
                    <a:pt x="135858" y="354091"/>
                  </a:lnTo>
                  <a:lnTo>
                    <a:pt x="134994" y="352933"/>
                  </a:lnTo>
                  <a:close/>
                </a:path>
                <a:path w="1700529" h="662304">
                  <a:moveTo>
                    <a:pt x="125523" y="340233"/>
                  </a:moveTo>
                  <a:lnTo>
                    <a:pt x="127555" y="343789"/>
                  </a:lnTo>
                  <a:lnTo>
                    <a:pt x="126571" y="341637"/>
                  </a:lnTo>
                  <a:lnTo>
                    <a:pt x="125523" y="340233"/>
                  </a:lnTo>
                  <a:close/>
                </a:path>
                <a:path w="1700529" h="662304">
                  <a:moveTo>
                    <a:pt x="126571" y="341637"/>
                  </a:moveTo>
                  <a:lnTo>
                    <a:pt x="127555" y="343789"/>
                  </a:lnTo>
                  <a:lnTo>
                    <a:pt x="128175" y="343789"/>
                  </a:lnTo>
                  <a:lnTo>
                    <a:pt x="126571" y="341637"/>
                  </a:lnTo>
                  <a:close/>
                </a:path>
                <a:path w="1700529" h="662304">
                  <a:moveTo>
                    <a:pt x="125928" y="340233"/>
                  </a:moveTo>
                  <a:lnTo>
                    <a:pt x="125523" y="340233"/>
                  </a:lnTo>
                  <a:lnTo>
                    <a:pt x="126571" y="341637"/>
                  </a:lnTo>
                  <a:lnTo>
                    <a:pt x="125928" y="340233"/>
                  </a:lnTo>
                  <a:close/>
                </a:path>
                <a:path w="1700529" h="662304">
                  <a:moveTo>
                    <a:pt x="120697" y="328803"/>
                  </a:moveTo>
                  <a:lnTo>
                    <a:pt x="122221" y="333756"/>
                  </a:lnTo>
                  <a:lnTo>
                    <a:pt x="121850" y="331321"/>
                  </a:lnTo>
                  <a:lnTo>
                    <a:pt x="120697" y="328803"/>
                  </a:lnTo>
                  <a:close/>
                </a:path>
                <a:path w="1700529" h="662304">
                  <a:moveTo>
                    <a:pt x="121850" y="331321"/>
                  </a:moveTo>
                  <a:lnTo>
                    <a:pt x="122221" y="333756"/>
                  </a:lnTo>
                  <a:lnTo>
                    <a:pt x="122964" y="333756"/>
                  </a:lnTo>
                  <a:lnTo>
                    <a:pt x="121850" y="331321"/>
                  </a:lnTo>
                  <a:close/>
                </a:path>
                <a:path w="1700529" h="662304">
                  <a:moveTo>
                    <a:pt x="121466" y="328803"/>
                  </a:moveTo>
                  <a:lnTo>
                    <a:pt x="120697" y="328803"/>
                  </a:lnTo>
                  <a:lnTo>
                    <a:pt x="121850" y="331321"/>
                  </a:lnTo>
                  <a:lnTo>
                    <a:pt x="121466" y="328803"/>
                  </a:lnTo>
                  <a:close/>
                </a:path>
                <a:path w="1700529" h="662304">
                  <a:moveTo>
                    <a:pt x="119935" y="318770"/>
                  </a:moveTo>
                  <a:lnTo>
                    <a:pt x="120189" y="321818"/>
                  </a:lnTo>
                  <a:lnTo>
                    <a:pt x="120200" y="320507"/>
                  </a:lnTo>
                  <a:lnTo>
                    <a:pt x="119935" y="318770"/>
                  </a:lnTo>
                  <a:close/>
                </a:path>
                <a:path w="1700529" h="662304">
                  <a:moveTo>
                    <a:pt x="120200" y="320507"/>
                  </a:moveTo>
                  <a:lnTo>
                    <a:pt x="120189" y="321818"/>
                  </a:lnTo>
                  <a:lnTo>
                    <a:pt x="120400" y="321818"/>
                  </a:lnTo>
                  <a:lnTo>
                    <a:pt x="120200" y="320507"/>
                  </a:lnTo>
                  <a:close/>
                </a:path>
                <a:path w="1700529" h="662304">
                  <a:moveTo>
                    <a:pt x="120215" y="318770"/>
                  </a:moveTo>
                  <a:lnTo>
                    <a:pt x="119935" y="318770"/>
                  </a:lnTo>
                  <a:lnTo>
                    <a:pt x="120200" y="320507"/>
                  </a:lnTo>
                  <a:lnTo>
                    <a:pt x="120215" y="318770"/>
                  </a:lnTo>
                  <a:close/>
                </a:path>
                <a:path w="1700529" h="662304">
                  <a:moveTo>
                    <a:pt x="135679" y="33274"/>
                  </a:moveTo>
                  <a:lnTo>
                    <a:pt x="97964" y="33274"/>
                  </a:lnTo>
                  <a:lnTo>
                    <a:pt x="135683" y="38989"/>
                  </a:lnTo>
                  <a:lnTo>
                    <a:pt x="134794" y="44958"/>
                  </a:lnTo>
                  <a:lnTo>
                    <a:pt x="128571" y="102108"/>
                  </a:lnTo>
                  <a:lnTo>
                    <a:pt x="125142" y="150368"/>
                  </a:lnTo>
                  <a:lnTo>
                    <a:pt x="124776" y="156689"/>
                  </a:lnTo>
                  <a:lnTo>
                    <a:pt x="127682" y="169418"/>
                  </a:lnTo>
                  <a:lnTo>
                    <a:pt x="130825" y="176266"/>
                  </a:lnTo>
                  <a:lnTo>
                    <a:pt x="136159" y="181244"/>
                  </a:lnTo>
                  <a:lnTo>
                    <a:pt x="142970" y="183866"/>
                  </a:lnTo>
                  <a:lnTo>
                    <a:pt x="150542" y="183642"/>
                  </a:lnTo>
                  <a:lnTo>
                    <a:pt x="157446" y="180554"/>
                  </a:lnTo>
                  <a:lnTo>
                    <a:pt x="162432" y="175228"/>
                  </a:lnTo>
                  <a:lnTo>
                    <a:pt x="165062" y="168425"/>
                  </a:lnTo>
                  <a:lnTo>
                    <a:pt x="164893" y="160909"/>
                  </a:lnTo>
                  <a:lnTo>
                    <a:pt x="135679" y="33274"/>
                  </a:lnTo>
                  <a:close/>
                </a:path>
                <a:path w="1700529" h="662304">
                  <a:moveTo>
                    <a:pt x="135475" y="40386"/>
                  </a:moveTo>
                  <a:lnTo>
                    <a:pt x="98218" y="40386"/>
                  </a:lnTo>
                  <a:lnTo>
                    <a:pt x="129587" y="50165"/>
                  </a:lnTo>
                  <a:lnTo>
                    <a:pt x="105477" y="72174"/>
                  </a:lnTo>
                  <a:lnTo>
                    <a:pt x="124776" y="156689"/>
                  </a:lnTo>
                  <a:lnTo>
                    <a:pt x="125142" y="150368"/>
                  </a:lnTo>
                  <a:lnTo>
                    <a:pt x="126869" y="124475"/>
                  </a:lnTo>
                  <a:lnTo>
                    <a:pt x="130476" y="80645"/>
                  </a:lnTo>
                  <a:lnTo>
                    <a:pt x="134794" y="44958"/>
                  </a:lnTo>
                  <a:lnTo>
                    <a:pt x="135475" y="40386"/>
                  </a:lnTo>
                  <a:close/>
                </a:path>
                <a:path w="1700529" h="662304">
                  <a:moveTo>
                    <a:pt x="128063" y="0"/>
                  </a:moveTo>
                  <a:lnTo>
                    <a:pt x="6143" y="111252"/>
                  </a:lnTo>
                  <a:lnTo>
                    <a:pt x="1696" y="117369"/>
                  </a:lnTo>
                  <a:lnTo>
                    <a:pt x="0" y="124475"/>
                  </a:lnTo>
                  <a:lnTo>
                    <a:pt x="1089" y="131700"/>
                  </a:lnTo>
                  <a:lnTo>
                    <a:pt x="5000" y="138176"/>
                  </a:lnTo>
                  <a:lnTo>
                    <a:pt x="11100" y="142622"/>
                  </a:lnTo>
                  <a:lnTo>
                    <a:pt x="18176" y="144319"/>
                  </a:lnTo>
                  <a:lnTo>
                    <a:pt x="25396" y="143230"/>
                  </a:lnTo>
                  <a:lnTo>
                    <a:pt x="31924" y="139319"/>
                  </a:lnTo>
                  <a:lnTo>
                    <a:pt x="91871" y="84595"/>
                  </a:lnTo>
                  <a:lnTo>
                    <a:pt x="92503" y="77343"/>
                  </a:lnTo>
                  <a:lnTo>
                    <a:pt x="93646" y="67056"/>
                  </a:lnTo>
                  <a:lnTo>
                    <a:pt x="94662" y="57404"/>
                  </a:lnTo>
                  <a:lnTo>
                    <a:pt x="95805" y="48133"/>
                  </a:lnTo>
                  <a:lnTo>
                    <a:pt x="96948" y="39751"/>
                  </a:lnTo>
                  <a:lnTo>
                    <a:pt x="97964" y="33274"/>
                  </a:lnTo>
                  <a:lnTo>
                    <a:pt x="135679" y="33274"/>
                  </a:lnTo>
                  <a:lnTo>
                    <a:pt x="128063" y="0"/>
                  </a:lnTo>
                  <a:close/>
                </a:path>
                <a:path w="1700529" h="662304">
                  <a:moveTo>
                    <a:pt x="97964" y="33274"/>
                  </a:moveTo>
                  <a:lnTo>
                    <a:pt x="96862" y="40386"/>
                  </a:lnTo>
                  <a:lnTo>
                    <a:pt x="95805" y="48133"/>
                  </a:lnTo>
                  <a:lnTo>
                    <a:pt x="94662" y="57404"/>
                  </a:lnTo>
                  <a:lnTo>
                    <a:pt x="93646" y="67056"/>
                  </a:lnTo>
                  <a:lnTo>
                    <a:pt x="92503" y="77343"/>
                  </a:lnTo>
                  <a:lnTo>
                    <a:pt x="91871" y="84595"/>
                  </a:lnTo>
                  <a:lnTo>
                    <a:pt x="105477" y="72174"/>
                  </a:lnTo>
                  <a:lnTo>
                    <a:pt x="98218" y="40386"/>
                  </a:lnTo>
                  <a:lnTo>
                    <a:pt x="135475" y="40386"/>
                  </a:lnTo>
                  <a:lnTo>
                    <a:pt x="135683" y="38989"/>
                  </a:lnTo>
                  <a:lnTo>
                    <a:pt x="97964" y="33274"/>
                  </a:lnTo>
                  <a:close/>
                </a:path>
                <a:path w="1700529" h="662304">
                  <a:moveTo>
                    <a:pt x="98218" y="40386"/>
                  </a:moveTo>
                  <a:lnTo>
                    <a:pt x="105477" y="72174"/>
                  </a:lnTo>
                  <a:lnTo>
                    <a:pt x="129587" y="50165"/>
                  </a:lnTo>
                  <a:lnTo>
                    <a:pt x="98218" y="4038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11423" y="5241036"/>
              <a:ext cx="559308" cy="11049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61461" y="5430393"/>
              <a:ext cx="381635" cy="850900"/>
            </a:xfrm>
            <a:custGeom>
              <a:avLst/>
              <a:gdLst/>
              <a:ahLst/>
              <a:cxnLst/>
              <a:rect l="l" t="t" r="r" b="b"/>
              <a:pathLst>
                <a:path w="381635" h="850900">
                  <a:moveTo>
                    <a:pt x="23252" y="808923"/>
                  </a:moveTo>
                  <a:lnTo>
                    <a:pt x="0" y="838860"/>
                  </a:lnTo>
                  <a:lnTo>
                    <a:pt x="888" y="839520"/>
                  </a:lnTo>
                  <a:lnTo>
                    <a:pt x="2667" y="840892"/>
                  </a:lnTo>
                  <a:lnTo>
                    <a:pt x="55244" y="847978"/>
                  </a:lnTo>
                  <a:lnTo>
                    <a:pt x="127507" y="850099"/>
                  </a:lnTo>
                  <a:lnTo>
                    <a:pt x="154431" y="850303"/>
                  </a:lnTo>
                  <a:lnTo>
                    <a:pt x="159512" y="849947"/>
                  </a:lnTo>
                  <a:lnTo>
                    <a:pt x="160781" y="849833"/>
                  </a:lnTo>
                  <a:lnTo>
                    <a:pt x="161925" y="849617"/>
                  </a:lnTo>
                  <a:lnTo>
                    <a:pt x="163068" y="849274"/>
                  </a:lnTo>
                  <a:lnTo>
                    <a:pt x="166496" y="848321"/>
                  </a:lnTo>
                  <a:lnTo>
                    <a:pt x="178815" y="842086"/>
                  </a:lnTo>
                  <a:lnTo>
                    <a:pt x="179705" y="841501"/>
                  </a:lnTo>
                  <a:lnTo>
                    <a:pt x="187832" y="834351"/>
                  </a:lnTo>
                  <a:lnTo>
                    <a:pt x="188594" y="833589"/>
                  </a:lnTo>
                  <a:lnTo>
                    <a:pt x="189230" y="832789"/>
                  </a:lnTo>
                  <a:lnTo>
                    <a:pt x="195961" y="824687"/>
                  </a:lnTo>
                  <a:lnTo>
                    <a:pt x="203868" y="812647"/>
                  </a:lnTo>
                  <a:lnTo>
                    <a:pt x="152654" y="812647"/>
                  </a:lnTo>
                  <a:lnTo>
                    <a:pt x="154206" y="812199"/>
                  </a:lnTo>
                  <a:lnTo>
                    <a:pt x="90424" y="811250"/>
                  </a:lnTo>
                  <a:lnTo>
                    <a:pt x="49088" y="809447"/>
                  </a:lnTo>
                  <a:lnTo>
                    <a:pt x="24256" y="809447"/>
                  </a:lnTo>
                  <a:lnTo>
                    <a:pt x="23252" y="808923"/>
                  </a:lnTo>
                  <a:close/>
                </a:path>
                <a:path w="381635" h="850900">
                  <a:moveTo>
                    <a:pt x="154874" y="812176"/>
                  </a:moveTo>
                  <a:lnTo>
                    <a:pt x="154686" y="812203"/>
                  </a:lnTo>
                  <a:lnTo>
                    <a:pt x="154194" y="812203"/>
                  </a:lnTo>
                  <a:lnTo>
                    <a:pt x="152654" y="812647"/>
                  </a:lnTo>
                  <a:lnTo>
                    <a:pt x="154743" y="812259"/>
                  </a:lnTo>
                  <a:lnTo>
                    <a:pt x="154874" y="812176"/>
                  </a:lnTo>
                  <a:close/>
                </a:path>
                <a:path w="381635" h="850900">
                  <a:moveTo>
                    <a:pt x="154743" y="812259"/>
                  </a:moveTo>
                  <a:lnTo>
                    <a:pt x="152654" y="812647"/>
                  </a:lnTo>
                  <a:lnTo>
                    <a:pt x="203868" y="812647"/>
                  </a:lnTo>
                  <a:lnTo>
                    <a:pt x="203970" y="812457"/>
                  </a:lnTo>
                  <a:lnTo>
                    <a:pt x="154431" y="812457"/>
                  </a:lnTo>
                  <a:lnTo>
                    <a:pt x="154743" y="812259"/>
                  </a:lnTo>
                  <a:close/>
                </a:path>
                <a:path w="381635" h="850900">
                  <a:moveTo>
                    <a:pt x="154851" y="812239"/>
                  </a:moveTo>
                  <a:lnTo>
                    <a:pt x="154431" y="812457"/>
                  </a:lnTo>
                  <a:lnTo>
                    <a:pt x="154851" y="812239"/>
                  </a:lnTo>
                  <a:close/>
                </a:path>
                <a:path w="381635" h="850900">
                  <a:moveTo>
                    <a:pt x="204220" y="811987"/>
                  </a:moveTo>
                  <a:lnTo>
                    <a:pt x="156210" y="811987"/>
                  </a:lnTo>
                  <a:lnTo>
                    <a:pt x="154812" y="812259"/>
                  </a:lnTo>
                  <a:lnTo>
                    <a:pt x="154431" y="812457"/>
                  </a:lnTo>
                  <a:lnTo>
                    <a:pt x="203970" y="812457"/>
                  </a:lnTo>
                  <a:lnTo>
                    <a:pt x="204220" y="811987"/>
                  </a:lnTo>
                  <a:close/>
                </a:path>
                <a:path w="381635" h="850900">
                  <a:moveTo>
                    <a:pt x="155009" y="812157"/>
                  </a:moveTo>
                  <a:lnTo>
                    <a:pt x="154874" y="812176"/>
                  </a:lnTo>
                  <a:lnTo>
                    <a:pt x="154743" y="812259"/>
                  </a:lnTo>
                  <a:lnTo>
                    <a:pt x="155009" y="812157"/>
                  </a:lnTo>
                  <a:close/>
                </a:path>
                <a:path w="381635" h="850900">
                  <a:moveTo>
                    <a:pt x="156210" y="811987"/>
                  </a:moveTo>
                  <a:lnTo>
                    <a:pt x="155344" y="812109"/>
                  </a:lnTo>
                  <a:lnTo>
                    <a:pt x="155009" y="812157"/>
                  </a:lnTo>
                  <a:lnTo>
                    <a:pt x="154851" y="812239"/>
                  </a:lnTo>
                  <a:lnTo>
                    <a:pt x="156210" y="811987"/>
                  </a:lnTo>
                  <a:close/>
                </a:path>
                <a:path w="381635" h="850900">
                  <a:moveTo>
                    <a:pt x="155363" y="811866"/>
                  </a:moveTo>
                  <a:lnTo>
                    <a:pt x="154206" y="812199"/>
                  </a:lnTo>
                  <a:lnTo>
                    <a:pt x="154710" y="812199"/>
                  </a:lnTo>
                  <a:lnTo>
                    <a:pt x="154874" y="812176"/>
                  </a:lnTo>
                  <a:lnTo>
                    <a:pt x="155363" y="811866"/>
                  </a:lnTo>
                  <a:close/>
                </a:path>
                <a:path w="381635" h="850900">
                  <a:moveTo>
                    <a:pt x="155752" y="811753"/>
                  </a:moveTo>
                  <a:lnTo>
                    <a:pt x="155363" y="811866"/>
                  </a:lnTo>
                  <a:lnTo>
                    <a:pt x="154874" y="812176"/>
                  </a:lnTo>
                  <a:lnTo>
                    <a:pt x="155009" y="812157"/>
                  </a:lnTo>
                  <a:lnTo>
                    <a:pt x="155701" y="811798"/>
                  </a:lnTo>
                  <a:close/>
                </a:path>
                <a:path w="381635" h="850900">
                  <a:moveTo>
                    <a:pt x="155701" y="811798"/>
                  </a:moveTo>
                  <a:lnTo>
                    <a:pt x="155009" y="812157"/>
                  </a:lnTo>
                  <a:lnTo>
                    <a:pt x="155340" y="812109"/>
                  </a:lnTo>
                  <a:lnTo>
                    <a:pt x="155701" y="811798"/>
                  </a:lnTo>
                  <a:close/>
                </a:path>
                <a:path w="381635" h="850900">
                  <a:moveTo>
                    <a:pt x="155340" y="812110"/>
                  </a:moveTo>
                  <a:close/>
                </a:path>
                <a:path w="381635" h="850900">
                  <a:moveTo>
                    <a:pt x="155882" y="811716"/>
                  </a:moveTo>
                  <a:lnTo>
                    <a:pt x="155701" y="811798"/>
                  </a:lnTo>
                  <a:lnTo>
                    <a:pt x="155340" y="812110"/>
                  </a:lnTo>
                  <a:lnTo>
                    <a:pt x="155882" y="811716"/>
                  </a:lnTo>
                  <a:close/>
                </a:path>
                <a:path w="381635" h="850900">
                  <a:moveTo>
                    <a:pt x="204708" y="811072"/>
                  </a:moveTo>
                  <a:lnTo>
                    <a:pt x="157099" y="811072"/>
                  </a:lnTo>
                  <a:lnTo>
                    <a:pt x="155992" y="811675"/>
                  </a:lnTo>
                  <a:lnTo>
                    <a:pt x="155344" y="812109"/>
                  </a:lnTo>
                  <a:lnTo>
                    <a:pt x="156210" y="811987"/>
                  </a:lnTo>
                  <a:lnTo>
                    <a:pt x="204220" y="811987"/>
                  </a:lnTo>
                  <a:lnTo>
                    <a:pt x="204708" y="811072"/>
                  </a:lnTo>
                  <a:close/>
                </a:path>
                <a:path w="381635" h="850900">
                  <a:moveTo>
                    <a:pt x="156340" y="811246"/>
                  </a:moveTo>
                  <a:lnTo>
                    <a:pt x="155363" y="811866"/>
                  </a:lnTo>
                  <a:lnTo>
                    <a:pt x="155752" y="811753"/>
                  </a:lnTo>
                  <a:lnTo>
                    <a:pt x="156340" y="811246"/>
                  </a:lnTo>
                  <a:close/>
                </a:path>
                <a:path w="381635" h="850900">
                  <a:moveTo>
                    <a:pt x="155830" y="811731"/>
                  </a:moveTo>
                  <a:lnTo>
                    <a:pt x="155701" y="811798"/>
                  </a:lnTo>
                  <a:lnTo>
                    <a:pt x="155830" y="811731"/>
                  </a:lnTo>
                  <a:close/>
                </a:path>
                <a:path w="381635" h="850900">
                  <a:moveTo>
                    <a:pt x="157733" y="810361"/>
                  </a:moveTo>
                  <a:lnTo>
                    <a:pt x="156335" y="811250"/>
                  </a:lnTo>
                  <a:lnTo>
                    <a:pt x="155752" y="811753"/>
                  </a:lnTo>
                  <a:lnTo>
                    <a:pt x="155938" y="811675"/>
                  </a:lnTo>
                  <a:lnTo>
                    <a:pt x="157733" y="810361"/>
                  </a:lnTo>
                  <a:close/>
                </a:path>
                <a:path w="381635" h="850900">
                  <a:moveTo>
                    <a:pt x="205087" y="810361"/>
                  </a:moveTo>
                  <a:lnTo>
                    <a:pt x="157733" y="810361"/>
                  </a:lnTo>
                  <a:lnTo>
                    <a:pt x="155938" y="811675"/>
                  </a:lnTo>
                  <a:lnTo>
                    <a:pt x="157099" y="811072"/>
                  </a:lnTo>
                  <a:lnTo>
                    <a:pt x="204708" y="811072"/>
                  </a:lnTo>
                  <a:lnTo>
                    <a:pt x="205087" y="810361"/>
                  </a:lnTo>
                  <a:close/>
                </a:path>
                <a:path w="381635" h="850900">
                  <a:moveTo>
                    <a:pt x="160981" y="807235"/>
                  </a:moveTo>
                  <a:lnTo>
                    <a:pt x="156340" y="811246"/>
                  </a:lnTo>
                  <a:lnTo>
                    <a:pt x="157733" y="810361"/>
                  </a:lnTo>
                  <a:lnTo>
                    <a:pt x="205087" y="810361"/>
                  </a:lnTo>
                  <a:lnTo>
                    <a:pt x="206042" y="808570"/>
                  </a:lnTo>
                  <a:lnTo>
                    <a:pt x="159893" y="808570"/>
                  </a:lnTo>
                  <a:lnTo>
                    <a:pt x="160981" y="807235"/>
                  </a:lnTo>
                  <a:close/>
                </a:path>
                <a:path w="381635" h="850900">
                  <a:moveTo>
                    <a:pt x="23368" y="808774"/>
                  </a:moveTo>
                  <a:lnTo>
                    <a:pt x="23252" y="808923"/>
                  </a:lnTo>
                  <a:lnTo>
                    <a:pt x="24256" y="809447"/>
                  </a:lnTo>
                  <a:lnTo>
                    <a:pt x="23368" y="808774"/>
                  </a:lnTo>
                  <a:close/>
                </a:path>
                <a:path w="381635" h="850900">
                  <a:moveTo>
                    <a:pt x="39018" y="808774"/>
                  </a:moveTo>
                  <a:lnTo>
                    <a:pt x="23368" y="808774"/>
                  </a:lnTo>
                  <a:lnTo>
                    <a:pt x="24256" y="809447"/>
                  </a:lnTo>
                  <a:lnTo>
                    <a:pt x="49088" y="809447"/>
                  </a:lnTo>
                  <a:lnTo>
                    <a:pt x="39750" y="808837"/>
                  </a:lnTo>
                  <a:lnTo>
                    <a:pt x="39018" y="808774"/>
                  </a:lnTo>
                  <a:close/>
                </a:path>
                <a:path w="381635" h="850900">
                  <a:moveTo>
                    <a:pt x="18287" y="806335"/>
                  </a:moveTo>
                  <a:lnTo>
                    <a:pt x="23252" y="808923"/>
                  </a:lnTo>
                  <a:lnTo>
                    <a:pt x="23368" y="808774"/>
                  </a:lnTo>
                  <a:lnTo>
                    <a:pt x="39018" y="808774"/>
                  </a:lnTo>
                  <a:lnTo>
                    <a:pt x="26415" y="807681"/>
                  </a:lnTo>
                  <a:lnTo>
                    <a:pt x="21970" y="807148"/>
                  </a:lnTo>
                  <a:lnTo>
                    <a:pt x="20700" y="807097"/>
                  </a:lnTo>
                  <a:lnTo>
                    <a:pt x="18287" y="806335"/>
                  </a:lnTo>
                  <a:close/>
                </a:path>
                <a:path w="381635" h="850900">
                  <a:moveTo>
                    <a:pt x="162051" y="806310"/>
                  </a:moveTo>
                  <a:lnTo>
                    <a:pt x="160981" y="807235"/>
                  </a:lnTo>
                  <a:lnTo>
                    <a:pt x="159893" y="808570"/>
                  </a:lnTo>
                  <a:lnTo>
                    <a:pt x="162051" y="806310"/>
                  </a:lnTo>
                  <a:close/>
                </a:path>
                <a:path w="381635" h="850900">
                  <a:moveTo>
                    <a:pt x="207247" y="806310"/>
                  </a:moveTo>
                  <a:lnTo>
                    <a:pt x="162051" y="806310"/>
                  </a:lnTo>
                  <a:lnTo>
                    <a:pt x="159893" y="808570"/>
                  </a:lnTo>
                  <a:lnTo>
                    <a:pt x="206042" y="808570"/>
                  </a:lnTo>
                  <a:lnTo>
                    <a:pt x="207247" y="806310"/>
                  </a:lnTo>
                  <a:close/>
                </a:path>
                <a:path w="381635" h="850900">
                  <a:moveTo>
                    <a:pt x="296482" y="75648"/>
                  </a:moveTo>
                  <a:lnTo>
                    <a:pt x="276497" y="109183"/>
                  </a:lnTo>
                  <a:lnTo>
                    <a:pt x="275082" y="154177"/>
                  </a:lnTo>
                  <a:lnTo>
                    <a:pt x="271272" y="229908"/>
                  </a:lnTo>
                  <a:lnTo>
                    <a:pt x="266064" y="303771"/>
                  </a:lnTo>
                  <a:lnTo>
                    <a:pt x="259714" y="375069"/>
                  </a:lnTo>
                  <a:lnTo>
                    <a:pt x="252095" y="443369"/>
                  </a:lnTo>
                  <a:lnTo>
                    <a:pt x="243586" y="507987"/>
                  </a:lnTo>
                  <a:lnTo>
                    <a:pt x="234061" y="568223"/>
                  </a:lnTo>
                  <a:lnTo>
                    <a:pt x="223647" y="623595"/>
                  </a:lnTo>
                  <a:lnTo>
                    <a:pt x="212725" y="673226"/>
                  </a:lnTo>
                  <a:lnTo>
                    <a:pt x="201167" y="716559"/>
                  </a:lnTo>
                  <a:lnTo>
                    <a:pt x="189356" y="752830"/>
                  </a:lnTo>
                  <a:lnTo>
                    <a:pt x="171831" y="792060"/>
                  </a:lnTo>
                  <a:lnTo>
                    <a:pt x="160981" y="807235"/>
                  </a:lnTo>
                  <a:lnTo>
                    <a:pt x="162051" y="806310"/>
                  </a:lnTo>
                  <a:lnTo>
                    <a:pt x="207247" y="806310"/>
                  </a:lnTo>
                  <a:lnTo>
                    <a:pt x="211074" y="799134"/>
                  </a:lnTo>
                  <a:lnTo>
                    <a:pt x="231266" y="748131"/>
                  </a:lnTo>
                  <a:lnTo>
                    <a:pt x="243712" y="706005"/>
                  </a:lnTo>
                  <a:lnTo>
                    <a:pt x="255397" y="657745"/>
                  </a:lnTo>
                  <a:lnTo>
                    <a:pt x="266318" y="603821"/>
                  </a:lnTo>
                  <a:lnTo>
                    <a:pt x="276478" y="544906"/>
                  </a:lnTo>
                  <a:lnTo>
                    <a:pt x="285750" y="481456"/>
                  </a:lnTo>
                  <a:lnTo>
                    <a:pt x="293877" y="414045"/>
                  </a:lnTo>
                  <a:lnTo>
                    <a:pt x="300989" y="343344"/>
                  </a:lnTo>
                  <a:lnTo>
                    <a:pt x="306832" y="269938"/>
                  </a:lnTo>
                  <a:lnTo>
                    <a:pt x="313182" y="156082"/>
                  </a:lnTo>
                  <a:lnTo>
                    <a:pt x="314616" y="107457"/>
                  </a:lnTo>
                  <a:lnTo>
                    <a:pt x="296482" y="75648"/>
                  </a:lnTo>
                  <a:close/>
                </a:path>
                <a:path w="381635" h="850900">
                  <a:moveTo>
                    <a:pt x="318716" y="37591"/>
                  </a:moveTo>
                  <a:lnTo>
                    <a:pt x="277875" y="37591"/>
                  </a:lnTo>
                  <a:lnTo>
                    <a:pt x="315975" y="37972"/>
                  </a:lnTo>
                  <a:lnTo>
                    <a:pt x="315467" y="78612"/>
                  </a:lnTo>
                  <a:lnTo>
                    <a:pt x="345821" y="162191"/>
                  </a:lnTo>
                  <a:lnTo>
                    <a:pt x="364680" y="171680"/>
                  </a:lnTo>
                  <a:lnTo>
                    <a:pt x="371855" y="169303"/>
                  </a:lnTo>
                  <a:lnTo>
                    <a:pt x="377557" y="164324"/>
                  </a:lnTo>
                  <a:lnTo>
                    <a:pt x="380793" y="157772"/>
                  </a:lnTo>
                  <a:lnTo>
                    <a:pt x="381339" y="150504"/>
                  </a:lnTo>
                  <a:lnTo>
                    <a:pt x="378967" y="143382"/>
                  </a:lnTo>
                  <a:lnTo>
                    <a:pt x="318716" y="37591"/>
                  </a:lnTo>
                  <a:close/>
                </a:path>
                <a:path w="381635" h="850900">
                  <a:moveTo>
                    <a:pt x="297307" y="0"/>
                  </a:moveTo>
                  <a:lnTo>
                    <a:pt x="212725" y="141731"/>
                  </a:lnTo>
                  <a:lnTo>
                    <a:pt x="210238" y="148854"/>
                  </a:lnTo>
                  <a:lnTo>
                    <a:pt x="210645" y="156136"/>
                  </a:lnTo>
                  <a:lnTo>
                    <a:pt x="213742" y="162738"/>
                  </a:lnTo>
                  <a:lnTo>
                    <a:pt x="219328" y="167817"/>
                  </a:lnTo>
                  <a:lnTo>
                    <a:pt x="226452" y="170329"/>
                  </a:lnTo>
                  <a:lnTo>
                    <a:pt x="233743" y="169925"/>
                  </a:lnTo>
                  <a:lnTo>
                    <a:pt x="276497" y="109183"/>
                  </a:lnTo>
                  <a:lnTo>
                    <a:pt x="277875" y="37591"/>
                  </a:lnTo>
                  <a:lnTo>
                    <a:pt x="318716" y="37591"/>
                  </a:lnTo>
                  <a:lnTo>
                    <a:pt x="297307" y="0"/>
                  </a:lnTo>
                  <a:close/>
                </a:path>
                <a:path w="381635" h="850900">
                  <a:moveTo>
                    <a:pt x="277875" y="37591"/>
                  </a:moveTo>
                  <a:lnTo>
                    <a:pt x="277512" y="75648"/>
                  </a:lnTo>
                  <a:lnTo>
                    <a:pt x="277459" y="78612"/>
                  </a:lnTo>
                  <a:lnTo>
                    <a:pt x="276497" y="109183"/>
                  </a:lnTo>
                  <a:lnTo>
                    <a:pt x="296482" y="75648"/>
                  </a:lnTo>
                  <a:lnTo>
                    <a:pt x="280288" y="47243"/>
                  </a:lnTo>
                  <a:lnTo>
                    <a:pt x="315860" y="47243"/>
                  </a:lnTo>
                  <a:lnTo>
                    <a:pt x="315975" y="37972"/>
                  </a:lnTo>
                  <a:lnTo>
                    <a:pt x="277875" y="37591"/>
                  </a:lnTo>
                  <a:close/>
                </a:path>
                <a:path w="381635" h="850900">
                  <a:moveTo>
                    <a:pt x="315860" y="47243"/>
                  </a:moveTo>
                  <a:lnTo>
                    <a:pt x="280288" y="47243"/>
                  </a:lnTo>
                  <a:lnTo>
                    <a:pt x="313182" y="47624"/>
                  </a:lnTo>
                  <a:lnTo>
                    <a:pt x="296482" y="75648"/>
                  </a:lnTo>
                  <a:lnTo>
                    <a:pt x="314616" y="107457"/>
                  </a:lnTo>
                  <a:lnTo>
                    <a:pt x="315467" y="78612"/>
                  </a:lnTo>
                  <a:lnTo>
                    <a:pt x="315860" y="47243"/>
                  </a:lnTo>
                  <a:close/>
                </a:path>
                <a:path w="381635" h="850900">
                  <a:moveTo>
                    <a:pt x="280288" y="47243"/>
                  </a:moveTo>
                  <a:lnTo>
                    <a:pt x="296482" y="75648"/>
                  </a:lnTo>
                  <a:lnTo>
                    <a:pt x="313182" y="47624"/>
                  </a:lnTo>
                  <a:lnTo>
                    <a:pt x="280288" y="4724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01725" y="5793435"/>
            <a:ext cx="1973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95" dirty="0">
                <a:solidFill>
                  <a:srgbClr val="0D0D0D"/>
                </a:solidFill>
                <a:latin typeface="Arial"/>
                <a:cs typeface="Arial"/>
              </a:rPr>
              <a:t>Método</a:t>
            </a:r>
            <a:r>
              <a:rPr sz="1600" spc="19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0D0D0D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85" dirty="0">
                <a:solidFill>
                  <a:srgbClr val="0D0D0D"/>
                </a:solidFill>
                <a:latin typeface="Arial"/>
                <a:cs typeface="Arial"/>
              </a:rPr>
              <a:t>referência,</a:t>
            </a:r>
            <a:r>
              <a:rPr sz="1600" spc="2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rgbClr val="0D0D0D"/>
                </a:solidFill>
                <a:latin typeface="Arial"/>
                <a:cs typeface="Arial"/>
              </a:rPr>
              <a:t>estático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92200"/>
            <a:ext cx="9144000" cy="5103495"/>
            <a:chOff x="0" y="1301496"/>
            <a:chExt cx="9144000" cy="5556885"/>
          </a:xfrm>
        </p:grpSpPr>
        <p:sp>
          <p:nvSpPr>
            <p:cNvPr id="3" name="object 3"/>
            <p:cNvSpPr/>
            <p:nvPr/>
          </p:nvSpPr>
          <p:spPr>
            <a:xfrm>
              <a:off x="615695" y="2205228"/>
              <a:ext cx="5169408" cy="387857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59662" y="1321349"/>
              <a:ext cx="8648703" cy="6613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6615" y="1301496"/>
              <a:ext cx="8702040" cy="7559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7763" y="1339596"/>
              <a:ext cx="8572500" cy="5852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6130" y="401955"/>
            <a:ext cx="70396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</a:t>
            </a:r>
            <a:r>
              <a:rPr spc="-65" dirty="0"/>
              <a:t> </a:t>
            </a:r>
            <a:r>
              <a:rPr spc="-5" dirty="0"/>
              <a:t>Enumerados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7763" y="1146556"/>
            <a:ext cx="8572500" cy="46926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8685" marR="116840" indent="-784860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latin typeface="Georgia"/>
                <a:cs typeface="Georgia"/>
              </a:rPr>
              <a:t>O </a:t>
            </a:r>
            <a:r>
              <a:rPr sz="1400" spc="-10" dirty="0">
                <a:latin typeface="Georgia"/>
                <a:cs typeface="Georgia"/>
              </a:rPr>
              <a:t>tipo </a:t>
            </a:r>
            <a:r>
              <a:rPr sz="1400" b="1" spc="-5" dirty="0">
                <a:latin typeface="Georgia"/>
                <a:cs typeface="Georgia"/>
              </a:rPr>
              <a:t>enum </a:t>
            </a:r>
            <a:r>
              <a:rPr sz="1400" spc="-10" dirty="0">
                <a:latin typeface="Georgia"/>
                <a:cs typeface="Georgia"/>
              </a:rPr>
              <a:t>estende </a:t>
            </a:r>
            <a:r>
              <a:rPr sz="1400" spc="-5" dirty="0">
                <a:latin typeface="Georgia"/>
                <a:cs typeface="Georgia"/>
              </a:rPr>
              <a:t>implicitamente a </a:t>
            </a:r>
            <a:r>
              <a:rPr sz="1400" spc="-10" dirty="0">
                <a:latin typeface="Georgia"/>
                <a:cs typeface="Georgia"/>
              </a:rPr>
              <a:t>classe </a:t>
            </a:r>
            <a:r>
              <a:rPr sz="1400" b="1" spc="-5" dirty="0">
                <a:latin typeface="Georgia"/>
                <a:cs typeface="Georgia"/>
              </a:rPr>
              <a:t>java.lang.Enum. </a:t>
            </a:r>
            <a:r>
              <a:rPr sz="1400" spc="-5" dirty="0">
                <a:latin typeface="Georgia"/>
                <a:cs typeface="Georgia"/>
              </a:rPr>
              <a:t>As </a:t>
            </a:r>
            <a:r>
              <a:rPr sz="1400" spc="-10" dirty="0">
                <a:latin typeface="Georgia"/>
                <a:cs typeface="Georgia"/>
              </a:rPr>
              <a:t>enumerações podem ter  construtores, métodos, </a:t>
            </a:r>
            <a:r>
              <a:rPr sz="1400" spc="-5" dirty="0">
                <a:latin typeface="Georgia"/>
                <a:cs typeface="Georgia"/>
              </a:rPr>
              <a:t>variáveis. </a:t>
            </a:r>
            <a:r>
              <a:rPr sz="1400" spc="-10" dirty="0">
                <a:latin typeface="Georgia"/>
                <a:cs typeface="Georgia"/>
              </a:rPr>
              <a:t>Cada </a:t>
            </a:r>
            <a:r>
              <a:rPr sz="1400" spc="-5" dirty="0">
                <a:latin typeface="Georgia"/>
                <a:cs typeface="Georgia"/>
              </a:rPr>
              <a:t>elemento é uma instância do</a:t>
            </a:r>
            <a:r>
              <a:rPr sz="1400" spc="33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enum.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20614" y="2205608"/>
            <a:ext cx="3785615" cy="3785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27471" y="2741702"/>
            <a:ext cx="1980564" cy="22263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indent="0">
              <a:lnSpc>
                <a:spcPct val="100000"/>
              </a:lnSpc>
              <a:spcBef>
                <a:spcPts val="500"/>
              </a:spcBef>
              <a:buSzPct val="93000"/>
              <a:buFont typeface="Wingdings"/>
              <a:buNone/>
              <a:tabLst>
                <a:tab pos="207645" algn="l"/>
              </a:tabLst>
            </a:pPr>
            <a:r>
              <a:rPr sz="1400" spc="65" dirty="0">
                <a:solidFill>
                  <a:srgbClr val="C00000"/>
                </a:solidFill>
                <a:latin typeface="Arial"/>
                <a:cs typeface="Arial"/>
              </a:rPr>
              <a:t>Como </a:t>
            </a:r>
            <a:r>
              <a:rPr sz="1400" spc="-30" dirty="0">
                <a:solidFill>
                  <a:srgbClr val="C00000"/>
                </a:solidFill>
                <a:latin typeface="Arial"/>
                <a:cs typeface="Arial"/>
              </a:rPr>
              <a:t>as </a:t>
            </a:r>
            <a:r>
              <a:rPr sz="1400" spc="-20" dirty="0">
                <a:solidFill>
                  <a:srgbClr val="C00000"/>
                </a:solidFill>
                <a:latin typeface="Arial"/>
                <a:cs typeface="Arial"/>
              </a:rPr>
              <a:t>classes,</a:t>
            </a:r>
            <a:r>
              <a:rPr sz="14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400" spc="50" dirty="0">
                <a:solidFill>
                  <a:srgbClr val="C00000"/>
                </a:solidFill>
                <a:latin typeface="Arial"/>
                <a:cs typeface="Arial"/>
              </a:rPr>
              <a:t>enumerações</a:t>
            </a:r>
            <a:r>
              <a:rPr sz="1400" spc="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C00000"/>
                </a:solidFill>
                <a:latin typeface="Arial"/>
                <a:cs typeface="Arial"/>
              </a:rPr>
              <a:t>podem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70000"/>
              </a:lnSpc>
              <a:spcBef>
                <a:spcPts val="5"/>
              </a:spcBef>
            </a:pPr>
            <a:r>
              <a:rPr sz="1400" spc="30" dirty="0">
                <a:solidFill>
                  <a:srgbClr val="C00000"/>
                </a:solidFill>
                <a:latin typeface="Arial"/>
                <a:cs typeface="Arial"/>
              </a:rPr>
              <a:t>ser </a:t>
            </a:r>
            <a:r>
              <a:rPr sz="1400" spc="60" dirty="0">
                <a:solidFill>
                  <a:srgbClr val="C00000"/>
                </a:solidFill>
                <a:latin typeface="Arial"/>
                <a:cs typeface="Arial"/>
              </a:rPr>
              <a:t>declaradas </a:t>
            </a:r>
            <a:r>
              <a:rPr sz="1400" spc="125" dirty="0">
                <a:solidFill>
                  <a:srgbClr val="C00000"/>
                </a:solidFill>
                <a:latin typeface="Arial"/>
                <a:cs typeface="Arial"/>
              </a:rPr>
              <a:t>dentro  </a:t>
            </a:r>
            <a:r>
              <a:rPr sz="1400" spc="45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1400" spc="-20" dirty="0">
                <a:solidFill>
                  <a:srgbClr val="C00000"/>
                </a:solidFill>
                <a:latin typeface="Arial"/>
                <a:cs typeface="Arial"/>
              </a:rPr>
              <a:t>classes, </a:t>
            </a:r>
            <a:r>
              <a:rPr sz="1400" spc="75" dirty="0">
                <a:solidFill>
                  <a:srgbClr val="C00000"/>
                </a:solidFill>
                <a:latin typeface="Arial"/>
                <a:cs typeface="Arial"/>
              </a:rPr>
              <a:t>como  </a:t>
            </a:r>
            <a:r>
              <a:rPr sz="1400" spc="50" dirty="0">
                <a:solidFill>
                  <a:srgbClr val="C00000"/>
                </a:solidFill>
                <a:latin typeface="Arial"/>
                <a:cs typeface="Arial"/>
              </a:rPr>
              <a:t>estáticas </a:t>
            </a:r>
            <a:r>
              <a:rPr sz="1400" spc="-5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00" spc="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C00000"/>
                </a:solidFill>
                <a:latin typeface="Arial"/>
                <a:cs typeface="Arial"/>
              </a:rPr>
              <a:t>locais.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2872" y="1642872"/>
            <a:ext cx="5786628" cy="42992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93408"/>
            <a:ext cx="82296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6825" marR="5080" indent="-198945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</a:t>
            </a:r>
            <a:r>
              <a:rPr sz="3200" spc="-95" dirty="0"/>
              <a:t> </a:t>
            </a:r>
            <a:r>
              <a:rPr sz="3200" spc="-5" dirty="0"/>
              <a:t>Objetos  Exceções</a:t>
            </a:r>
            <a:endParaRPr sz="3200"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224" y="1374647"/>
            <a:ext cx="5884545" cy="3766185"/>
            <a:chOff x="268224" y="1374647"/>
            <a:chExt cx="5884545" cy="3766185"/>
          </a:xfrm>
        </p:grpSpPr>
        <p:sp>
          <p:nvSpPr>
            <p:cNvPr id="3" name="object 3"/>
            <p:cNvSpPr/>
            <p:nvPr/>
          </p:nvSpPr>
          <p:spPr>
            <a:xfrm>
              <a:off x="1868204" y="1877678"/>
              <a:ext cx="4284402" cy="326254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9372" y="1400555"/>
              <a:ext cx="2523743" cy="1043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8224" y="1374647"/>
              <a:ext cx="2604516" cy="1130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616" y="1427987"/>
              <a:ext cx="2429256" cy="9494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7025" y="370205"/>
            <a:ext cx="585597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Exceções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356615" y="1427988"/>
            <a:ext cx="2429510" cy="687070"/>
          </a:xfrm>
          <a:prstGeom prst="rect">
            <a:avLst/>
          </a:prstGeom>
          <a:ln w="9144">
            <a:solidFill>
              <a:srgbClr val="7C5F9F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 marR="83820" algn="just">
              <a:lnSpc>
                <a:spcPct val="103000"/>
              </a:lnSpc>
              <a:spcBef>
                <a:spcPts val="170"/>
              </a:spcBef>
            </a:pPr>
            <a:r>
              <a:rPr sz="1400" spc="-5" dirty="0">
                <a:latin typeface="Georgia"/>
                <a:cs typeface="Georgia"/>
              </a:rPr>
              <a:t>Erros </a:t>
            </a:r>
            <a:r>
              <a:rPr sz="1400" dirty="0">
                <a:latin typeface="Georgia"/>
                <a:cs typeface="Georgia"/>
              </a:rPr>
              <a:t>que </a:t>
            </a:r>
            <a:r>
              <a:rPr sz="1400" spc="-5" dirty="0">
                <a:latin typeface="Georgia"/>
                <a:cs typeface="Georgia"/>
              </a:rPr>
              <a:t>ocorrem  </a:t>
            </a:r>
            <a:r>
              <a:rPr sz="1400" b="1" spc="-10" dirty="0">
                <a:latin typeface="Georgia"/>
                <a:cs typeface="Georgia"/>
              </a:rPr>
              <a:t>durante </a:t>
            </a:r>
            <a:r>
              <a:rPr sz="1400" dirty="0">
                <a:latin typeface="Georgia"/>
                <a:cs typeface="Georgia"/>
              </a:rPr>
              <a:t>a </a:t>
            </a:r>
            <a:r>
              <a:rPr sz="1400" b="1" spc="-5" dirty="0">
                <a:latin typeface="Georgia"/>
                <a:cs typeface="Georgia"/>
              </a:rPr>
              <a:t>execução  </a:t>
            </a:r>
            <a:r>
              <a:rPr sz="1400" spc="-5" dirty="0">
                <a:latin typeface="Georgia"/>
                <a:cs typeface="Georgia"/>
              </a:rPr>
              <a:t>do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programa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97607" y="5303520"/>
            <a:ext cx="4747260" cy="848994"/>
            <a:chOff x="2197607" y="5303520"/>
            <a:chExt cx="4747260" cy="848994"/>
          </a:xfrm>
        </p:grpSpPr>
        <p:sp>
          <p:nvSpPr>
            <p:cNvPr id="10" name="object 10"/>
            <p:cNvSpPr/>
            <p:nvPr/>
          </p:nvSpPr>
          <p:spPr>
            <a:xfrm>
              <a:off x="2238755" y="5330952"/>
              <a:ext cx="4666488" cy="739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97607" y="5303520"/>
              <a:ext cx="4747260" cy="848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85999" y="5358384"/>
              <a:ext cx="4572000" cy="6446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86000" y="5358384"/>
            <a:ext cx="4572000" cy="52641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 marR="85090">
              <a:lnSpc>
                <a:spcPct val="103000"/>
              </a:lnSpc>
              <a:spcBef>
                <a:spcPts val="160"/>
              </a:spcBef>
            </a:pPr>
            <a:r>
              <a:rPr sz="1600" dirty="0">
                <a:latin typeface="Georgia"/>
                <a:cs typeface="Georgia"/>
              </a:rPr>
              <a:t>É </a:t>
            </a:r>
            <a:r>
              <a:rPr sz="1600" spc="-5" dirty="0">
                <a:latin typeface="Georgia"/>
                <a:cs typeface="Georgia"/>
              </a:rPr>
              <a:t>um </a:t>
            </a:r>
            <a:r>
              <a:rPr sz="1600" b="1" dirty="0">
                <a:latin typeface="Georgia"/>
                <a:cs typeface="Georgia"/>
              </a:rPr>
              <a:t>evento </a:t>
            </a:r>
            <a:r>
              <a:rPr sz="1600" dirty="0">
                <a:latin typeface="Georgia"/>
                <a:cs typeface="Georgia"/>
              </a:rPr>
              <a:t>que </a:t>
            </a:r>
            <a:r>
              <a:rPr sz="1600" b="1" spc="-5" dirty="0">
                <a:latin typeface="Georgia"/>
                <a:cs typeface="Georgia"/>
              </a:rPr>
              <a:t>interrompe </a:t>
            </a:r>
            <a:r>
              <a:rPr sz="1600" dirty="0">
                <a:latin typeface="Georgia"/>
                <a:cs typeface="Georgia"/>
              </a:rPr>
              <a:t>o </a:t>
            </a:r>
            <a:r>
              <a:rPr sz="1600" spc="-5" dirty="0">
                <a:latin typeface="Georgia"/>
                <a:cs typeface="Georgia"/>
              </a:rPr>
              <a:t>fluxo  normal de </a:t>
            </a:r>
            <a:r>
              <a:rPr sz="1600" b="1" spc="-5" dirty="0">
                <a:latin typeface="Georgia"/>
                <a:cs typeface="Georgia"/>
              </a:rPr>
              <a:t>processamento </a:t>
            </a:r>
            <a:r>
              <a:rPr sz="1600" spc="-5" dirty="0">
                <a:latin typeface="Georgia"/>
                <a:cs typeface="Georgia"/>
              </a:rPr>
              <a:t>de uma</a:t>
            </a:r>
            <a:r>
              <a:rPr sz="1600" spc="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classe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09419" y="2353690"/>
            <a:ext cx="4434840" cy="2938780"/>
          </a:xfrm>
          <a:custGeom>
            <a:avLst/>
            <a:gdLst/>
            <a:ahLst/>
            <a:cxnLst/>
            <a:rect l="l" t="t" r="r" b="b"/>
            <a:pathLst>
              <a:path w="4434840" h="2938779">
                <a:moveTo>
                  <a:pt x="1576578" y="2004187"/>
                </a:moveTo>
                <a:lnTo>
                  <a:pt x="1575739" y="1998218"/>
                </a:lnTo>
                <a:lnTo>
                  <a:pt x="1562989" y="1906016"/>
                </a:lnTo>
                <a:lnTo>
                  <a:pt x="1562481" y="1902587"/>
                </a:lnTo>
                <a:lnTo>
                  <a:pt x="1559306" y="1900174"/>
                </a:lnTo>
                <a:lnTo>
                  <a:pt x="1555877" y="1900682"/>
                </a:lnTo>
                <a:lnTo>
                  <a:pt x="1552321" y="1901063"/>
                </a:lnTo>
                <a:lnTo>
                  <a:pt x="1549908" y="1904365"/>
                </a:lnTo>
                <a:lnTo>
                  <a:pt x="1550416" y="1907794"/>
                </a:lnTo>
                <a:lnTo>
                  <a:pt x="1559255" y="1971865"/>
                </a:lnTo>
                <a:lnTo>
                  <a:pt x="9906" y="0"/>
                </a:lnTo>
                <a:lnTo>
                  <a:pt x="0" y="7874"/>
                </a:lnTo>
                <a:lnTo>
                  <a:pt x="1549438" y="1979853"/>
                </a:lnTo>
                <a:lnTo>
                  <a:pt x="1485900" y="1954657"/>
                </a:lnTo>
                <a:lnTo>
                  <a:pt x="1482217" y="1956308"/>
                </a:lnTo>
                <a:lnTo>
                  <a:pt x="1480947" y="1959483"/>
                </a:lnTo>
                <a:lnTo>
                  <a:pt x="1479550" y="1962785"/>
                </a:lnTo>
                <a:lnTo>
                  <a:pt x="1481201" y="1966468"/>
                </a:lnTo>
                <a:lnTo>
                  <a:pt x="1484503" y="1967738"/>
                </a:lnTo>
                <a:lnTo>
                  <a:pt x="1576578" y="2004187"/>
                </a:lnTo>
                <a:close/>
              </a:path>
              <a:path w="4434840" h="2938779">
                <a:moveTo>
                  <a:pt x="4434700" y="2925826"/>
                </a:moveTo>
                <a:lnTo>
                  <a:pt x="4415409" y="2925826"/>
                </a:lnTo>
                <a:lnTo>
                  <a:pt x="4415409" y="2009775"/>
                </a:lnTo>
                <a:lnTo>
                  <a:pt x="4415409" y="2003425"/>
                </a:lnTo>
                <a:lnTo>
                  <a:pt x="4415409" y="1999869"/>
                </a:lnTo>
                <a:lnTo>
                  <a:pt x="4412475" y="1997075"/>
                </a:lnTo>
                <a:lnTo>
                  <a:pt x="2541828" y="1997075"/>
                </a:lnTo>
                <a:lnTo>
                  <a:pt x="2600833" y="1962658"/>
                </a:lnTo>
                <a:lnTo>
                  <a:pt x="2601849" y="1958848"/>
                </a:lnTo>
                <a:lnTo>
                  <a:pt x="2598293" y="1952752"/>
                </a:lnTo>
                <a:lnTo>
                  <a:pt x="2594483" y="1951736"/>
                </a:lnTo>
                <a:lnTo>
                  <a:pt x="2505837" y="2003425"/>
                </a:lnTo>
                <a:lnTo>
                  <a:pt x="2594483" y="2055114"/>
                </a:lnTo>
                <a:lnTo>
                  <a:pt x="2598293" y="2054098"/>
                </a:lnTo>
                <a:lnTo>
                  <a:pt x="2601849" y="2048002"/>
                </a:lnTo>
                <a:lnTo>
                  <a:pt x="2600833" y="2044192"/>
                </a:lnTo>
                <a:lnTo>
                  <a:pt x="2541828" y="2009775"/>
                </a:lnTo>
                <a:lnTo>
                  <a:pt x="4402709" y="2009775"/>
                </a:lnTo>
                <a:lnTo>
                  <a:pt x="4402709" y="2935605"/>
                </a:lnTo>
                <a:lnTo>
                  <a:pt x="4405503" y="2938526"/>
                </a:lnTo>
                <a:lnTo>
                  <a:pt x="4434700" y="2938526"/>
                </a:lnTo>
                <a:lnTo>
                  <a:pt x="4434700" y="2932176"/>
                </a:lnTo>
                <a:lnTo>
                  <a:pt x="4434700" y="29258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86303"/>
            <a:ext cx="9144000" cy="4772025"/>
            <a:chOff x="0" y="2086303"/>
            <a:chExt cx="9144000" cy="4772025"/>
          </a:xfrm>
        </p:grpSpPr>
        <p:sp>
          <p:nvSpPr>
            <p:cNvPr id="3" name="object 3"/>
            <p:cNvSpPr/>
            <p:nvPr/>
          </p:nvSpPr>
          <p:spPr>
            <a:xfrm>
              <a:off x="3028188" y="2086303"/>
              <a:ext cx="1444752" cy="50912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94304" y="2161032"/>
              <a:ext cx="1112520" cy="405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66288" y="2104644"/>
              <a:ext cx="1368552" cy="432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66288" y="2104644"/>
              <a:ext cx="1369060" cy="433070"/>
            </a:xfrm>
            <a:custGeom>
              <a:avLst/>
              <a:gdLst/>
              <a:ahLst/>
              <a:cxnLst/>
              <a:rect l="l" t="t" r="r" b="b"/>
              <a:pathLst>
                <a:path w="1369060" h="433069">
                  <a:moveTo>
                    <a:pt x="0" y="432815"/>
                  </a:moveTo>
                  <a:lnTo>
                    <a:pt x="1368552" y="432815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4650" y="226695"/>
            <a:ext cx="797115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Categoria de</a:t>
            </a:r>
            <a:r>
              <a:rPr spc="-65" dirty="0"/>
              <a:t> </a:t>
            </a:r>
            <a:r>
              <a:rPr spc="-5" dirty="0"/>
              <a:t>Exceções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433702" y="917193"/>
            <a:ext cx="6275705" cy="105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eorgia"/>
                <a:cs typeface="Georgia"/>
              </a:rPr>
              <a:t>Todas as </a:t>
            </a:r>
            <a:r>
              <a:rPr sz="1600" spc="-10" dirty="0">
                <a:latin typeface="Georgia"/>
                <a:cs typeface="Georgia"/>
              </a:rPr>
              <a:t>exceções </a:t>
            </a:r>
            <a:r>
              <a:rPr sz="1600" spc="-5" dirty="0">
                <a:latin typeface="Georgia"/>
                <a:cs typeface="Georgia"/>
              </a:rPr>
              <a:t>são </a:t>
            </a:r>
            <a:r>
              <a:rPr sz="1600" b="1" spc="-5" dirty="0">
                <a:latin typeface="Georgia"/>
                <a:cs typeface="Georgia"/>
              </a:rPr>
              <a:t>subclasses</a:t>
            </a:r>
            <a:r>
              <a:rPr sz="1600" spc="-5" dirty="0">
                <a:latin typeface="Georgia"/>
                <a:cs typeface="Georgia"/>
              </a:rPr>
              <a:t>, </a:t>
            </a:r>
            <a:r>
              <a:rPr sz="1600" spc="-10" dirty="0">
                <a:latin typeface="Georgia"/>
                <a:cs typeface="Georgia"/>
              </a:rPr>
              <a:t>direta </a:t>
            </a:r>
            <a:r>
              <a:rPr sz="1600" spc="-5" dirty="0">
                <a:latin typeface="Georgia"/>
                <a:cs typeface="Georgia"/>
              </a:rPr>
              <a:t>ou indiretamente, da</a:t>
            </a:r>
            <a:r>
              <a:rPr sz="1600" spc="29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classe</a:t>
            </a:r>
            <a:endParaRPr sz="1600">
              <a:latin typeface="Georgia"/>
              <a:cs typeface="Georgia"/>
            </a:endParaRPr>
          </a:p>
          <a:p>
            <a:pPr marL="2540" algn="ctr">
              <a:lnSpc>
                <a:spcPct val="100000"/>
              </a:lnSpc>
            </a:pPr>
            <a:r>
              <a:rPr sz="1600" b="1" spc="-5" dirty="0">
                <a:latin typeface="Georgia"/>
                <a:cs typeface="Georgia"/>
              </a:rPr>
              <a:t>java.lang.Throwable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Georgia"/>
              <a:cs typeface="Georgia"/>
            </a:endParaRPr>
          </a:p>
          <a:p>
            <a:pPr marL="195199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Georgia"/>
                <a:cs typeface="Georgia"/>
              </a:rPr>
              <a:t>Throwable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61150" y="2950411"/>
            <a:ext cx="1443355" cy="509270"/>
            <a:chOff x="1661150" y="2950411"/>
            <a:chExt cx="1443355" cy="509270"/>
          </a:xfrm>
        </p:grpSpPr>
        <p:sp>
          <p:nvSpPr>
            <p:cNvPr id="10" name="object 10"/>
            <p:cNvSpPr/>
            <p:nvPr/>
          </p:nvSpPr>
          <p:spPr>
            <a:xfrm>
              <a:off x="1661150" y="2950411"/>
              <a:ext cx="1443247" cy="5091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25396" y="3025139"/>
              <a:ext cx="713232" cy="405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99260" y="2968751"/>
              <a:ext cx="1367027" cy="4328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99260" y="2968751"/>
              <a:ext cx="1367155" cy="433070"/>
            </a:xfrm>
            <a:custGeom>
              <a:avLst/>
              <a:gdLst/>
              <a:ahLst/>
              <a:cxnLst/>
              <a:rect l="l" t="t" r="r" b="b"/>
              <a:pathLst>
                <a:path w="1367155" h="433070">
                  <a:moveTo>
                    <a:pt x="0" y="432815"/>
                  </a:moveTo>
                  <a:lnTo>
                    <a:pt x="1367027" y="432815"/>
                  </a:lnTo>
                  <a:lnTo>
                    <a:pt x="1367027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147061" y="3077083"/>
            <a:ext cx="4705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Err</a:t>
            </a:r>
            <a:r>
              <a:rPr sz="1200" b="1" dirty="0">
                <a:latin typeface="Georgia"/>
                <a:cs typeface="Georgia"/>
              </a:rPr>
              <a:t>or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96740" y="2950411"/>
            <a:ext cx="1445260" cy="509270"/>
            <a:chOff x="4396740" y="2950411"/>
            <a:chExt cx="1445260" cy="509270"/>
          </a:xfrm>
        </p:grpSpPr>
        <p:sp>
          <p:nvSpPr>
            <p:cNvPr id="16" name="object 16"/>
            <p:cNvSpPr/>
            <p:nvPr/>
          </p:nvSpPr>
          <p:spPr>
            <a:xfrm>
              <a:off x="4396740" y="2950411"/>
              <a:ext cx="1444751" cy="50912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91812" y="3025139"/>
              <a:ext cx="1053084" cy="4053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34840" y="2968751"/>
              <a:ext cx="1368552" cy="4328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34840" y="2968751"/>
              <a:ext cx="1369060" cy="433070"/>
            </a:xfrm>
            <a:custGeom>
              <a:avLst/>
              <a:gdLst/>
              <a:ahLst/>
              <a:cxnLst/>
              <a:rect l="l" t="t" r="r" b="b"/>
              <a:pathLst>
                <a:path w="1369060" h="433070">
                  <a:moveTo>
                    <a:pt x="0" y="432815"/>
                  </a:moveTo>
                  <a:lnTo>
                    <a:pt x="1368552" y="432815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714875" y="3077210"/>
            <a:ext cx="9302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Exception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37225" y="3893741"/>
            <a:ext cx="2019935" cy="508000"/>
            <a:chOff x="2237225" y="3893741"/>
            <a:chExt cx="2019935" cy="508000"/>
          </a:xfrm>
        </p:grpSpPr>
        <p:sp>
          <p:nvSpPr>
            <p:cNvPr id="22" name="object 22"/>
            <p:cNvSpPr/>
            <p:nvPr/>
          </p:nvSpPr>
          <p:spPr>
            <a:xfrm>
              <a:off x="2237225" y="3893741"/>
              <a:ext cx="2019313" cy="5076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75915" y="3966971"/>
              <a:ext cx="1740408" cy="4053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75331" y="3912107"/>
              <a:ext cx="1943099" cy="4312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75331" y="3912107"/>
              <a:ext cx="1943100" cy="431800"/>
            </a:xfrm>
            <a:custGeom>
              <a:avLst/>
              <a:gdLst/>
              <a:ahLst/>
              <a:cxnLst/>
              <a:rect l="l" t="t" r="r" b="b"/>
              <a:pathLst>
                <a:path w="1943100" h="431800">
                  <a:moveTo>
                    <a:pt x="0" y="431292"/>
                  </a:moveTo>
                  <a:lnTo>
                    <a:pt x="1943099" y="431292"/>
                  </a:lnTo>
                  <a:lnTo>
                    <a:pt x="1943099" y="0"/>
                  </a:lnTo>
                  <a:lnTo>
                    <a:pt x="0" y="0"/>
                  </a:lnTo>
                  <a:lnTo>
                    <a:pt x="0" y="431292"/>
                  </a:lnTo>
                  <a:close/>
                </a:path>
              </a:pathLst>
            </a:custGeom>
            <a:ln w="9143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497455" y="4019550"/>
            <a:ext cx="161925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RuntimeException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41531" y="3886186"/>
            <a:ext cx="2380615" cy="1014094"/>
            <a:chOff x="4541531" y="3886186"/>
            <a:chExt cx="2380615" cy="1014094"/>
          </a:xfrm>
        </p:grpSpPr>
        <p:sp>
          <p:nvSpPr>
            <p:cNvPr id="28" name="object 28"/>
            <p:cNvSpPr/>
            <p:nvPr/>
          </p:nvSpPr>
          <p:spPr>
            <a:xfrm>
              <a:off x="4541531" y="3886186"/>
              <a:ext cx="2380464" cy="101348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88764" y="3939539"/>
              <a:ext cx="2284476" cy="9540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579620" y="3904487"/>
              <a:ext cx="2304287" cy="9372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79620" y="3904487"/>
              <a:ext cx="2304415" cy="937260"/>
            </a:xfrm>
            <a:custGeom>
              <a:avLst/>
              <a:gdLst/>
              <a:ahLst/>
              <a:cxnLst/>
              <a:rect l="l" t="t" r="r" b="b"/>
              <a:pathLst>
                <a:path w="2304415" h="937260">
                  <a:moveTo>
                    <a:pt x="0" y="937260"/>
                  </a:moveTo>
                  <a:lnTo>
                    <a:pt x="2304287" y="937260"/>
                  </a:lnTo>
                  <a:lnTo>
                    <a:pt x="2304287" y="0"/>
                  </a:lnTo>
                  <a:lnTo>
                    <a:pt x="0" y="0"/>
                  </a:lnTo>
                  <a:lnTo>
                    <a:pt x="0" y="93726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631055" y="3990975"/>
            <a:ext cx="224282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IOException  SQLException  M</a:t>
            </a:r>
            <a:r>
              <a:rPr sz="1200" b="1" dirty="0">
                <a:latin typeface="Georgia"/>
                <a:cs typeface="Georgia"/>
              </a:rPr>
              <a:t>a</a:t>
            </a:r>
            <a:r>
              <a:rPr sz="1200" b="1" spc="-10" dirty="0">
                <a:latin typeface="Georgia"/>
                <a:cs typeface="Georgia"/>
              </a:rPr>
              <a:t>l</a:t>
            </a:r>
            <a:r>
              <a:rPr sz="1200" b="1" spc="-5" dirty="0">
                <a:latin typeface="Georgia"/>
                <a:cs typeface="Georgia"/>
              </a:rPr>
              <a:t>f</a:t>
            </a:r>
            <a:r>
              <a:rPr sz="1200" b="1" dirty="0">
                <a:latin typeface="Georgia"/>
                <a:cs typeface="Georgia"/>
              </a:rPr>
              <a:t>orme</a:t>
            </a:r>
            <a:r>
              <a:rPr sz="1200" b="1" spc="-10" dirty="0">
                <a:latin typeface="Georgia"/>
                <a:cs typeface="Georgia"/>
              </a:rPr>
              <a:t>d</a:t>
            </a:r>
            <a:r>
              <a:rPr sz="1200" b="1" spc="-5" dirty="0">
                <a:latin typeface="Georgia"/>
                <a:cs typeface="Georgia"/>
              </a:rPr>
              <a:t>U</a:t>
            </a:r>
            <a:r>
              <a:rPr sz="1200" b="1" dirty="0">
                <a:latin typeface="Georgia"/>
                <a:cs typeface="Georgia"/>
              </a:rPr>
              <a:t>RL</a:t>
            </a:r>
            <a:r>
              <a:rPr sz="1200" b="1" spc="-5" dirty="0">
                <a:latin typeface="Georgia"/>
                <a:cs typeface="Georgia"/>
              </a:rPr>
              <a:t>Exception</a:t>
            </a:r>
            <a:endParaRPr sz="1200">
              <a:latin typeface="Georgia"/>
              <a:cs typeface="Georgia"/>
            </a:endParaRPr>
          </a:p>
          <a:p>
            <a:pPr marL="1270" algn="ctr">
              <a:lnSpc>
                <a:spcPct val="100000"/>
              </a:lnSpc>
            </a:pPr>
            <a:r>
              <a:rPr sz="1200" b="1" dirty="0">
                <a:latin typeface="Georgia"/>
                <a:cs typeface="Georgia"/>
              </a:rPr>
              <a:t>...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16023" y="2183892"/>
            <a:ext cx="4174490" cy="4165600"/>
            <a:chOff x="1716023" y="2183892"/>
            <a:chExt cx="4174490" cy="4165600"/>
          </a:xfrm>
        </p:grpSpPr>
        <p:sp>
          <p:nvSpPr>
            <p:cNvPr id="34" name="object 34"/>
            <p:cNvSpPr/>
            <p:nvPr/>
          </p:nvSpPr>
          <p:spPr>
            <a:xfrm>
              <a:off x="1716023" y="5102352"/>
              <a:ext cx="3046476" cy="12466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25167" y="5180076"/>
              <a:ext cx="3029711" cy="11369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763267" y="5129784"/>
              <a:ext cx="2951987" cy="11521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63267" y="5129784"/>
              <a:ext cx="2952115" cy="1152525"/>
            </a:xfrm>
            <a:custGeom>
              <a:avLst/>
              <a:gdLst/>
              <a:ahLst/>
              <a:cxnLst/>
              <a:rect l="l" t="t" r="r" b="b"/>
              <a:pathLst>
                <a:path w="2952115" h="1152525">
                  <a:moveTo>
                    <a:pt x="0" y="1152143"/>
                  </a:moveTo>
                  <a:lnTo>
                    <a:pt x="2951987" y="1152143"/>
                  </a:lnTo>
                  <a:lnTo>
                    <a:pt x="2951987" y="0"/>
                  </a:lnTo>
                  <a:lnTo>
                    <a:pt x="0" y="0"/>
                  </a:lnTo>
                  <a:lnTo>
                    <a:pt x="0" y="1152143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328671" y="2183892"/>
              <a:ext cx="897636" cy="8488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371343" y="2261743"/>
              <a:ext cx="697230" cy="708660"/>
            </a:xfrm>
            <a:custGeom>
              <a:avLst/>
              <a:gdLst/>
              <a:ahLst/>
              <a:cxnLst/>
              <a:rect l="l" t="t" r="r" b="b"/>
              <a:pathLst>
                <a:path w="697230" h="708660">
                  <a:moveTo>
                    <a:pt x="623479" y="47117"/>
                  </a:moveTo>
                  <a:lnTo>
                    <a:pt x="5842" y="47117"/>
                  </a:lnTo>
                  <a:lnTo>
                    <a:pt x="0" y="52959"/>
                  </a:lnTo>
                  <a:lnTo>
                    <a:pt x="0" y="708152"/>
                  </a:lnTo>
                  <a:lnTo>
                    <a:pt x="25907" y="708152"/>
                  </a:lnTo>
                  <a:lnTo>
                    <a:pt x="25907" y="73025"/>
                  </a:lnTo>
                  <a:lnTo>
                    <a:pt x="12954" y="73025"/>
                  </a:lnTo>
                  <a:lnTo>
                    <a:pt x="25907" y="60071"/>
                  </a:lnTo>
                  <a:lnTo>
                    <a:pt x="645686" y="60071"/>
                  </a:lnTo>
                  <a:lnTo>
                    <a:pt x="623479" y="47117"/>
                  </a:lnTo>
                  <a:close/>
                </a:path>
                <a:path w="697230" h="708660">
                  <a:moveTo>
                    <a:pt x="645686" y="60071"/>
                  </a:moveTo>
                  <a:lnTo>
                    <a:pt x="587120" y="94234"/>
                  </a:lnTo>
                  <a:lnTo>
                    <a:pt x="580898" y="97790"/>
                  </a:lnTo>
                  <a:lnTo>
                    <a:pt x="578866" y="105791"/>
                  </a:lnTo>
                  <a:lnTo>
                    <a:pt x="582422" y="111887"/>
                  </a:lnTo>
                  <a:lnTo>
                    <a:pt x="586105" y="118110"/>
                  </a:lnTo>
                  <a:lnTo>
                    <a:pt x="593979" y="120142"/>
                  </a:lnTo>
                  <a:lnTo>
                    <a:pt x="600201" y="116586"/>
                  </a:lnTo>
                  <a:lnTo>
                    <a:pt x="674891" y="73025"/>
                  </a:lnTo>
                  <a:lnTo>
                    <a:pt x="671322" y="73025"/>
                  </a:lnTo>
                  <a:lnTo>
                    <a:pt x="671322" y="71247"/>
                  </a:lnTo>
                  <a:lnTo>
                    <a:pt x="664844" y="71247"/>
                  </a:lnTo>
                  <a:lnTo>
                    <a:pt x="645686" y="60071"/>
                  </a:lnTo>
                  <a:close/>
                </a:path>
                <a:path w="697230" h="708660">
                  <a:moveTo>
                    <a:pt x="25907" y="60071"/>
                  </a:moveTo>
                  <a:lnTo>
                    <a:pt x="12954" y="73025"/>
                  </a:lnTo>
                  <a:lnTo>
                    <a:pt x="25907" y="73025"/>
                  </a:lnTo>
                  <a:lnTo>
                    <a:pt x="25907" y="60071"/>
                  </a:lnTo>
                  <a:close/>
                </a:path>
                <a:path w="697230" h="708660">
                  <a:moveTo>
                    <a:pt x="645686" y="60071"/>
                  </a:moveTo>
                  <a:lnTo>
                    <a:pt x="25907" y="60071"/>
                  </a:lnTo>
                  <a:lnTo>
                    <a:pt x="25907" y="73025"/>
                  </a:lnTo>
                  <a:lnTo>
                    <a:pt x="623479" y="73025"/>
                  </a:lnTo>
                  <a:lnTo>
                    <a:pt x="645686" y="60071"/>
                  </a:lnTo>
                  <a:close/>
                </a:path>
                <a:path w="697230" h="708660">
                  <a:moveTo>
                    <a:pt x="674891" y="47117"/>
                  </a:moveTo>
                  <a:lnTo>
                    <a:pt x="671322" y="47117"/>
                  </a:lnTo>
                  <a:lnTo>
                    <a:pt x="671322" y="73025"/>
                  </a:lnTo>
                  <a:lnTo>
                    <a:pt x="674891" y="73025"/>
                  </a:lnTo>
                  <a:lnTo>
                    <a:pt x="697103" y="60071"/>
                  </a:lnTo>
                  <a:lnTo>
                    <a:pt x="674891" y="47117"/>
                  </a:lnTo>
                  <a:close/>
                </a:path>
                <a:path w="697230" h="708660">
                  <a:moveTo>
                    <a:pt x="664844" y="48895"/>
                  </a:moveTo>
                  <a:lnTo>
                    <a:pt x="645686" y="60071"/>
                  </a:lnTo>
                  <a:lnTo>
                    <a:pt x="664844" y="71247"/>
                  </a:lnTo>
                  <a:lnTo>
                    <a:pt x="664844" y="48895"/>
                  </a:lnTo>
                  <a:close/>
                </a:path>
                <a:path w="697230" h="708660">
                  <a:moveTo>
                    <a:pt x="671322" y="48895"/>
                  </a:moveTo>
                  <a:lnTo>
                    <a:pt x="664844" y="48895"/>
                  </a:lnTo>
                  <a:lnTo>
                    <a:pt x="664844" y="71247"/>
                  </a:lnTo>
                  <a:lnTo>
                    <a:pt x="671322" y="71247"/>
                  </a:lnTo>
                  <a:lnTo>
                    <a:pt x="671322" y="48895"/>
                  </a:lnTo>
                  <a:close/>
                </a:path>
                <a:path w="697230" h="708660">
                  <a:moveTo>
                    <a:pt x="593979" y="0"/>
                  </a:moveTo>
                  <a:lnTo>
                    <a:pt x="586105" y="2032"/>
                  </a:lnTo>
                  <a:lnTo>
                    <a:pt x="582422" y="8255"/>
                  </a:lnTo>
                  <a:lnTo>
                    <a:pt x="578866" y="14351"/>
                  </a:lnTo>
                  <a:lnTo>
                    <a:pt x="580898" y="22352"/>
                  </a:lnTo>
                  <a:lnTo>
                    <a:pt x="587120" y="25908"/>
                  </a:lnTo>
                  <a:lnTo>
                    <a:pt x="645686" y="60071"/>
                  </a:lnTo>
                  <a:lnTo>
                    <a:pt x="664844" y="48895"/>
                  </a:lnTo>
                  <a:lnTo>
                    <a:pt x="671322" y="48895"/>
                  </a:lnTo>
                  <a:lnTo>
                    <a:pt x="671322" y="47117"/>
                  </a:lnTo>
                  <a:lnTo>
                    <a:pt x="674891" y="47117"/>
                  </a:lnTo>
                  <a:lnTo>
                    <a:pt x="600201" y="3556"/>
                  </a:lnTo>
                  <a:lnTo>
                    <a:pt x="593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77867" y="2183892"/>
              <a:ext cx="897636" cy="84886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435601" y="2261743"/>
              <a:ext cx="697230" cy="708660"/>
            </a:xfrm>
            <a:custGeom>
              <a:avLst/>
              <a:gdLst/>
              <a:ahLst/>
              <a:cxnLst/>
              <a:rect l="l" t="t" r="r" b="b"/>
              <a:pathLst>
                <a:path w="697229" h="708660">
                  <a:moveTo>
                    <a:pt x="671068" y="60071"/>
                  </a:moveTo>
                  <a:lnTo>
                    <a:pt x="671068" y="708152"/>
                  </a:lnTo>
                  <a:lnTo>
                    <a:pt x="696976" y="708152"/>
                  </a:lnTo>
                  <a:lnTo>
                    <a:pt x="696976" y="73025"/>
                  </a:lnTo>
                  <a:lnTo>
                    <a:pt x="684022" y="73025"/>
                  </a:lnTo>
                  <a:lnTo>
                    <a:pt x="671068" y="60071"/>
                  </a:lnTo>
                  <a:close/>
                </a:path>
                <a:path w="697229" h="708660">
                  <a:moveTo>
                    <a:pt x="102997" y="0"/>
                  </a:move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10" y="105791"/>
                  </a:lnTo>
                  <a:lnTo>
                    <a:pt x="116077" y="97790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7" y="22352"/>
                  </a:lnTo>
                  <a:lnTo>
                    <a:pt x="118110" y="14351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697229" h="708660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697229" h="708660">
                  <a:moveTo>
                    <a:pt x="691261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671068" y="73025"/>
                  </a:lnTo>
                  <a:lnTo>
                    <a:pt x="671068" y="60071"/>
                  </a:lnTo>
                  <a:lnTo>
                    <a:pt x="696976" y="60071"/>
                  </a:lnTo>
                  <a:lnTo>
                    <a:pt x="696976" y="52959"/>
                  </a:lnTo>
                  <a:lnTo>
                    <a:pt x="691261" y="47117"/>
                  </a:lnTo>
                  <a:close/>
                </a:path>
                <a:path w="697229" h="708660">
                  <a:moveTo>
                    <a:pt x="696976" y="60071"/>
                  </a:moveTo>
                  <a:lnTo>
                    <a:pt x="671068" y="60071"/>
                  </a:lnTo>
                  <a:lnTo>
                    <a:pt x="684022" y="73025"/>
                  </a:lnTo>
                  <a:lnTo>
                    <a:pt x="696976" y="73025"/>
                  </a:lnTo>
                  <a:lnTo>
                    <a:pt x="696976" y="60071"/>
                  </a:lnTo>
                  <a:close/>
                </a:path>
                <a:path w="697229" h="70866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697229" h="70866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697229" h="70866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192779" y="3264408"/>
              <a:ext cx="2086356" cy="7117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235451" y="3402330"/>
              <a:ext cx="1945639" cy="510540"/>
            </a:xfrm>
            <a:custGeom>
              <a:avLst/>
              <a:gdLst/>
              <a:ahLst/>
              <a:cxnLst/>
              <a:rect l="l" t="t" r="r" b="b"/>
              <a:pathLst>
                <a:path w="1945639" h="510539">
                  <a:moveTo>
                    <a:pt x="1872234" y="242316"/>
                  </a:moveTo>
                  <a:lnTo>
                    <a:pt x="5842" y="242316"/>
                  </a:lnTo>
                  <a:lnTo>
                    <a:pt x="0" y="248031"/>
                  </a:lnTo>
                  <a:lnTo>
                    <a:pt x="0" y="510540"/>
                  </a:lnTo>
                  <a:lnTo>
                    <a:pt x="25908" y="510540"/>
                  </a:lnTo>
                  <a:lnTo>
                    <a:pt x="25908" y="268224"/>
                  </a:lnTo>
                  <a:lnTo>
                    <a:pt x="12954" y="268224"/>
                  </a:lnTo>
                  <a:lnTo>
                    <a:pt x="25908" y="255270"/>
                  </a:lnTo>
                  <a:lnTo>
                    <a:pt x="1872234" y="255270"/>
                  </a:lnTo>
                  <a:lnTo>
                    <a:pt x="1872234" y="242316"/>
                  </a:lnTo>
                  <a:close/>
                </a:path>
                <a:path w="1945639" h="510539">
                  <a:moveTo>
                    <a:pt x="25908" y="255270"/>
                  </a:moveTo>
                  <a:lnTo>
                    <a:pt x="12954" y="268224"/>
                  </a:lnTo>
                  <a:lnTo>
                    <a:pt x="25908" y="268224"/>
                  </a:lnTo>
                  <a:lnTo>
                    <a:pt x="25908" y="255270"/>
                  </a:lnTo>
                  <a:close/>
                </a:path>
                <a:path w="1945639" h="510539">
                  <a:moveTo>
                    <a:pt x="1898142" y="242316"/>
                  </a:moveTo>
                  <a:lnTo>
                    <a:pt x="1885188" y="242316"/>
                  </a:lnTo>
                  <a:lnTo>
                    <a:pt x="1872234" y="255270"/>
                  </a:lnTo>
                  <a:lnTo>
                    <a:pt x="25908" y="255270"/>
                  </a:lnTo>
                  <a:lnTo>
                    <a:pt x="25908" y="268224"/>
                  </a:lnTo>
                  <a:lnTo>
                    <a:pt x="1892300" y="268224"/>
                  </a:lnTo>
                  <a:lnTo>
                    <a:pt x="1898142" y="262382"/>
                  </a:lnTo>
                  <a:lnTo>
                    <a:pt x="1898142" y="242316"/>
                  </a:lnTo>
                  <a:close/>
                </a:path>
                <a:path w="1945639" h="510539">
                  <a:moveTo>
                    <a:pt x="1885188" y="51289"/>
                  </a:moveTo>
                  <a:lnTo>
                    <a:pt x="1872234" y="73496"/>
                  </a:lnTo>
                  <a:lnTo>
                    <a:pt x="1872234" y="255270"/>
                  </a:lnTo>
                  <a:lnTo>
                    <a:pt x="1885188" y="242316"/>
                  </a:lnTo>
                  <a:lnTo>
                    <a:pt x="1898142" y="242316"/>
                  </a:lnTo>
                  <a:lnTo>
                    <a:pt x="1898142" y="73496"/>
                  </a:lnTo>
                  <a:lnTo>
                    <a:pt x="1885188" y="51289"/>
                  </a:lnTo>
                  <a:close/>
                </a:path>
                <a:path w="1945639" h="510539">
                  <a:moveTo>
                    <a:pt x="1885188" y="0"/>
                  </a:moveTo>
                  <a:lnTo>
                    <a:pt x="1828673" y="96900"/>
                  </a:lnTo>
                  <a:lnTo>
                    <a:pt x="1824989" y="102997"/>
                  </a:lnTo>
                  <a:lnTo>
                    <a:pt x="1827149" y="110998"/>
                  </a:lnTo>
                  <a:lnTo>
                    <a:pt x="1833245" y="114554"/>
                  </a:lnTo>
                  <a:lnTo>
                    <a:pt x="1839468" y="118110"/>
                  </a:lnTo>
                  <a:lnTo>
                    <a:pt x="1847342" y="116078"/>
                  </a:lnTo>
                  <a:lnTo>
                    <a:pt x="1851025" y="109855"/>
                  </a:lnTo>
                  <a:lnTo>
                    <a:pt x="1872233" y="73496"/>
                  </a:lnTo>
                  <a:lnTo>
                    <a:pt x="1872234" y="25654"/>
                  </a:lnTo>
                  <a:lnTo>
                    <a:pt x="1900150" y="25654"/>
                  </a:lnTo>
                  <a:lnTo>
                    <a:pt x="1885188" y="0"/>
                  </a:lnTo>
                  <a:close/>
                </a:path>
                <a:path w="1945639" h="510539">
                  <a:moveTo>
                    <a:pt x="1900150" y="25654"/>
                  </a:moveTo>
                  <a:lnTo>
                    <a:pt x="1898142" y="25654"/>
                  </a:lnTo>
                  <a:lnTo>
                    <a:pt x="1898142" y="73496"/>
                  </a:lnTo>
                  <a:lnTo>
                    <a:pt x="1919351" y="109855"/>
                  </a:lnTo>
                  <a:lnTo>
                    <a:pt x="1922907" y="116078"/>
                  </a:lnTo>
                  <a:lnTo>
                    <a:pt x="1930908" y="118110"/>
                  </a:lnTo>
                  <a:lnTo>
                    <a:pt x="1937003" y="114554"/>
                  </a:lnTo>
                  <a:lnTo>
                    <a:pt x="1943227" y="110998"/>
                  </a:lnTo>
                  <a:lnTo>
                    <a:pt x="1945259" y="102997"/>
                  </a:lnTo>
                  <a:lnTo>
                    <a:pt x="1900150" y="25654"/>
                  </a:lnTo>
                  <a:close/>
                </a:path>
                <a:path w="1945639" h="510539">
                  <a:moveTo>
                    <a:pt x="1898142" y="25654"/>
                  </a:moveTo>
                  <a:lnTo>
                    <a:pt x="1872234" y="25654"/>
                  </a:lnTo>
                  <a:lnTo>
                    <a:pt x="1872234" y="73496"/>
                  </a:lnTo>
                  <a:lnTo>
                    <a:pt x="1885188" y="51289"/>
                  </a:lnTo>
                  <a:lnTo>
                    <a:pt x="1874012" y="32131"/>
                  </a:lnTo>
                  <a:lnTo>
                    <a:pt x="1898142" y="32131"/>
                  </a:lnTo>
                  <a:lnTo>
                    <a:pt x="1898142" y="25654"/>
                  </a:lnTo>
                  <a:close/>
                </a:path>
                <a:path w="1945639" h="510539">
                  <a:moveTo>
                    <a:pt x="1898142" y="32131"/>
                  </a:moveTo>
                  <a:lnTo>
                    <a:pt x="1896364" y="32131"/>
                  </a:lnTo>
                  <a:lnTo>
                    <a:pt x="1885188" y="51289"/>
                  </a:lnTo>
                  <a:lnTo>
                    <a:pt x="1898142" y="73496"/>
                  </a:lnTo>
                  <a:lnTo>
                    <a:pt x="1898142" y="32131"/>
                  </a:lnTo>
                  <a:close/>
                </a:path>
                <a:path w="1945639" h="510539">
                  <a:moveTo>
                    <a:pt x="1896364" y="32131"/>
                  </a:moveTo>
                  <a:lnTo>
                    <a:pt x="1874012" y="32131"/>
                  </a:lnTo>
                  <a:lnTo>
                    <a:pt x="1885188" y="51289"/>
                  </a:lnTo>
                  <a:lnTo>
                    <a:pt x="189636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574791" y="3264408"/>
              <a:ext cx="315467" cy="7040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672327" y="3402330"/>
              <a:ext cx="120650" cy="504190"/>
            </a:xfrm>
            <a:custGeom>
              <a:avLst/>
              <a:gdLst/>
              <a:ahLst/>
              <a:cxnLst/>
              <a:rect l="l" t="t" r="r" b="b"/>
              <a:pathLst>
                <a:path w="120650" h="504189">
                  <a:moveTo>
                    <a:pt x="60198" y="51289"/>
                  </a:moveTo>
                  <a:lnTo>
                    <a:pt x="47244" y="73496"/>
                  </a:lnTo>
                  <a:lnTo>
                    <a:pt x="47244" y="504063"/>
                  </a:lnTo>
                  <a:lnTo>
                    <a:pt x="73151" y="504063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504189">
                  <a:moveTo>
                    <a:pt x="60198" y="0"/>
                  </a:moveTo>
                  <a:lnTo>
                    <a:pt x="3683" y="96900"/>
                  </a:lnTo>
                  <a:lnTo>
                    <a:pt x="0" y="102997"/>
                  </a:lnTo>
                  <a:lnTo>
                    <a:pt x="2159" y="110998"/>
                  </a:lnTo>
                  <a:lnTo>
                    <a:pt x="8382" y="114554"/>
                  </a:lnTo>
                  <a:lnTo>
                    <a:pt x="14477" y="118110"/>
                  </a:lnTo>
                  <a:lnTo>
                    <a:pt x="22479" y="116078"/>
                  </a:lnTo>
                  <a:lnTo>
                    <a:pt x="26035" y="109855"/>
                  </a:lnTo>
                  <a:lnTo>
                    <a:pt x="47244" y="73496"/>
                  </a:lnTo>
                  <a:lnTo>
                    <a:pt x="47244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</a:path>
                <a:path w="120650" h="504189">
                  <a:moveTo>
                    <a:pt x="75160" y="25654"/>
                  </a:moveTo>
                  <a:lnTo>
                    <a:pt x="73151" y="25654"/>
                  </a:lnTo>
                  <a:lnTo>
                    <a:pt x="73151" y="73496"/>
                  </a:lnTo>
                  <a:lnTo>
                    <a:pt x="94361" y="109855"/>
                  </a:lnTo>
                  <a:lnTo>
                    <a:pt x="97917" y="116078"/>
                  </a:lnTo>
                  <a:lnTo>
                    <a:pt x="105918" y="118110"/>
                  </a:lnTo>
                  <a:lnTo>
                    <a:pt x="112013" y="114554"/>
                  </a:lnTo>
                  <a:lnTo>
                    <a:pt x="118237" y="110998"/>
                  </a:lnTo>
                  <a:lnTo>
                    <a:pt x="120269" y="102997"/>
                  </a:lnTo>
                  <a:lnTo>
                    <a:pt x="75160" y="25654"/>
                  </a:lnTo>
                  <a:close/>
                </a:path>
                <a:path w="120650" h="504189">
                  <a:moveTo>
                    <a:pt x="73151" y="25654"/>
                  </a:moveTo>
                  <a:lnTo>
                    <a:pt x="47244" y="25654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1"/>
                  </a:lnTo>
                  <a:lnTo>
                    <a:pt x="73151" y="32131"/>
                  </a:lnTo>
                  <a:lnTo>
                    <a:pt x="73151" y="25654"/>
                  </a:lnTo>
                  <a:close/>
                </a:path>
                <a:path w="120650" h="504189">
                  <a:moveTo>
                    <a:pt x="73151" y="32131"/>
                  </a:moveTo>
                  <a:lnTo>
                    <a:pt x="71374" y="32131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1"/>
                  </a:lnTo>
                  <a:close/>
                </a:path>
                <a:path w="120650" h="504189">
                  <a:moveTo>
                    <a:pt x="71374" y="32131"/>
                  </a:moveTo>
                  <a:lnTo>
                    <a:pt x="49022" y="32131"/>
                  </a:lnTo>
                  <a:lnTo>
                    <a:pt x="60198" y="51289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1846326" y="5232272"/>
            <a:ext cx="27851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NullPointerException  NumberFormatException  ClassCastException  ArrayIndexOutOfBoundsException</a:t>
            </a:r>
            <a:endParaRPr sz="1200">
              <a:latin typeface="Georgia"/>
              <a:cs typeface="Georgia"/>
            </a:endParaRPr>
          </a:p>
          <a:p>
            <a:pPr marL="3810" algn="ctr">
              <a:lnSpc>
                <a:spcPct val="100000"/>
              </a:lnSpc>
            </a:pPr>
            <a:r>
              <a:rPr sz="1200" b="1" dirty="0">
                <a:latin typeface="Georgia"/>
                <a:cs typeface="Georgia"/>
              </a:rPr>
              <a:t>...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089148" y="4206240"/>
            <a:ext cx="317500" cy="986155"/>
            <a:chOff x="3089148" y="4206240"/>
            <a:chExt cx="317500" cy="986155"/>
          </a:xfrm>
        </p:grpSpPr>
        <p:sp>
          <p:nvSpPr>
            <p:cNvPr id="48" name="object 48"/>
            <p:cNvSpPr/>
            <p:nvPr/>
          </p:nvSpPr>
          <p:spPr>
            <a:xfrm>
              <a:off x="3089148" y="4206240"/>
              <a:ext cx="316991" cy="98602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86811" y="4344162"/>
              <a:ext cx="120650" cy="786130"/>
            </a:xfrm>
            <a:custGeom>
              <a:avLst/>
              <a:gdLst/>
              <a:ahLst/>
              <a:cxnLst/>
              <a:rect l="l" t="t" r="r" b="b"/>
              <a:pathLst>
                <a:path w="120650" h="786129">
                  <a:moveTo>
                    <a:pt x="60577" y="51435"/>
                  </a:moveTo>
                  <a:lnTo>
                    <a:pt x="47446" y="73466"/>
                  </a:lnTo>
                  <a:lnTo>
                    <a:pt x="41020" y="785494"/>
                  </a:lnTo>
                  <a:lnTo>
                    <a:pt x="66928" y="785749"/>
                  </a:lnTo>
                  <a:lnTo>
                    <a:pt x="73354" y="73760"/>
                  </a:lnTo>
                  <a:lnTo>
                    <a:pt x="60577" y="51435"/>
                  </a:lnTo>
                  <a:close/>
                </a:path>
                <a:path w="120650" h="786129">
                  <a:moveTo>
                    <a:pt x="75664" y="25526"/>
                  </a:moveTo>
                  <a:lnTo>
                    <a:pt x="47878" y="25526"/>
                  </a:lnTo>
                  <a:lnTo>
                    <a:pt x="73787" y="25781"/>
                  </a:lnTo>
                  <a:lnTo>
                    <a:pt x="73354" y="73760"/>
                  </a:lnTo>
                  <a:lnTo>
                    <a:pt x="97789" y="116458"/>
                  </a:lnTo>
                  <a:lnTo>
                    <a:pt x="105663" y="118618"/>
                  </a:lnTo>
                  <a:lnTo>
                    <a:pt x="118110" y="111506"/>
                  </a:lnTo>
                  <a:lnTo>
                    <a:pt x="120268" y="103505"/>
                  </a:lnTo>
                  <a:lnTo>
                    <a:pt x="116712" y="97408"/>
                  </a:lnTo>
                  <a:lnTo>
                    <a:pt x="75664" y="25526"/>
                  </a:lnTo>
                  <a:close/>
                </a:path>
                <a:path w="120650" h="786129">
                  <a:moveTo>
                    <a:pt x="61087" y="0"/>
                  </a:moveTo>
                  <a:lnTo>
                    <a:pt x="3682" y="96393"/>
                  </a:lnTo>
                  <a:lnTo>
                    <a:pt x="0" y="102488"/>
                  </a:lnTo>
                  <a:lnTo>
                    <a:pt x="2031" y="110489"/>
                  </a:lnTo>
                  <a:lnTo>
                    <a:pt x="14350" y="117729"/>
                  </a:lnTo>
                  <a:lnTo>
                    <a:pt x="22225" y="115696"/>
                  </a:lnTo>
                  <a:lnTo>
                    <a:pt x="25907" y="109600"/>
                  </a:lnTo>
                  <a:lnTo>
                    <a:pt x="47446" y="73466"/>
                  </a:lnTo>
                  <a:lnTo>
                    <a:pt x="47878" y="25526"/>
                  </a:lnTo>
                  <a:lnTo>
                    <a:pt x="75664" y="25526"/>
                  </a:lnTo>
                  <a:lnTo>
                    <a:pt x="61087" y="0"/>
                  </a:lnTo>
                  <a:close/>
                </a:path>
                <a:path w="120650" h="786129">
                  <a:moveTo>
                    <a:pt x="73729" y="32131"/>
                  </a:moveTo>
                  <a:lnTo>
                    <a:pt x="49530" y="32131"/>
                  </a:lnTo>
                  <a:lnTo>
                    <a:pt x="72009" y="32257"/>
                  </a:lnTo>
                  <a:lnTo>
                    <a:pt x="60577" y="51435"/>
                  </a:lnTo>
                  <a:lnTo>
                    <a:pt x="73354" y="73760"/>
                  </a:lnTo>
                  <a:lnTo>
                    <a:pt x="73729" y="32131"/>
                  </a:lnTo>
                  <a:close/>
                </a:path>
                <a:path w="120650" h="786129">
                  <a:moveTo>
                    <a:pt x="47878" y="25526"/>
                  </a:moveTo>
                  <a:lnTo>
                    <a:pt x="47446" y="73466"/>
                  </a:lnTo>
                  <a:lnTo>
                    <a:pt x="60577" y="51435"/>
                  </a:lnTo>
                  <a:lnTo>
                    <a:pt x="49530" y="32131"/>
                  </a:lnTo>
                  <a:lnTo>
                    <a:pt x="73729" y="32131"/>
                  </a:lnTo>
                  <a:lnTo>
                    <a:pt x="73787" y="25781"/>
                  </a:lnTo>
                  <a:lnTo>
                    <a:pt x="47878" y="25526"/>
                  </a:lnTo>
                  <a:close/>
                </a:path>
                <a:path w="120650" h="786129">
                  <a:moveTo>
                    <a:pt x="49530" y="32131"/>
                  </a:moveTo>
                  <a:lnTo>
                    <a:pt x="60577" y="51435"/>
                  </a:lnTo>
                  <a:lnTo>
                    <a:pt x="72009" y="32257"/>
                  </a:lnTo>
                  <a:lnTo>
                    <a:pt x="49530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275590" y="3039110"/>
            <a:ext cx="87058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25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1400" b="1" spc="8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400" b="1" spc="-6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5785" y="3981450"/>
            <a:ext cx="104648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1400" b="1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400" b="1" spc="10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1400" b="1" spc="4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23990" y="3038982"/>
            <a:ext cx="22244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5" dirty="0">
                <a:solidFill>
                  <a:srgbClr val="7E7E7E"/>
                </a:solidFill>
                <a:latin typeface="Arial"/>
                <a:cs typeface="Arial"/>
              </a:rPr>
              <a:t>Exceção </a:t>
            </a:r>
            <a:r>
              <a:rPr sz="1400" b="1" spc="5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r>
              <a:rPr sz="1400" b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7E7E7E"/>
                </a:solidFill>
                <a:latin typeface="Arial"/>
                <a:cs typeface="Arial"/>
              </a:rPr>
              <a:t>Contingência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89660" y="3064764"/>
            <a:ext cx="5495925" cy="1224280"/>
            <a:chOff x="1089660" y="3064764"/>
            <a:chExt cx="5495925" cy="1224280"/>
          </a:xfrm>
        </p:grpSpPr>
        <p:sp>
          <p:nvSpPr>
            <p:cNvPr id="54" name="object 54"/>
            <p:cNvSpPr/>
            <p:nvPr/>
          </p:nvSpPr>
          <p:spPr>
            <a:xfrm>
              <a:off x="1089660" y="3064764"/>
              <a:ext cx="652272" cy="2819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230579" y="3130169"/>
              <a:ext cx="469900" cy="111760"/>
            </a:xfrm>
            <a:custGeom>
              <a:avLst/>
              <a:gdLst/>
              <a:ahLst/>
              <a:cxnLst/>
              <a:rect l="l" t="t" r="r" b="b"/>
              <a:pathLst>
                <a:path w="469900" h="111760">
                  <a:moveTo>
                    <a:pt x="469315" y="45846"/>
                  </a:moveTo>
                  <a:lnTo>
                    <a:pt x="409879" y="45846"/>
                  </a:lnTo>
                  <a:lnTo>
                    <a:pt x="409879" y="65658"/>
                  </a:lnTo>
                  <a:lnTo>
                    <a:pt x="469315" y="65658"/>
                  </a:lnTo>
                  <a:lnTo>
                    <a:pt x="469315" y="45846"/>
                  </a:lnTo>
                  <a:close/>
                </a:path>
                <a:path w="469900" h="111760">
                  <a:moveTo>
                    <a:pt x="390067" y="45846"/>
                  </a:moveTo>
                  <a:lnTo>
                    <a:pt x="330631" y="45846"/>
                  </a:lnTo>
                  <a:lnTo>
                    <a:pt x="330631" y="65658"/>
                  </a:lnTo>
                  <a:lnTo>
                    <a:pt x="390067" y="65658"/>
                  </a:lnTo>
                  <a:lnTo>
                    <a:pt x="390067" y="45846"/>
                  </a:lnTo>
                  <a:close/>
                </a:path>
                <a:path w="469900" h="111760">
                  <a:moveTo>
                    <a:pt x="310819" y="45846"/>
                  </a:moveTo>
                  <a:lnTo>
                    <a:pt x="251383" y="45846"/>
                  </a:lnTo>
                  <a:lnTo>
                    <a:pt x="251383" y="65658"/>
                  </a:lnTo>
                  <a:lnTo>
                    <a:pt x="310819" y="65658"/>
                  </a:lnTo>
                  <a:lnTo>
                    <a:pt x="310819" y="45846"/>
                  </a:lnTo>
                  <a:close/>
                </a:path>
                <a:path w="469900" h="111760">
                  <a:moveTo>
                    <a:pt x="231571" y="45846"/>
                  </a:moveTo>
                  <a:lnTo>
                    <a:pt x="172135" y="45846"/>
                  </a:lnTo>
                  <a:lnTo>
                    <a:pt x="172135" y="65658"/>
                  </a:lnTo>
                  <a:lnTo>
                    <a:pt x="231571" y="65658"/>
                  </a:lnTo>
                  <a:lnTo>
                    <a:pt x="231571" y="45846"/>
                  </a:lnTo>
                  <a:close/>
                </a:path>
                <a:path w="469900" h="111760">
                  <a:moveTo>
                    <a:pt x="95554" y="0"/>
                  </a:moveTo>
                  <a:lnTo>
                    <a:pt x="90855" y="2793"/>
                  </a:lnTo>
                  <a:lnTo>
                    <a:pt x="0" y="55752"/>
                  </a:lnTo>
                  <a:lnTo>
                    <a:pt x="90855" y="108711"/>
                  </a:lnTo>
                  <a:lnTo>
                    <a:pt x="95554" y="111505"/>
                  </a:lnTo>
                  <a:lnTo>
                    <a:pt x="101650" y="109981"/>
                  </a:lnTo>
                  <a:lnTo>
                    <a:pt x="104444" y="105155"/>
                  </a:lnTo>
                  <a:lnTo>
                    <a:pt x="107238" y="100456"/>
                  </a:lnTo>
                  <a:lnTo>
                    <a:pt x="105587" y="94360"/>
                  </a:lnTo>
                  <a:lnTo>
                    <a:pt x="100888" y="91693"/>
                  </a:lnTo>
                  <a:lnTo>
                    <a:pt x="56235" y="65658"/>
                  </a:lnTo>
                  <a:lnTo>
                    <a:pt x="19659" y="65658"/>
                  </a:lnTo>
                  <a:lnTo>
                    <a:pt x="19659" y="45846"/>
                  </a:lnTo>
                  <a:lnTo>
                    <a:pt x="56235" y="45846"/>
                  </a:lnTo>
                  <a:lnTo>
                    <a:pt x="100888" y="19811"/>
                  </a:lnTo>
                  <a:lnTo>
                    <a:pt x="105587" y="17144"/>
                  </a:lnTo>
                  <a:lnTo>
                    <a:pt x="107238" y="11048"/>
                  </a:lnTo>
                  <a:lnTo>
                    <a:pt x="104444" y="6350"/>
                  </a:lnTo>
                  <a:lnTo>
                    <a:pt x="101650" y="1523"/>
                  </a:lnTo>
                  <a:lnTo>
                    <a:pt x="95554" y="0"/>
                  </a:lnTo>
                  <a:close/>
                </a:path>
                <a:path w="469900" h="111760">
                  <a:moveTo>
                    <a:pt x="56235" y="45846"/>
                  </a:moveTo>
                  <a:lnTo>
                    <a:pt x="19659" y="45846"/>
                  </a:lnTo>
                  <a:lnTo>
                    <a:pt x="19659" y="65658"/>
                  </a:lnTo>
                  <a:lnTo>
                    <a:pt x="56235" y="65658"/>
                  </a:lnTo>
                  <a:lnTo>
                    <a:pt x="53839" y="64261"/>
                  </a:lnTo>
                  <a:lnTo>
                    <a:pt x="24650" y="64261"/>
                  </a:lnTo>
                  <a:lnTo>
                    <a:pt x="24650" y="47243"/>
                  </a:lnTo>
                  <a:lnTo>
                    <a:pt x="53839" y="47243"/>
                  </a:lnTo>
                  <a:lnTo>
                    <a:pt x="56235" y="45846"/>
                  </a:lnTo>
                  <a:close/>
                </a:path>
                <a:path w="469900" h="111760">
                  <a:moveTo>
                    <a:pt x="73075" y="45846"/>
                  </a:moveTo>
                  <a:lnTo>
                    <a:pt x="56235" y="45846"/>
                  </a:lnTo>
                  <a:lnTo>
                    <a:pt x="39244" y="55752"/>
                  </a:lnTo>
                  <a:lnTo>
                    <a:pt x="56235" y="65658"/>
                  </a:lnTo>
                  <a:lnTo>
                    <a:pt x="73075" y="65658"/>
                  </a:lnTo>
                  <a:lnTo>
                    <a:pt x="73075" y="45846"/>
                  </a:lnTo>
                  <a:close/>
                </a:path>
                <a:path w="469900" h="111760">
                  <a:moveTo>
                    <a:pt x="152323" y="45846"/>
                  </a:moveTo>
                  <a:lnTo>
                    <a:pt x="92887" y="45846"/>
                  </a:lnTo>
                  <a:lnTo>
                    <a:pt x="92887" y="65658"/>
                  </a:lnTo>
                  <a:lnTo>
                    <a:pt x="152323" y="65658"/>
                  </a:lnTo>
                  <a:lnTo>
                    <a:pt x="152323" y="45846"/>
                  </a:lnTo>
                  <a:close/>
                </a:path>
                <a:path w="469900" h="111760">
                  <a:moveTo>
                    <a:pt x="24650" y="47243"/>
                  </a:moveTo>
                  <a:lnTo>
                    <a:pt x="24650" y="64261"/>
                  </a:lnTo>
                  <a:lnTo>
                    <a:pt x="39244" y="55752"/>
                  </a:lnTo>
                  <a:lnTo>
                    <a:pt x="24650" y="47243"/>
                  </a:lnTo>
                  <a:close/>
                </a:path>
                <a:path w="469900" h="111760">
                  <a:moveTo>
                    <a:pt x="39244" y="55752"/>
                  </a:moveTo>
                  <a:lnTo>
                    <a:pt x="24650" y="64261"/>
                  </a:lnTo>
                  <a:lnTo>
                    <a:pt x="53839" y="64261"/>
                  </a:lnTo>
                  <a:lnTo>
                    <a:pt x="39244" y="55752"/>
                  </a:lnTo>
                  <a:close/>
                </a:path>
                <a:path w="469900" h="111760">
                  <a:moveTo>
                    <a:pt x="53839" y="47243"/>
                  </a:moveTo>
                  <a:lnTo>
                    <a:pt x="24650" y="47243"/>
                  </a:lnTo>
                  <a:lnTo>
                    <a:pt x="39244" y="55752"/>
                  </a:lnTo>
                  <a:lnTo>
                    <a:pt x="53839" y="47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559052" y="4006596"/>
              <a:ext cx="758952" cy="2819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700022" y="4072001"/>
              <a:ext cx="576580" cy="111760"/>
            </a:xfrm>
            <a:custGeom>
              <a:avLst/>
              <a:gdLst/>
              <a:ahLst/>
              <a:cxnLst/>
              <a:rect l="l" t="t" r="r" b="b"/>
              <a:pathLst>
                <a:path w="576580" h="111760">
                  <a:moveTo>
                    <a:pt x="576071" y="45847"/>
                  </a:moveTo>
                  <a:lnTo>
                    <a:pt x="516635" y="45847"/>
                  </a:lnTo>
                  <a:lnTo>
                    <a:pt x="516635" y="65659"/>
                  </a:lnTo>
                  <a:lnTo>
                    <a:pt x="576071" y="65659"/>
                  </a:lnTo>
                  <a:lnTo>
                    <a:pt x="576071" y="45847"/>
                  </a:lnTo>
                  <a:close/>
                </a:path>
                <a:path w="576580" h="111760">
                  <a:moveTo>
                    <a:pt x="496823" y="45847"/>
                  </a:moveTo>
                  <a:lnTo>
                    <a:pt x="437388" y="45847"/>
                  </a:lnTo>
                  <a:lnTo>
                    <a:pt x="437388" y="65659"/>
                  </a:lnTo>
                  <a:lnTo>
                    <a:pt x="496823" y="65659"/>
                  </a:lnTo>
                  <a:lnTo>
                    <a:pt x="496823" y="45847"/>
                  </a:lnTo>
                  <a:close/>
                </a:path>
                <a:path w="576580" h="111760">
                  <a:moveTo>
                    <a:pt x="417575" y="45847"/>
                  </a:moveTo>
                  <a:lnTo>
                    <a:pt x="358139" y="45847"/>
                  </a:lnTo>
                  <a:lnTo>
                    <a:pt x="358139" y="65659"/>
                  </a:lnTo>
                  <a:lnTo>
                    <a:pt x="417575" y="65659"/>
                  </a:lnTo>
                  <a:lnTo>
                    <a:pt x="417575" y="45847"/>
                  </a:lnTo>
                  <a:close/>
                </a:path>
                <a:path w="576580" h="111760">
                  <a:moveTo>
                    <a:pt x="338327" y="45847"/>
                  </a:moveTo>
                  <a:lnTo>
                    <a:pt x="278891" y="45847"/>
                  </a:lnTo>
                  <a:lnTo>
                    <a:pt x="278891" y="65659"/>
                  </a:lnTo>
                  <a:lnTo>
                    <a:pt x="338327" y="65659"/>
                  </a:lnTo>
                  <a:lnTo>
                    <a:pt x="338327" y="45847"/>
                  </a:lnTo>
                  <a:close/>
                </a:path>
                <a:path w="576580" h="111760">
                  <a:moveTo>
                    <a:pt x="259079" y="45847"/>
                  </a:moveTo>
                  <a:lnTo>
                    <a:pt x="199644" y="45847"/>
                  </a:lnTo>
                  <a:lnTo>
                    <a:pt x="199644" y="65659"/>
                  </a:lnTo>
                  <a:lnTo>
                    <a:pt x="259079" y="65659"/>
                  </a:lnTo>
                  <a:lnTo>
                    <a:pt x="259079" y="45847"/>
                  </a:lnTo>
                  <a:close/>
                </a:path>
                <a:path w="576580" h="111760">
                  <a:moveTo>
                    <a:pt x="179831" y="45847"/>
                  </a:moveTo>
                  <a:lnTo>
                    <a:pt x="120395" y="45847"/>
                  </a:lnTo>
                  <a:lnTo>
                    <a:pt x="120395" y="65659"/>
                  </a:lnTo>
                  <a:lnTo>
                    <a:pt x="179831" y="65659"/>
                  </a:lnTo>
                  <a:lnTo>
                    <a:pt x="179831" y="45847"/>
                  </a:lnTo>
                  <a:close/>
                </a:path>
                <a:path w="576580" h="111760">
                  <a:moveTo>
                    <a:pt x="95503" y="0"/>
                  </a:moveTo>
                  <a:lnTo>
                    <a:pt x="90804" y="2793"/>
                  </a:lnTo>
                  <a:lnTo>
                    <a:pt x="0" y="55753"/>
                  </a:lnTo>
                  <a:lnTo>
                    <a:pt x="90804" y="108712"/>
                  </a:lnTo>
                  <a:lnTo>
                    <a:pt x="95503" y="111506"/>
                  </a:lnTo>
                  <a:lnTo>
                    <a:pt x="101600" y="109981"/>
                  </a:lnTo>
                  <a:lnTo>
                    <a:pt x="104393" y="105156"/>
                  </a:lnTo>
                  <a:lnTo>
                    <a:pt x="107187" y="100456"/>
                  </a:lnTo>
                  <a:lnTo>
                    <a:pt x="105536" y="94361"/>
                  </a:lnTo>
                  <a:lnTo>
                    <a:pt x="100837" y="91693"/>
                  </a:lnTo>
                  <a:lnTo>
                    <a:pt x="56206" y="65659"/>
                  </a:lnTo>
                  <a:lnTo>
                    <a:pt x="19557" y="65659"/>
                  </a:lnTo>
                  <a:lnTo>
                    <a:pt x="19557" y="45847"/>
                  </a:lnTo>
                  <a:lnTo>
                    <a:pt x="56206" y="45847"/>
                  </a:lnTo>
                  <a:lnTo>
                    <a:pt x="100837" y="19812"/>
                  </a:lnTo>
                  <a:lnTo>
                    <a:pt x="105536" y="17144"/>
                  </a:lnTo>
                  <a:lnTo>
                    <a:pt x="107187" y="11049"/>
                  </a:lnTo>
                  <a:lnTo>
                    <a:pt x="104393" y="6350"/>
                  </a:lnTo>
                  <a:lnTo>
                    <a:pt x="101600" y="1524"/>
                  </a:lnTo>
                  <a:lnTo>
                    <a:pt x="95503" y="0"/>
                  </a:lnTo>
                  <a:close/>
                </a:path>
                <a:path w="576580" h="111760">
                  <a:moveTo>
                    <a:pt x="21335" y="45847"/>
                  </a:moveTo>
                  <a:lnTo>
                    <a:pt x="19557" y="45847"/>
                  </a:lnTo>
                  <a:lnTo>
                    <a:pt x="19557" y="65659"/>
                  </a:lnTo>
                  <a:lnTo>
                    <a:pt x="21335" y="65659"/>
                  </a:lnTo>
                  <a:lnTo>
                    <a:pt x="21335" y="45847"/>
                  </a:lnTo>
                  <a:close/>
                </a:path>
                <a:path w="576580" h="111760">
                  <a:moveTo>
                    <a:pt x="41147" y="45847"/>
                  </a:moveTo>
                  <a:lnTo>
                    <a:pt x="21335" y="45847"/>
                  </a:lnTo>
                  <a:lnTo>
                    <a:pt x="21335" y="65659"/>
                  </a:lnTo>
                  <a:lnTo>
                    <a:pt x="41147" y="65659"/>
                  </a:lnTo>
                  <a:lnTo>
                    <a:pt x="41147" y="64262"/>
                  </a:lnTo>
                  <a:lnTo>
                    <a:pt x="24637" y="64262"/>
                  </a:lnTo>
                  <a:lnTo>
                    <a:pt x="24637" y="47243"/>
                  </a:lnTo>
                  <a:lnTo>
                    <a:pt x="41147" y="47243"/>
                  </a:lnTo>
                  <a:lnTo>
                    <a:pt x="41147" y="45847"/>
                  </a:lnTo>
                  <a:close/>
                </a:path>
                <a:path w="576580" h="111760">
                  <a:moveTo>
                    <a:pt x="41147" y="56874"/>
                  </a:moveTo>
                  <a:lnTo>
                    <a:pt x="41147" y="65659"/>
                  </a:lnTo>
                  <a:lnTo>
                    <a:pt x="56206" y="65659"/>
                  </a:lnTo>
                  <a:lnTo>
                    <a:pt x="41147" y="56874"/>
                  </a:lnTo>
                  <a:close/>
                </a:path>
                <a:path w="576580" h="111760">
                  <a:moveTo>
                    <a:pt x="100583" y="45847"/>
                  </a:moveTo>
                  <a:lnTo>
                    <a:pt x="56206" y="45847"/>
                  </a:lnTo>
                  <a:lnTo>
                    <a:pt x="41147" y="54631"/>
                  </a:lnTo>
                  <a:lnTo>
                    <a:pt x="41147" y="56874"/>
                  </a:lnTo>
                  <a:lnTo>
                    <a:pt x="56206" y="65659"/>
                  </a:lnTo>
                  <a:lnTo>
                    <a:pt x="100583" y="65659"/>
                  </a:lnTo>
                  <a:lnTo>
                    <a:pt x="100583" y="45847"/>
                  </a:lnTo>
                  <a:close/>
                </a:path>
                <a:path w="576580" h="111760">
                  <a:moveTo>
                    <a:pt x="24637" y="47243"/>
                  </a:moveTo>
                  <a:lnTo>
                    <a:pt x="24637" y="64262"/>
                  </a:lnTo>
                  <a:lnTo>
                    <a:pt x="39224" y="55753"/>
                  </a:lnTo>
                  <a:lnTo>
                    <a:pt x="24637" y="47243"/>
                  </a:lnTo>
                  <a:close/>
                </a:path>
                <a:path w="576580" h="111760">
                  <a:moveTo>
                    <a:pt x="39224" y="55753"/>
                  </a:moveTo>
                  <a:lnTo>
                    <a:pt x="24637" y="64262"/>
                  </a:lnTo>
                  <a:lnTo>
                    <a:pt x="41147" y="64262"/>
                  </a:lnTo>
                  <a:lnTo>
                    <a:pt x="41147" y="56874"/>
                  </a:lnTo>
                  <a:lnTo>
                    <a:pt x="39224" y="55753"/>
                  </a:lnTo>
                  <a:close/>
                </a:path>
                <a:path w="576580" h="111760">
                  <a:moveTo>
                    <a:pt x="41147" y="47243"/>
                  </a:moveTo>
                  <a:lnTo>
                    <a:pt x="24637" y="47243"/>
                  </a:lnTo>
                  <a:lnTo>
                    <a:pt x="39224" y="55753"/>
                  </a:lnTo>
                  <a:lnTo>
                    <a:pt x="41147" y="54631"/>
                  </a:lnTo>
                  <a:lnTo>
                    <a:pt x="41147" y="47243"/>
                  </a:lnTo>
                  <a:close/>
                </a:path>
                <a:path w="576580" h="111760">
                  <a:moveTo>
                    <a:pt x="56206" y="45847"/>
                  </a:moveTo>
                  <a:lnTo>
                    <a:pt x="41147" y="45847"/>
                  </a:lnTo>
                  <a:lnTo>
                    <a:pt x="41147" y="54631"/>
                  </a:lnTo>
                  <a:lnTo>
                    <a:pt x="56206" y="45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760719" y="3064764"/>
              <a:ext cx="824483" cy="2819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804154" y="3130169"/>
              <a:ext cx="641350" cy="111760"/>
            </a:xfrm>
            <a:custGeom>
              <a:avLst/>
              <a:gdLst/>
              <a:ahLst/>
              <a:cxnLst/>
              <a:rect l="l" t="t" r="r" b="b"/>
              <a:pathLst>
                <a:path w="641350" h="111760">
                  <a:moveTo>
                    <a:pt x="59436" y="45846"/>
                  </a:moveTo>
                  <a:lnTo>
                    <a:pt x="0" y="45846"/>
                  </a:lnTo>
                  <a:lnTo>
                    <a:pt x="0" y="65658"/>
                  </a:lnTo>
                  <a:lnTo>
                    <a:pt x="59436" y="65658"/>
                  </a:lnTo>
                  <a:lnTo>
                    <a:pt x="59436" y="45846"/>
                  </a:lnTo>
                  <a:close/>
                </a:path>
                <a:path w="641350" h="111760">
                  <a:moveTo>
                    <a:pt x="138684" y="45846"/>
                  </a:moveTo>
                  <a:lnTo>
                    <a:pt x="79248" y="45846"/>
                  </a:lnTo>
                  <a:lnTo>
                    <a:pt x="79248" y="65658"/>
                  </a:lnTo>
                  <a:lnTo>
                    <a:pt x="138684" y="65658"/>
                  </a:lnTo>
                  <a:lnTo>
                    <a:pt x="138684" y="45846"/>
                  </a:lnTo>
                  <a:close/>
                </a:path>
                <a:path w="641350" h="111760">
                  <a:moveTo>
                    <a:pt x="217932" y="45846"/>
                  </a:moveTo>
                  <a:lnTo>
                    <a:pt x="158496" y="45846"/>
                  </a:lnTo>
                  <a:lnTo>
                    <a:pt x="158496" y="65658"/>
                  </a:lnTo>
                  <a:lnTo>
                    <a:pt x="217932" y="65658"/>
                  </a:lnTo>
                  <a:lnTo>
                    <a:pt x="217932" y="45846"/>
                  </a:lnTo>
                  <a:close/>
                </a:path>
                <a:path w="641350" h="111760">
                  <a:moveTo>
                    <a:pt x="297180" y="45846"/>
                  </a:moveTo>
                  <a:lnTo>
                    <a:pt x="237744" y="45846"/>
                  </a:lnTo>
                  <a:lnTo>
                    <a:pt x="237744" y="65658"/>
                  </a:lnTo>
                  <a:lnTo>
                    <a:pt x="297180" y="65658"/>
                  </a:lnTo>
                  <a:lnTo>
                    <a:pt x="297180" y="45846"/>
                  </a:lnTo>
                  <a:close/>
                </a:path>
                <a:path w="641350" h="111760">
                  <a:moveTo>
                    <a:pt x="376428" y="45846"/>
                  </a:moveTo>
                  <a:lnTo>
                    <a:pt x="316992" y="45846"/>
                  </a:lnTo>
                  <a:lnTo>
                    <a:pt x="316992" y="65658"/>
                  </a:lnTo>
                  <a:lnTo>
                    <a:pt x="376428" y="65658"/>
                  </a:lnTo>
                  <a:lnTo>
                    <a:pt x="376428" y="45846"/>
                  </a:lnTo>
                  <a:close/>
                </a:path>
                <a:path w="641350" h="111760">
                  <a:moveTo>
                    <a:pt x="455675" y="45846"/>
                  </a:moveTo>
                  <a:lnTo>
                    <a:pt x="396240" y="45846"/>
                  </a:lnTo>
                  <a:lnTo>
                    <a:pt x="396240" y="65658"/>
                  </a:lnTo>
                  <a:lnTo>
                    <a:pt x="455675" y="65658"/>
                  </a:lnTo>
                  <a:lnTo>
                    <a:pt x="455675" y="45846"/>
                  </a:lnTo>
                  <a:close/>
                </a:path>
                <a:path w="641350" h="111760">
                  <a:moveTo>
                    <a:pt x="601744" y="55752"/>
                  </a:moveTo>
                  <a:lnTo>
                    <a:pt x="540131" y="91693"/>
                  </a:lnTo>
                  <a:lnTo>
                    <a:pt x="535432" y="94360"/>
                  </a:lnTo>
                  <a:lnTo>
                    <a:pt x="533908" y="100456"/>
                  </a:lnTo>
                  <a:lnTo>
                    <a:pt x="536575" y="105155"/>
                  </a:lnTo>
                  <a:lnTo>
                    <a:pt x="539369" y="109981"/>
                  </a:lnTo>
                  <a:lnTo>
                    <a:pt x="545465" y="111505"/>
                  </a:lnTo>
                  <a:lnTo>
                    <a:pt x="550163" y="108711"/>
                  </a:lnTo>
                  <a:lnTo>
                    <a:pt x="624087" y="65658"/>
                  </a:lnTo>
                  <a:lnTo>
                    <a:pt x="614172" y="65658"/>
                  </a:lnTo>
                  <a:lnTo>
                    <a:pt x="614172" y="63002"/>
                  </a:lnTo>
                  <a:lnTo>
                    <a:pt x="601744" y="55752"/>
                  </a:lnTo>
                  <a:close/>
                </a:path>
                <a:path w="641350" h="111760">
                  <a:moveTo>
                    <a:pt x="534924" y="45846"/>
                  </a:moveTo>
                  <a:lnTo>
                    <a:pt x="475488" y="45846"/>
                  </a:lnTo>
                  <a:lnTo>
                    <a:pt x="475488" y="65658"/>
                  </a:lnTo>
                  <a:lnTo>
                    <a:pt x="534924" y="65658"/>
                  </a:lnTo>
                  <a:lnTo>
                    <a:pt x="534924" y="45846"/>
                  </a:lnTo>
                  <a:close/>
                </a:path>
                <a:path w="641350" h="111760">
                  <a:moveTo>
                    <a:pt x="584762" y="45846"/>
                  </a:moveTo>
                  <a:lnTo>
                    <a:pt x="554736" y="45846"/>
                  </a:lnTo>
                  <a:lnTo>
                    <a:pt x="554736" y="65658"/>
                  </a:lnTo>
                  <a:lnTo>
                    <a:pt x="584762" y="65658"/>
                  </a:lnTo>
                  <a:lnTo>
                    <a:pt x="601744" y="55752"/>
                  </a:lnTo>
                  <a:lnTo>
                    <a:pt x="584762" y="45846"/>
                  </a:lnTo>
                  <a:close/>
                </a:path>
                <a:path w="641350" h="111760">
                  <a:moveTo>
                    <a:pt x="614172" y="63002"/>
                  </a:moveTo>
                  <a:lnTo>
                    <a:pt x="614172" y="65658"/>
                  </a:lnTo>
                  <a:lnTo>
                    <a:pt x="624087" y="65658"/>
                  </a:lnTo>
                  <a:lnTo>
                    <a:pt x="626485" y="64261"/>
                  </a:lnTo>
                  <a:lnTo>
                    <a:pt x="616331" y="64261"/>
                  </a:lnTo>
                  <a:lnTo>
                    <a:pt x="614172" y="63002"/>
                  </a:lnTo>
                  <a:close/>
                </a:path>
                <a:path w="641350" h="111760">
                  <a:moveTo>
                    <a:pt x="616331" y="47243"/>
                  </a:moveTo>
                  <a:lnTo>
                    <a:pt x="614172" y="48503"/>
                  </a:lnTo>
                  <a:lnTo>
                    <a:pt x="614172" y="63002"/>
                  </a:lnTo>
                  <a:lnTo>
                    <a:pt x="616331" y="64261"/>
                  </a:lnTo>
                  <a:lnTo>
                    <a:pt x="616331" y="47243"/>
                  </a:lnTo>
                  <a:close/>
                </a:path>
                <a:path w="641350" h="111760">
                  <a:moveTo>
                    <a:pt x="626485" y="47243"/>
                  </a:moveTo>
                  <a:lnTo>
                    <a:pt x="616331" y="47243"/>
                  </a:lnTo>
                  <a:lnTo>
                    <a:pt x="616331" y="64261"/>
                  </a:lnTo>
                  <a:lnTo>
                    <a:pt x="626485" y="64261"/>
                  </a:lnTo>
                  <a:lnTo>
                    <a:pt x="641096" y="55752"/>
                  </a:lnTo>
                  <a:lnTo>
                    <a:pt x="626485" y="47243"/>
                  </a:lnTo>
                  <a:close/>
                </a:path>
                <a:path w="641350" h="111760">
                  <a:moveTo>
                    <a:pt x="614172" y="48503"/>
                  </a:moveTo>
                  <a:lnTo>
                    <a:pt x="601744" y="55752"/>
                  </a:lnTo>
                  <a:lnTo>
                    <a:pt x="614172" y="63002"/>
                  </a:lnTo>
                  <a:lnTo>
                    <a:pt x="614172" y="48503"/>
                  </a:lnTo>
                  <a:close/>
                </a:path>
                <a:path w="641350" h="111760">
                  <a:moveTo>
                    <a:pt x="545465" y="0"/>
                  </a:moveTo>
                  <a:lnTo>
                    <a:pt x="539369" y="1523"/>
                  </a:lnTo>
                  <a:lnTo>
                    <a:pt x="536575" y="6350"/>
                  </a:lnTo>
                  <a:lnTo>
                    <a:pt x="533908" y="11048"/>
                  </a:lnTo>
                  <a:lnTo>
                    <a:pt x="535432" y="17144"/>
                  </a:lnTo>
                  <a:lnTo>
                    <a:pt x="540131" y="19811"/>
                  </a:lnTo>
                  <a:lnTo>
                    <a:pt x="601744" y="55752"/>
                  </a:lnTo>
                  <a:lnTo>
                    <a:pt x="614172" y="48503"/>
                  </a:lnTo>
                  <a:lnTo>
                    <a:pt x="614172" y="45846"/>
                  </a:lnTo>
                  <a:lnTo>
                    <a:pt x="624087" y="45846"/>
                  </a:lnTo>
                  <a:lnTo>
                    <a:pt x="550163" y="2793"/>
                  </a:lnTo>
                  <a:lnTo>
                    <a:pt x="545465" y="0"/>
                  </a:lnTo>
                  <a:close/>
                </a:path>
                <a:path w="641350" h="111760">
                  <a:moveTo>
                    <a:pt x="624087" y="45846"/>
                  </a:moveTo>
                  <a:lnTo>
                    <a:pt x="614172" y="45846"/>
                  </a:lnTo>
                  <a:lnTo>
                    <a:pt x="614172" y="48503"/>
                  </a:lnTo>
                  <a:lnTo>
                    <a:pt x="616331" y="47243"/>
                  </a:lnTo>
                  <a:lnTo>
                    <a:pt x="626485" y="47243"/>
                  </a:lnTo>
                  <a:lnTo>
                    <a:pt x="624087" y="45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4996</Words>
  <Application>WPS Presentation</Application>
  <PresentationFormat>On-screen Show (4:3)</PresentationFormat>
  <Paragraphs>269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SimSun</vt:lpstr>
      <vt:lpstr>Wingdings</vt:lpstr>
      <vt:lpstr>Georgia</vt:lpstr>
      <vt:lpstr>Gubbi</vt:lpstr>
      <vt:lpstr>Arial</vt:lpstr>
      <vt:lpstr>Carlito</vt:lpstr>
      <vt:lpstr>DejaVu Sans</vt:lpstr>
      <vt:lpstr>Wingdings</vt:lpstr>
      <vt:lpstr>Times New Roman</vt:lpstr>
      <vt:lpstr>Calibri</vt:lpstr>
      <vt:lpstr>微软雅黑</vt:lpstr>
      <vt:lpstr>文泉驿微米黑</vt:lpstr>
      <vt:lpstr>Arial Unicode MS</vt:lpstr>
      <vt:lpstr>Carlito</vt:lpstr>
      <vt:lpstr>Georgia</vt:lpstr>
      <vt:lpstr>Times New Roman</vt:lpstr>
      <vt:lpstr>OpenSymbol</vt:lpstr>
      <vt:lpstr>Abyssinica SIL</vt:lpstr>
      <vt:lpstr>Default Design</vt:lpstr>
      <vt:lpstr>Métodos de Extensão</vt:lpstr>
      <vt:lpstr>Classes Internas (Aninhadas)</vt:lpstr>
      <vt:lpstr>Classes Interna Anônima</vt:lpstr>
      <vt:lpstr>Java 8 - Lambda</vt:lpstr>
      <vt:lpstr>Lambda Métodos de Referência</vt:lpstr>
      <vt:lpstr>Tipos Enumerados</vt:lpstr>
      <vt:lpstr>Java Orientado a Objetos  Exceções</vt:lpstr>
      <vt:lpstr>Exceções</vt:lpstr>
      <vt:lpstr>Categoria de Exceções</vt:lpstr>
      <vt:lpstr>Utilizando a declaração try-catch-finally</vt:lpstr>
      <vt:lpstr>Um catch Múltiplas Exceções</vt:lpstr>
      <vt:lpstr>try-com-recursos</vt:lpstr>
      <vt:lpstr>Throw e Throws</vt:lpstr>
      <vt:lpstr>Exceções  Verificadas e Não-Verificadas</vt:lpstr>
      <vt:lpstr>Criando Exceções</vt:lpstr>
      <vt:lpstr>Sobrepondo Métodos e Exceções</vt:lpstr>
      <vt:lpstr>Java Orientado a Objetos  Tipos Genéricos</vt:lpstr>
      <vt:lpstr>Java Orientado a Objetos  Tipos Genéricos</vt:lpstr>
      <vt:lpstr>Declarando uma Classe utilizando  Generics</vt:lpstr>
      <vt:lpstr>Limitação “Primitiva”</vt:lpstr>
      <vt:lpstr>Limitando Genéricos</vt:lpstr>
      <vt:lpstr>Coringa &lt;?&gt;</vt:lpstr>
      <vt:lpstr>Java Orientado a Objetos  Collections</vt:lpstr>
      <vt:lpstr>Java Collections</vt:lpstr>
      <vt:lpstr>Java Collections - Hierarquia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Extensão</dc:title>
  <dc:creator/>
  <cp:lastModifiedBy>squadra</cp:lastModifiedBy>
  <cp:revision>8</cp:revision>
  <dcterms:created xsi:type="dcterms:W3CDTF">2020-02-07T14:46:27Z</dcterms:created>
  <dcterms:modified xsi:type="dcterms:W3CDTF">2020-02-07T14:46:27Z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1900-01-01T00:00:00Z</vt:filetime>
  </property>
  <property fmtid="{D5CDD505-2E9C-101B-9397-08002B2CF9AE}" pid="3" name="KSOProductBuildVer">
    <vt:lpwstr>1046-11.1.0.9080</vt:lpwstr>
  </property>
</Properties>
</file>