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5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86.png"/><Relationship Id="rId27" Type="http://schemas.openxmlformats.org/officeDocument/2006/relationships/image" Target="../media/image85.png"/><Relationship Id="rId26" Type="http://schemas.openxmlformats.org/officeDocument/2006/relationships/image" Target="../media/image84.png"/><Relationship Id="rId25" Type="http://schemas.openxmlformats.org/officeDocument/2006/relationships/image" Target="../media/image83.png"/><Relationship Id="rId24" Type="http://schemas.openxmlformats.org/officeDocument/2006/relationships/image" Target="../media/image82.png"/><Relationship Id="rId23" Type="http://schemas.openxmlformats.org/officeDocument/2006/relationships/image" Target="../media/image81.png"/><Relationship Id="rId22" Type="http://schemas.openxmlformats.org/officeDocument/2006/relationships/image" Target="../media/image80.png"/><Relationship Id="rId21" Type="http://schemas.openxmlformats.org/officeDocument/2006/relationships/image" Target="../media/image79.png"/><Relationship Id="rId20" Type="http://schemas.openxmlformats.org/officeDocument/2006/relationships/image" Target="../media/image78.png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01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33.png"/><Relationship Id="rId17" Type="http://schemas.openxmlformats.org/officeDocument/2006/relationships/image" Target="../media/image132.png"/><Relationship Id="rId16" Type="http://schemas.openxmlformats.org/officeDocument/2006/relationships/image" Target="../media/image131.png"/><Relationship Id="rId15" Type="http://schemas.openxmlformats.org/officeDocument/2006/relationships/image" Target="../media/image130.png"/><Relationship Id="rId14" Type="http://schemas.openxmlformats.org/officeDocument/2006/relationships/image" Target="../media/image129.png"/><Relationship Id="rId13" Type="http://schemas.openxmlformats.org/officeDocument/2006/relationships/image" Target="../media/image128.png"/><Relationship Id="rId12" Type="http://schemas.openxmlformats.org/officeDocument/2006/relationships/image" Target="../media/image127.png"/><Relationship Id="rId11" Type="http://schemas.openxmlformats.org/officeDocument/2006/relationships/image" Target="../media/image126.png"/><Relationship Id="rId10" Type="http://schemas.openxmlformats.org/officeDocument/2006/relationships/image" Target="../media/image125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49.png"/><Relationship Id="rId17" Type="http://schemas.openxmlformats.org/officeDocument/2006/relationships/image" Target="../media/image148.png"/><Relationship Id="rId16" Type="http://schemas.openxmlformats.org/officeDocument/2006/relationships/image" Target="../media/image147.png"/><Relationship Id="rId15" Type="http://schemas.openxmlformats.org/officeDocument/2006/relationships/image" Target="../media/image146.png"/><Relationship Id="rId14" Type="http://schemas.openxmlformats.org/officeDocument/2006/relationships/image" Target="../media/image145.png"/><Relationship Id="rId13" Type="http://schemas.openxmlformats.org/officeDocument/2006/relationships/image" Target="../media/image144.png"/><Relationship Id="rId12" Type="http://schemas.openxmlformats.org/officeDocument/2006/relationships/image" Target="../media/image143.png"/><Relationship Id="rId11" Type="http://schemas.openxmlformats.org/officeDocument/2006/relationships/image" Target="../media/image142.png"/><Relationship Id="rId10" Type="http://schemas.openxmlformats.org/officeDocument/2006/relationships/image" Target="../media/image141.png"/><Relationship Id="rId1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94.png"/><Relationship Id="rId7" Type="http://schemas.openxmlformats.org/officeDocument/2006/relationships/image" Target="../media/image154.png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20.png"/><Relationship Id="rId24" Type="http://schemas.openxmlformats.org/officeDocument/2006/relationships/slideLayout" Target="../slideLayouts/slideLayout15.xml"/><Relationship Id="rId23" Type="http://schemas.openxmlformats.org/officeDocument/2006/relationships/image" Target="../media/image166.png"/><Relationship Id="rId22" Type="http://schemas.openxmlformats.org/officeDocument/2006/relationships/image" Target="../media/image165.png"/><Relationship Id="rId21" Type="http://schemas.openxmlformats.org/officeDocument/2006/relationships/image" Target="../media/image164.png"/><Relationship Id="rId20" Type="http://schemas.openxmlformats.org/officeDocument/2006/relationships/image" Target="../media/image163.png"/><Relationship Id="rId2" Type="http://schemas.openxmlformats.org/officeDocument/2006/relationships/image" Target="../media/image119.png"/><Relationship Id="rId19" Type="http://schemas.openxmlformats.org/officeDocument/2006/relationships/image" Target="../media/image162.png"/><Relationship Id="rId18" Type="http://schemas.openxmlformats.org/officeDocument/2006/relationships/image" Target="../media/image161.png"/><Relationship Id="rId17" Type="http://schemas.openxmlformats.org/officeDocument/2006/relationships/image" Target="../media/image160.png"/><Relationship Id="rId16" Type="http://schemas.openxmlformats.org/officeDocument/2006/relationships/image" Target="../media/image159.png"/><Relationship Id="rId15" Type="http://schemas.openxmlformats.org/officeDocument/2006/relationships/image" Target="../media/image158.png"/><Relationship Id="rId14" Type="http://schemas.openxmlformats.org/officeDocument/2006/relationships/image" Target="../media/image145.png"/><Relationship Id="rId13" Type="http://schemas.openxmlformats.org/officeDocument/2006/relationships/image" Target="../media/image157.png"/><Relationship Id="rId12" Type="http://schemas.openxmlformats.org/officeDocument/2006/relationships/image" Target="../media/image143.png"/><Relationship Id="rId11" Type="http://schemas.openxmlformats.org/officeDocument/2006/relationships/image" Target="../media/image142.png"/><Relationship Id="rId10" Type="http://schemas.openxmlformats.org/officeDocument/2006/relationships/image" Target="../media/image156.png"/><Relationship Id="rId1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0.png"/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image" Target="../media/image16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png"/><Relationship Id="rId8" Type="http://schemas.openxmlformats.org/officeDocument/2006/relationships/image" Target="../media/image179.png"/><Relationship Id="rId7" Type="http://schemas.openxmlformats.org/officeDocument/2006/relationships/image" Target="../media/image178.png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3.png"/><Relationship Id="rId11" Type="http://schemas.openxmlformats.org/officeDocument/2006/relationships/image" Target="../media/image182.png"/><Relationship Id="rId10" Type="http://schemas.openxmlformats.org/officeDocument/2006/relationships/image" Target="../media/image181.png"/><Relationship Id="rId1" Type="http://schemas.openxmlformats.org/officeDocument/2006/relationships/image" Target="../media/image17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png"/><Relationship Id="rId8" Type="http://schemas.openxmlformats.org/officeDocument/2006/relationships/image" Target="../media/image191.png"/><Relationship Id="rId7" Type="http://schemas.openxmlformats.org/officeDocument/2006/relationships/image" Target="../media/image190.png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217.png"/><Relationship Id="rId33" Type="http://schemas.openxmlformats.org/officeDocument/2006/relationships/image" Target="../media/image216.png"/><Relationship Id="rId32" Type="http://schemas.openxmlformats.org/officeDocument/2006/relationships/image" Target="../media/image215.png"/><Relationship Id="rId31" Type="http://schemas.openxmlformats.org/officeDocument/2006/relationships/image" Target="../media/image214.png"/><Relationship Id="rId30" Type="http://schemas.openxmlformats.org/officeDocument/2006/relationships/image" Target="../media/image213.png"/><Relationship Id="rId3" Type="http://schemas.openxmlformats.org/officeDocument/2006/relationships/image" Target="../media/image186.png"/><Relationship Id="rId29" Type="http://schemas.openxmlformats.org/officeDocument/2006/relationships/image" Target="../media/image212.png"/><Relationship Id="rId28" Type="http://schemas.openxmlformats.org/officeDocument/2006/relationships/image" Target="../media/image211.png"/><Relationship Id="rId27" Type="http://schemas.openxmlformats.org/officeDocument/2006/relationships/image" Target="../media/image210.png"/><Relationship Id="rId26" Type="http://schemas.openxmlformats.org/officeDocument/2006/relationships/image" Target="../media/image209.png"/><Relationship Id="rId25" Type="http://schemas.openxmlformats.org/officeDocument/2006/relationships/image" Target="../media/image208.png"/><Relationship Id="rId24" Type="http://schemas.openxmlformats.org/officeDocument/2006/relationships/image" Target="../media/image207.png"/><Relationship Id="rId23" Type="http://schemas.openxmlformats.org/officeDocument/2006/relationships/image" Target="../media/image206.png"/><Relationship Id="rId22" Type="http://schemas.openxmlformats.org/officeDocument/2006/relationships/image" Target="../media/image205.png"/><Relationship Id="rId21" Type="http://schemas.openxmlformats.org/officeDocument/2006/relationships/image" Target="../media/image204.png"/><Relationship Id="rId20" Type="http://schemas.openxmlformats.org/officeDocument/2006/relationships/image" Target="../media/image203.png"/><Relationship Id="rId2" Type="http://schemas.openxmlformats.org/officeDocument/2006/relationships/image" Target="../media/image185.png"/><Relationship Id="rId19" Type="http://schemas.openxmlformats.org/officeDocument/2006/relationships/image" Target="../media/image202.png"/><Relationship Id="rId18" Type="http://schemas.openxmlformats.org/officeDocument/2006/relationships/image" Target="../media/image201.png"/><Relationship Id="rId17" Type="http://schemas.openxmlformats.org/officeDocument/2006/relationships/image" Target="../media/image200.png"/><Relationship Id="rId16" Type="http://schemas.openxmlformats.org/officeDocument/2006/relationships/image" Target="../media/image199.png"/><Relationship Id="rId15" Type="http://schemas.openxmlformats.org/officeDocument/2006/relationships/image" Target="../media/image198.png"/><Relationship Id="rId14" Type="http://schemas.openxmlformats.org/officeDocument/2006/relationships/image" Target="../media/image197.png"/><Relationship Id="rId13" Type="http://schemas.openxmlformats.org/officeDocument/2006/relationships/image" Target="../media/image196.png"/><Relationship Id="rId12" Type="http://schemas.openxmlformats.org/officeDocument/2006/relationships/image" Target="../media/image195.png"/><Relationship Id="rId11" Type="http://schemas.openxmlformats.org/officeDocument/2006/relationships/image" Target="../media/image194.png"/><Relationship Id="rId10" Type="http://schemas.openxmlformats.org/officeDocument/2006/relationships/image" Target="../media/image193.png"/><Relationship Id="rId1" Type="http://schemas.openxmlformats.org/officeDocument/2006/relationships/image" Target="../media/image18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png"/><Relationship Id="rId8" Type="http://schemas.openxmlformats.org/officeDocument/2006/relationships/image" Target="../media/image225.png"/><Relationship Id="rId7" Type="http://schemas.openxmlformats.org/officeDocument/2006/relationships/image" Target="../media/image224.png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Relationship Id="rId3" Type="http://schemas.openxmlformats.org/officeDocument/2006/relationships/image" Target="../media/image220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10.png"/><Relationship Id="rId26" Type="http://schemas.openxmlformats.org/officeDocument/2006/relationships/image" Target="../media/image209.png"/><Relationship Id="rId25" Type="http://schemas.openxmlformats.org/officeDocument/2006/relationships/image" Target="../media/image208.png"/><Relationship Id="rId24" Type="http://schemas.openxmlformats.org/officeDocument/2006/relationships/image" Target="../media/image207.png"/><Relationship Id="rId23" Type="http://schemas.openxmlformats.org/officeDocument/2006/relationships/image" Target="../media/image237.png"/><Relationship Id="rId22" Type="http://schemas.openxmlformats.org/officeDocument/2006/relationships/image" Target="../media/image236.png"/><Relationship Id="rId21" Type="http://schemas.openxmlformats.org/officeDocument/2006/relationships/image" Target="../media/image205.png"/><Relationship Id="rId20" Type="http://schemas.openxmlformats.org/officeDocument/2006/relationships/image" Target="../media/image235.png"/><Relationship Id="rId2" Type="http://schemas.openxmlformats.org/officeDocument/2006/relationships/image" Target="../media/image219.png"/><Relationship Id="rId19" Type="http://schemas.openxmlformats.org/officeDocument/2006/relationships/image" Target="../media/image234.png"/><Relationship Id="rId18" Type="http://schemas.openxmlformats.org/officeDocument/2006/relationships/image" Target="../media/image233.png"/><Relationship Id="rId17" Type="http://schemas.openxmlformats.org/officeDocument/2006/relationships/image" Target="../media/image232.png"/><Relationship Id="rId16" Type="http://schemas.openxmlformats.org/officeDocument/2006/relationships/image" Target="../media/image231.png"/><Relationship Id="rId15" Type="http://schemas.openxmlformats.org/officeDocument/2006/relationships/image" Target="../media/image230.png"/><Relationship Id="rId14" Type="http://schemas.openxmlformats.org/officeDocument/2006/relationships/image" Target="../media/image229.png"/><Relationship Id="rId13" Type="http://schemas.openxmlformats.org/officeDocument/2006/relationships/image" Target="../media/image195.png"/><Relationship Id="rId12" Type="http://schemas.openxmlformats.org/officeDocument/2006/relationships/image" Target="../media/image228.png"/><Relationship Id="rId11" Type="http://schemas.openxmlformats.org/officeDocument/2006/relationships/image" Target="../media/image227.png"/><Relationship Id="rId10" Type="http://schemas.openxmlformats.org/officeDocument/2006/relationships/image" Target="../media/image226.png"/><Relationship Id="rId1" Type="http://schemas.openxmlformats.org/officeDocument/2006/relationships/image" Target="../media/image218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png"/><Relationship Id="rId8" Type="http://schemas.openxmlformats.org/officeDocument/2006/relationships/image" Target="../media/image245.png"/><Relationship Id="rId7" Type="http://schemas.openxmlformats.org/officeDocument/2006/relationships/image" Target="../media/image244.png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241.png"/><Relationship Id="rId39" Type="http://schemas.openxmlformats.org/officeDocument/2006/relationships/image" Target="../media/image274.png"/><Relationship Id="rId38" Type="http://schemas.openxmlformats.org/officeDocument/2006/relationships/image" Target="../media/image273.png"/><Relationship Id="rId37" Type="http://schemas.openxmlformats.org/officeDocument/2006/relationships/image" Target="../media/image272.png"/><Relationship Id="rId36" Type="http://schemas.openxmlformats.org/officeDocument/2006/relationships/image" Target="../media/image271.png"/><Relationship Id="rId35" Type="http://schemas.openxmlformats.org/officeDocument/2006/relationships/image" Target="../media/image270.png"/><Relationship Id="rId34" Type="http://schemas.openxmlformats.org/officeDocument/2006/relationships/image" Target="../media/image269.png"/><Relationship Id="rId33" Type="http://schemas.openxmlformats.org/officeDocument/2006/relationships/image" Target="../media/image268.png"/><Relationship Id="rId32" Type="http://schemas.openxmlformats.org/officeDocument/2006/relationships/image" Target="../media/image267.png"/><Relationship Id="rId31" Type="http://schemas.openxmlformats.org/officeDocument/2006/relationships/image" Target="../media/image266.png"/><Relationship Id="rId30" Type="http://schemas.openxmlformats.org/officeDocument/2006/relationships/image" Target="../media/image265.png"/><Relationship Id="rId3" Type="http://schemas.openxmlformats.org/officeDocument/2006/relationships/image" Target="../media/image240.png"/><Relationship Id="rId29" Type="http://schemas.openxmlformats.org/officeDocument/2006/relationships/image" Target="../media/image264.png"/><Relationship Id="rId28" Type="http://schemas.openxmlformats.org/officeDocument/2006/relationships/image" Target="../media/image263.png"/><Relationship Id="rId27" Type="http://schemas.openxmlformats.org/officeDocument/2006/relationships/image" Target="../media/image262.png"/><Relationship Id="rId26" Type="http://schemas.openxmlformats.org/officeDocument/2006/relationships/image" Target="../media/image261.png"/><Relationship Id="rId25" Type="http://schemas.openxmlformats.org/officeDocument/2006/relationships/image" Target="../media/image260.png"/><Relationship Id="rId24" Type="http://schemas.openxmlformats.org/officeDocument/2006/relationships/image" Target="../media/image259.png"/><Relationship Id="rId23" Type="http://schemas.openxmlformats.org/officeDocument/2006/relationships/image" Target="../media/image258.png"/><Relationship Id="rId22" Type="http://schemas.openxmlformats.org/officeDocument/2006/relationships/image" Target="../media/image257.png"/><Relationship Id="rId21" Type="http://schemas.openxmlformats.org/officeDocument/2006/relationships/image" Target="../media/image256.png"/><Relationship Id="rId20" Type="http://schemas.openxmlformats.org/officeDocument/2006/relationships/image" Target="../media/image255.png"/><Relationship Id="rId2" Type="http://schemas.openxmlformats.org/officeDocument/2006/relationships/image" Target="../media/image239.png"/><Relationship Id="rId19" Type="http://schemas.openxmlformats.org/officeDocument/2006/relationships/image" Target="../media/image254.png"/><Relationship Id="rId18" Type="http://schemas.openxmlformats.org/officeDocument/2006/relationships/image" Target="../media/image253.png"/><Relationship Id="rId17" Type="http://schemas.openxmlformats.org/officeDocument/2006/relationships/image" Target="../media/image252.png"/><Relationship Id="rId16" Type="http://schemas.openxmlformats.org/officeDocument/2006/relationships/image" Target="../media/image251.png"/><Relationship Id="rId15" Type="http://schemas.openxmlformats.org/officeDocument/2006/relationships/image" Target="../media/image250.png"/><Relationship Id="rId14" Type="http://schemas.openxmlformats.org/officeDocument/2006/relationships/image" Target="../media/image249.png"/><Relationship Id="rId13" Type="http://schemas.openxmlformats.org/officeDocument/2006/relationships/image" Target="../media/image248.png"/><Relationship Id="rId12" Type="http://schemas.openxmlformats.org/officeDocument/2006/relationships/image" Target="../media/image206.png"/><Relationship Id="rId11" Type="http://schemas.openxmlformats.org/officeDocument/2006/relationships/image" Target="../media/image247.png"/><Relationship Id="rId10" Type="http://schemas.openxmlformats.org/officeDocument/2006/relationships/image" Target="../media/image246.png"/><Relationship Id="rId1" Type="http://schemas.openxmlformats.org/officeDocument/2006/relationships/image" Target="../media/image238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2.png"/><Relationship Id="rId8" Type="http://schemas.openxmlformats.org/officeDocument/2006/relationships/image" Target="../media/image281.png"/><Relationship Id="rId7" Type="http://schemas.openxmlformats.org/officeDocument/2006/relationships/image" Target="../media/image280.png"/><Relationship Id="rId6" Type="http://schemas.openxmlformats.org/officeDocument/2006/relationships/image" Target="../media/image279.png"/><Relationship Id="rId5" Type="http://schemas.openxmlformats.org/officeDocument/2006/relationships/image" Target="../media/image236.png"/><Relationship Id="rId4" Type="http://schemas.openxmlformats.org/officeDocument/2006/relationships/image" Target="../media/image278.png"/><Relationship Id="rId3" Type="http://schemas.openxmlformats.org/officeDocument/2006/relationships/image" Target="../media/image277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93.png"/><Relationship Id="rId21" Type="http://schemas.openxmlformats.org/officeDocument/2006/relationships/image" Target="../media/image292.png"/><Relationship Id="rId20" Type="http://schemas.openxmlformats.org/officeDocument/2006/relationships/image" Target="../media/image291.png"/><Relationship Id="rId2" Type="http://schemas.openxmlformats.org/officeDocument/2006/relationships/image" Target="../media/image276.png"/><Relationship Id="rId19" Type="http://schemas.openxmlformats.org/officeDocument/2006/relationships/image" Target="../media/image290.png"/><Relationship Id="rId18" Type="http://schemas.openxmlformats.org/officeDocument/2006/relationships/image" Target="../media/image289.png"/><Relationship Id="rId17" Type="http://schemas.openxmlformats.org/officeDocument/2006/relationships/image" Target="../media/image288.png"/><Relationship Id="rId16" Type="http://schemas.openxmlformats.org/officeDocument/2006/relationships/image" Target="../media/image287.png"/><Relationship Id="rId15" Type="http://schemas.openxmlformats.org/officeDocument/2006/relationships/image" Target="../media/image286.png"/><Relationship Id="rId14" Type="http://schemas.openxmlformats.org/officeDocument/2006/relationships/image" Target="../media/image285.png"/><Relationship Id="rId13" Type="http://schemas.openxmlformats.org/officeDocument/2006/relationships/image" Target="../media/image259.png"/><Relationship Id="rId12" Type="http://schemas.openxmlformats.org/officeDocument/2006/relationships/image" Target="../media/image284.png"/><Relationship Id="rId11" Type="http://schemas.openxmlformats.org/officeDocument/2006/relationships/image" Target="../media/image283.png"/><Relationship Id="rId10" Type="http://schemas.openxmlformats.org/officeDocument/2006/relationships/image" Target="../media/image253.png"/><Relationship Id="rId1" Type="http://schemas.openxmlformats.org/officeDocument/2006/relationships/image" Target="../media/image275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98.png"/><Relationship Id="rId4" Type="http://schemas.openxmlformats.org/officeDocument/2006/relationships/image" Target="../media/image297.png"/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image" Target="../media/image29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png"/><Relationship Id="rId8" Type="http://schemas.openxmlformats.org/officeDocument/2006/relationships/image" Target="../media/image222.png"/><Relationship Id="rId7" Type="http://schemas.openxmlformats.org/officeDocument/2006/relationships/image" Target="../media/image304.png"/><Relationship Id="rId6" Type="http://schemas.openxmlformats.org/officeDocument/2006/relationships/image" Target="../media/image303.png"/><Relationship Id="rId5" Type="http://schemas.openxmlformats.org/officeDocument/2006/relationships/image" Target="../media/image225.png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340.png"/><Relationship Id="rId47" Type="http://schemas.openxmlformats.org/officeDocument/2006/relationships/image" Target="../media/image339.png"/><Relationship Id="rId46" Type="http://schemas.openxmlformats.org/officeDocument/2006/relationships/image" Target="../media/image338.png"/><Relationship Id="rId45" Type="http://schemas.openxmlformats.org/officeDocument/2006/relationships/image" Target="../media/image337.png"/><Relationship Id="rId44" Type="http://schemas.openxmlformats.org/officeDocument/2006/relationships/image" Target="../media/image336.png"/><Relationship Id="rId43" Type="http://schemas.openxmlformats.org/officeDocument/2006/relationships/image" Target="../media/image335.png"/><Relationship Id="rId42" Type="http://schemas.openxmlformats.org/officeDocument/2006/relationships/image" Target="../media/image334.png"/><Relationship Id="rId41" Type="http://schemas.openxmlformats.org/officeDocument/2006/relationships/image" Target="../media/image333.png"/><Relationship Id="rId40" Type="http://schemas.openxmlformats.org/officeDocument/2006/relationships/image" Target="../media/image332.png"/><Relationship Id="rId4" Type="http://schemas.openxmlformats.org/officeDocument/2006/relationships/image" Target="../media/image302.png"/><Relationship Id="rId39" Type="http://schemas.openxmlformats.org/officeDocument/2006/relationships/image" Target="../media/image331.png"/><Relationship Id="rId38" Type="http://schemas.openxmlformats.org/officeDocument/2006/relationships/image" Target="../media/image330.png"/><Relationship Id="rId37" Type="http://schemas.openxmlformats.org/officeDocument/2006/relationships/image" Target="../media/image329.png"/><Relationship Id="rId36" Type="http://schemas.openxmlformats.org/officeDocument/2006/relationships/image" Target="../media/image196.png"/><Relationship Id="rId35" Type="http://schemas.openxmlformats.org/officeDocument/2006/relationships/image" Target="../media/image328.png"/><Relationship Id="rId34" Type="http://schemas.openxmlformats.org/officeDocument/2006/relationships/image" Target="../media/image327.png"/><Relationship Id="rId33" Type="http://schemas.openxmlformats.org/officeDocument/2006/relationships/image" Target="../media/image236.png"/><Relationship Id="rId32" Type="http://schemas.openxmlformats.org/officeDocument/2006/relationships/image" Target="../media/image326.png"/><Relationship Id="rId31" Type="http://schemas.openxmlformats.org/officeDocument/2006/relationships/image" Target="../media/image325.png"/><Relationship Id="rId30" Type="http://schemas.openxmlformats.org/officeDocument/2006/relationships/image" Target="../media/image324.png"/><Relationship Id="rId3" Type="http://schemas.openxmlformats.org/officeDocument/2006/relationships/image" Target="../media/image301.png"/><Relationship Id="rId29" Type="http://schemas.openxmlformats.org/officeDocument/2006/relationships/image" Target="../media/image323.png"/><Relationship Id="rId28" Type="http://schemas.openxmlformats.org/officeDocument/2006/relationships/image" Target="../media/image322.png"/><Relationship Id="rId27" Type="http://schemas.openxmlformats.org/officeDocument/2006/relationships/image" Target="../media/image321.png"/><Relationship Id="rId26" Type="http://schemas.openxmlformats.org/officeDocument/2006/relationships/image" Target="../media/image320.png"/><Relationship Id="rId25" Type="http://schemas.openxmlformats.org/officeDocument/2006/relationships/image" Target="../media/image193.png"/><Relationship Id="rId24" Type="http://schemas.openxmlformats.org/officeDocument/2006/relationships/image" Target="../media/image319.png"/><Relationship Id="rId23" Type="http://schemas.openxmlformats.org/officeDocument/2006/relationships/image" Target="../media/image318.png"/><Relationship Id="rId22" Type="http://schemas.openxmlformats.org/officeDocument/2006/relationships/image" Target="../media/image317.png"/><Relationship Id="rId21" Type="http://schemas.openxmlformats.org/officeDocument/2006/relationships/image" Target="../media/image316.png"/><Relationship Id="rId20" Type="http://schemas.openxmlformats.org/officeDocument/2006/relationships/image" Target="../media/image315.png"/><Relationship Id="rId2" Type="http://schemas.openxmlformats.org/officeDocument/2006/relationships/image" Target="../media/image300.png"/><Relationship Id="rId19" Type="http://schemas.openxmlformats.org/officeDocument/2006/relationships/image" Target="../media/image314.png"/><Relationship Id="rId18" Type="http://schemas.openxmlformats.org/officeDocument/2006/relationships/image" Target="../media/image313.png"/><Relationship Id="rId17" Type="http://schemas.openxmlformats.org/officeDocument/2006/relationships/image" Target="../media/image312.png"/><Relationship Id="rId16" Type="http://schemas.openxmlformats.org/officeDocument/2006/relationships/image" Target="../media/image311.png"/><Relationship Id="rId15" Type="http://schemas.openxmlformats.org/officeDocument/2006/relationships/image" Target="../media/image310.png"/><Relationship Id="rId14" Type="http://schemas.openxmlformats.org/officeDocument/2006/relationships/image" Target="../media/image309.png"/><Relationship Id="rId13" Type="http://schemas.openxmlformats.org/officeDocument/2006/relationships/image" Target="../media/image308.png"/><Relationship Id="rId12" Type="http://schemas.openxmlformats.org/officeDocument/2006/relationships/image" Target="../media/image195.png"/><Relationship Id="rId11" Type="http://schemas.openxmlformats.org/officeDocument/2006/relationships/image" Target="../media/image307.png"/><Relationship Id="rId10" Type="http://schemas.openxmlformats.org/officeDocument/2006/relationships/image" Target="../media/image306.png"/><Relationship Id="rId1" Type="http://schemas.openxmlformats.org/officeDocument/2006/relationships/image" Target="../media/image29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5" Type="http://schemas.openxmlformats.org/officeDocument/2006/relationships/slideLayout" Target="../slideLayouts/slideLayout16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2" Type="http://schemas.openxmlformats.org/officeDocument/2006/relationships/image" Target="../media/image56.png"/><Relationship Id="rId21" Type="http://schemas.openxmlformats.org/officeDocument/2006/relationships/image" Target="../media/image55.png"/><Relationship Id="rId20" Type="http://schemas.openxmlformats.org/officeDocument/2006/relationships/image" Target="../media/image54.png"/><Relationship Id="rId2" Type="http://schemas.openxmlformats.org/officeDocument/2006/relationships/image" Target="../media/image36.png"/><Relationship Id="rId19" Type="http://schemas.openxmlformats.org/officeDocument/2006/relationships/image" Target="../media/image53.png"/><Relationship Id="rId18" Type="http://schemas.openxmlformats.org/officeDocument/2006/relationships/image" Target="../media/image52.png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0" y="1214373"/>
            <a:ext cx="1410970" cy="3200400"/>
          </a:xfrm>
          <a:custGeom>
            <a:avLst/>
            <a:gdLst/>
            <a:ahLst/>
            <a:cxnLst/>
            <a:rect l="l" t="t" r="r" b="b"/>
            <a:pathLst>
              <a:path w="1410970" h="3200400">
                <a:moveTo>
                  <a:pt x="1410843" y="640092"/>
                </a:moveTo>
                <a:lnTo>
                  <a:pt x="0" y="640092"/>
                </a:lnTo>
                <a:lnTo>
                  <a:pt x="0" y="1280160"/>
                </a:lnTo>
                <a:lnTo>
                  <a:pt x="0" y="1920240"/>
                </a:lnTo>
                <a:lnTo>
                  <a:pt x="0" y="2560320"/>
                </a:lnTo>
                <a:lnTo>
                  <a:pt x="0" y="3200400"/>
                </a:lnTo>
                <a:lnTo>
                  <a:pt x="1410843" y="3200400"/>
                </a:lnTo>
                <a:lnTo>
                  <a:pt x="1410843" y="2560320"/>
                </a:lnTo>
                <a:lnTo>
                  <a:pt x="1410843" y="1920240"/>
                </a:lnTo>
                <a:lnTo>
                  <a:pt x="1410843" y="1280160"/>
                </a:lnTo>
                <a:lnTo>
                  <a:pt x="1410843" y="640092"/>
                </a:lnTo>
                <a:close/>
              </a:path>
              <a:path w="1410970" h="3200400">
                <a:moveTo>
                  <a:pt x="1410843" y="0"/>
                </a:moveTo>
                <a:lnTo>
                  <a:pt x="0" y="0"/>
                </a:lnTo>
                <a:lnTo>
                  <a:pt x="0" y="640080"/>
                </a:lnTo>
                <a:lnTo>
                  <a:pt x="1410843" y="640080"/>
                </a:lnTo>
                <a:lnTo>
                  <a:pt x="1410843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665" y="494348"/>
            <a:ext cx="800354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6420" algn="l"/>
                <a:tab pos="911225" algn="l"/>
                <a:tab pos="3613150" algn="l"/>
                <a:tab pos="4362450" algn="l"/>
                <a:tab pos="4707255" algn="l"/>
              </a:tabLst>
            </a:pPr>
            <a:r>
              <a:rPr sz="3200" dirty="0"/>
              <a:t>||	(	</a:t>
            </a:r>
            <a:r>
              <a:rPr sz="3200" spc="-5" dirty="0"/>
              <a:t>ou</a:t>
            </a:r>
            <a:r>
              <a:rPr sz="3200" dirty="0"/>
              <a:t> </a:t>
            </a:r>
            <a:r>
              <a:rPr sz="3200" spc="-5" dirty="0"/>
              <a:t>lógico</a:t>
            </a:r>
            <a:r>
              <a:rPr sz="3200" spc="5" dirty="0"/>
              <a:t> </a:t>
            </a:r>
            <a:r>
              <a:rPr sz="3200" dirty="0"/>
              <a:t>)	e</a:t>
            </a:r>
            <a:r>
              <a:rPr sz="3200" spc="-5" dirty="0"/>
              <a:t> </a:t>
            </a:r>
            <a:r>
              <a:rPr sz="3200" dirty="0"/>
              <a:t>|	(	</a:t>
            </a:r>
            <a:r>
              <a:rPr sz="3200" spc="-5" dirty="0"/>
              <a:t>ou binário</a:t>
            </a:r>
            <a:r>
              <a:rPr sz="3200" spc="-110" dirty="0"/>
              <a:t> </a:t>
            </a:r>
            <a:r>
              <a:rPr sz="3200" dirty="0"/>
              <a:t>)</a:t>
            </a:r>
            <a:endParaRPr sz="32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2295" y="1214374"/>
          <a:ext cx="566293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970"/>
                <a:gridCol w="1277620"/>
                <a:gridCol w="1544319"/>
                <a:gridCol w="1410970"/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 panose="020F0502020204030204"/>
                          <a:cs typeface="Carlito" panose="020F0502020204030204"/>
                        </a:rPr>
                        <a:t>Condição</a:t>
                      </a:r>
                      <a:r>
                        <a:rPr sz="1800" b="1" spc="-60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800" b="1" dirty="0"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Operador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5" dirty="0">
                          <a:latin typeface="Carlito" panose="020F0502020204030204"/>
                          <a:cs typeface="Carlito" panose="020F0502020204030204"/>
                        </a:rPr>
                        <a:t>Condição2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Resultado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||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31590" y="4693620"/>
            <a:ext cx="4033520" cy="989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51000"/>
              </a:lnSpc>
              <a:spcBef>
                <a:spcPts val="90"/>
              </a:spcBef>
            </a:pPr>
            <a:r>
              <a:rPr sz="1400" b="1" spc="75" dirty="0">
                <a:solidFill>
                  <a:srgbClr val="244060"/>
                </a:solidFill>
                <a:latin typeface="Arial"/>
                <a:cs typeface="Arial"/>
              </a:rPr>
              <a:t>A </a:t>
            </a:r>
            <a:r>
              <a:rPr sz="1400" b="1" spc="20" dirty="0">
                <a:solidFill>
                  <a:srgbClr val="244060"/>
                </a:solidFill>
                <a:latin typeface="Arial"/>
                <a:cs typeface="Arial"/>
              </a:rPr>
              <a:t>diferença </a:t>
            </a:r>
            <a:r>
              <a:rPr sz="1400" b="1" spc="-40" dirty="0">
                <a:solidFill>
                  <a:srgbClr val="244060"/>
                </a:solidFill>
                <a:latin typeface="Arial"/>
                <a:cs typeface="Arial"/>
              </a:rPr>
              <a:t>básica </a:t>
            </a:r>
            <a:r>
              <a:rPr sz="1400" b="1" spc="60" dirty="0">
                <a:solidFill>
                  <a:srgbClr val="244060"/>
                </a:solidFill>
                <a:latin typeface="Arial"/>
                <a:cs typeface="Arial"/>
              </a:rPr>
              <a:t>entre </a:t>
            </a:r>
            <a:r>
              <a:rPr sz="1400" b="1" spc="-130" dirty="0">
                <a:solidFill>
                  <a:srgbClr val="244060"/>
                </a:solidFill>
                <a:latin typeface="Arial"/>
                <a:cs typeface="Arial"/>
              </a:rPr>
              <a:t>os </a:t>
            </a:r>
            <a:r>
              <a:rPr sz="1400" b="1" dirty="0">
                <a:solidFill>
                  <a:srgbClr val="244060"/>
                </a:solidFill>
                <a:latin typeface="Arial"/>
                <a:cs typeface="Arial"/>
              </a:rPr>
              <a:t>operadores </a:t>
            </a:r>
            <a:r>
              <a:rPr sz="1400" b="1" spc="55" dirty="0">
                <a:solidFill>
                  <a:srgbClr val="244060"/>
                </a:solidFill>
                <a:latin typeface="Arial"/>
                <a:cs typeface="Arial"/>
              </a:rPr>
              <a:t>|| </a:t>
            </a:r>
            <a:r>
              <a:rPr sz="1400" b="1" spc="-55" dirty="0">
                <a:solidFill>
                  <a:srgbClr val="244060"/>
                </a:solidFill>
                <a:latin typeface="Arial"/>
                <a:cs typeface="Arial"/>
              </a:rPr>
              <a:t>e </a:t>
            </a:r>
            <a:r>
              <a:rPr sz="1400" b="1" spc="70" dirty="0">
                <a:solidFill>
                  <a:srgbClr val="244060"/>
                </a:solidFill>
                <a:latin typeface="Arial"/>
                <a:cs typeface="Arial"/>
              </a:rPr>
              <a:t>|,  </a:t>
            </a:r>
            <a:r>
              <a:rPr sz="1400" b="1" spc="-50" dirty="0">
                <a:solidFill>
                  <a:srgbClr val="244060"/>
                </a:solidFill>
                <a:latin typeface="Arial"/>
                <a:cs typeface="Arial"/>
              </a:rPr>
              <a:t>é </a:t>
            </a:r>
            <a:r>
              <a:rPr sz="1400" b="1" spc="-10" dirty="0">
                <a:solidFill>
                  <a:srgbClr val="244060"/>
                </a:solidFill>
                <a:latin typeface="Arial"/>
                <a:cs typeface="Arial"/>
              </a:rPr>
              <a:t>que, </a:t>
            </a:r>
            <a:r>
              <a:rPr sz="1400" b="1" spc="10" dirty="0">
                <a:solidFill>
                  <a:srgbClr val="244060"/>
                </a:solidFill>
                <a:latin typeface="Arial"/>
                <a:cs typeface="Arial"/>
              </a:rPr>
              <a:t>semelhante </a:t>
            </a:r>
            <a:r>
              <a:rPr sz="1400" b="1" spc="-15" dirty="0">
                <a:solidFill>
                  <a:srgbClr val="244060"/>
                </a:solidFill>
                <a:latin typeface="Arial"/>
                <a:cs typeface="Arial"/>
              </a:rPr>
              <a:t>ao </a:t>
            </a:r>
            <a:r>
              <a:rPr sz="1400" b="1" spc="35" dirty="0">
                <a:solidFill>
                  <a:srgbClr val="244060"/>
                </a:solidFill>
                <a:latin typeface="Arial"/>
                <a:cs typeface="Arial"/>
              </a:rPr>
              <a:t>operador </a:t>
            </a:r>
            <a:r>
              <a:rPr sz="1400" b="1" spc="175" dirty="0">
                <a:solidFill>
                  <a:srgbClr val="244060"/>
                </a:solidFill>
                <a:latin typeface="Arial"/>
                <a:cs typeface="Arial"/>
              </a:rPr>
              <a:t>&amp;&amp;, </a:t>
            </a:r>
            <a:r>
              <a:rPr sz="1400" b="1" spc="-65" dirty="0">
                <a:solidFill>
                  <a:srgbClr val="244060"/>
                </a:solidFill>
                <a:latin typeface="Arial"/>
                <a:cs typeface="Arial"/>
              </a:rPr>
              <a:t>o </a:t>
            </a:r>
            <a:r>
              <a:rPr sz="1400" b="1" spc="60" dirty="0">
                <a:solidFill>
                  <a:srgbClr val="244060"/>
                </a:solidFill>
                <a:latin typeface="Arial"/>
                <a:cs typeface="Arial"/>
              </a:rPr>
              <a:t>||  </a:t>
            </a:r>
            <a:r>
              <a:rPr sz="1400" b="1" spc="75" dirty="0">
                <a:solidFill>
                  <a:srgbClr val="244060"/>
                </a:solidFill>
                <a:latin typeface="Arial"/>
                <a:cs typeface="Arial"/>
              </a:rPr>
              <a:t>também </a:t>
            </a:r>
            <a:r>
              <a:rPr sz="1400" b="1" spc="20" dirty="0">
                <a:solidFill>
                  <a:srgbClr val="244060"/>
                </a:solidFill>
                <a:latin typeface="Arial"/>
                <a:cs typeface="Arial"/>
              </a:rPr>
              <a:t>suporta </a:t>
            </a:r>
            <a:r>
              <a:rPr sz="1400" b="1" spc="40" dirty="0">
                <a:solidFill>
                  <a:srgbClr val="244060"/>
                </a:solidFill>
                <a:latin typeface="Arial"/>
                <a:cs typeface="Arial"/>
              </a:rPr>
              <a:t>a </a:t>
            </a:r>
            <a:r>
              <a:rPr sz="1400" b="1" dirty="0">
                <a:solidFill>
                  <a:srgbClr val="244060"/>
                </a:solidFill>
                <a:latin typeface="Arial"/>
                <a:cs typeface="Arial"/>
              </a:rPr>
              <a:t>avaliação</a:t>
            </a:r>
            <a:r>
              <a:rPr sz="1400" b="1" spc="13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244060"/>
                </a:solidFill>
                <a:latin typeface="Arial"/>
                <a:cs typeface="Arial"/>
              </a:rPr>
              <a:t>parcial.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198245"/>
            <a:ext cx="19050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96648"/>
            <a:ext cx="9144000" cy="5061585"/>
            <a:chOff x="0" y="1796648"/>
            <a:chExt cx="9144000" cy="5061585"/>
          </a:xfrm>
        </p:grpSpPr>
        <p:sp>
          <p:nvSpPr>
            <p:cNvPr id="3" name="object 3"/>
            <p:cNvSpPr/>
            <p:nvPr/>
          </p:nvSpPr>
          <p:spPr>
            <a:xfrm>
              <a:off x="323088" y="3136391"/>
              <a:ext cx="6260592" cy="333146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56176" y="1796648"/>
              <a:ext cx="1572767" cy="535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6988" y="1879091"/>
              <a:ext cx="771143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85132" y="1805939"/>
              <a:ext cx="1514855" cy="4678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85132" y="1805939"/>
              <a:ext cx="1515110" cy="467995"/>
            </a:xfrm>
            <a:custGeom>
              <a:avLst/>
              <a:gdLst/>
              <a:ahLst/>
              <a:cxnLst/>
              <a:rect l="l" t="t" r="r" b="b"/>
              <a:pathLst>
                <a:path w="1515110" h="467994">
                  <a:moveTo>
                    <a:pt x="0" y="233934"/>
                  </a:moveTo>
                  <a:lnTo>
                    <a:pt x="757427" y="0"/>
                  </a:lnTo>
                  <a:lnTo>
                    <a:pt x="1514855" y="233934"/>
                  </a:lnTo>
                  <a:lnTo>
                    <a:pt x="757427" y="467868"/>
                  </a:lnTo>
                  <a:lnTo>
                    <a:pt x="0" y="23393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2782" y="466470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 </a:t>
            </a:r>
            <a:r>
              <a:rPr spc="-5" dirty="0"/>
              <a:t>de </a:t>
            </a:r>
            <a:r>
              <a:rPr dirty="0"/>
              <a:t>decisão</a:t>
            </a:r>
            <a:r>
              <a:rPr spc="-90" dirty="0"/>
              <a:t> </a:t>
            </a:r>
            <a:r>
              <a:rPr spc="-5" dirty="0"/>
              <a:t>(if-else-if)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979034" y="1931670"/>
            <a:ext cx="528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</a:t>
            </a:r>
            <a:r>
              <a:rPr sz="1200" b="1" dirty="0">
                <a:latin typeface="Georgia"/>
                <a:cs typeface="Georgia"/>
              </a:rPr>
              <a:t>t-1?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15915" y="1411174"/>
            <a:ext cx="252095" cy="264160"/>
            <a:chOff x="5115915" y="1411174"/>
            <a:chExt cx="252095" cy="264160"/>
          </a:xfrm>
        </p:grpSpPr>
        <p:sp>
          <p:nvSpPr>
            <p:cNvPr id="11" name="object 11"/>
            <p:cNvSpPr/>
            <p:nvPr/>
          </p:nvSpPr>
          <p:spPr>
            <a:xfrm>
              <a:off x="5115915" y="1411174"/>
              <a:ext cx="251764" cy="263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54168" y="1429511"/>
              <a:ext cx="175260" cy="187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49596" y="1424939"/>
              <a:ext cx="184404" cy="1965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945251" y="1813686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29900" y="2651819"/>
            <a:ext cx="1224280" cy="451484"/>
            <a:chOff x="4629900" y="2651819"/>
            <a:chExt cx="1224280" cy="451484"/>
          </a:xfrm>
        </p:grpSpPr>
        <p:sp>
          <p:nvSpPr>
            <p:cNvPr id="16" name="object 16"/>
            <p:cNvSpPr/>
            <p:nvPr/>
          </p:nvSpPr>
          <p:spPr>
            <a:xfrm>
              <a:off x="4629900" y="2651819"/>
              <a:ext cx="1223794" cy="450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29555" y="2697479"/>
              <a:ext cx="826008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68011" y="2670047"/>
              <a:ext cx="1147572" cy="3749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68011" y="2670047"/>
              <a:ext cx="1148080" cy="375285"/>
            </a:xfrm>
            <a:custGeom>
              <a:avLst/>
              <a:gdLst/>
              <a:ahLst/>
              <a:cxnLst/>
              <a:rect l="l" t="t" r="r" b="b"/>
              <a:pathLst>
                <a:path w="1148079" h="375285">
                  <a:moveTo>
                    <a:pt x="0" y="374903"/>
                  </a:moveTo>
                  <a:lnTo>
                    <a:pt x="1147572" y="374903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668011" y="2670048"/>
            <a:ext cx="1148080" cy="37528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Georgia"/>
                <a:cs typeface="Georgia"/>
              </a:rPr>
              <a:t>block-1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52744" y="2177795"/>
            <a:ext cx="1609725" cy="563880"/>
            <a:chOff x="5952744" y="2177795"/>
            <a:chExt cx="1609725" cy="563880"/>
          </a:xfrm>
        </p:grpSpPr>
        <p:sp>
          <p:nvSpPr>
            <p:cNvPr id="22" name="object 22"/>
            <p:cNvSpPr/>
            <p:nvPr/>
          </p:nvSpPr>
          <p:spPr>
            <a:xfrm>
              <a:off x="5952744" y="2177795"/>
              <a:ext cx="1609344" cy="563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61176" y="2279903"/>
              <a:ext cx="792479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99988" y="2205227"/>
              <a:ext cx="1514856" cy="4693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999988" y="2205227"/>
              <a:ext cx="1515110" cy="469900"/>
            </a:xfrm>
            <a:custGeom>
              <a:avLst/>
              <a:gdLst/>
              <a:ahLst/>
              <a:cxnLst/>
              <a:rect l="l" t="t" r="r" b="b"/>
              <a:pathLst>
                <a:path w="1515109" h="469900">
                  <a:moveTo>
                    <a:pt x="0" y="234696"/>
                  </a:moveTo>
                  <a:lnTo>
                    <a:pt x="757428" y="0"/>
                  </a:lnTo>
                  <a:lnTo>
                    <a:pt x="1514856" y="234696"/>
                  </a:lnTo>
                  <a:lnTo>
                    <a:pt x="757428" y="469392"/>
                  </a:lnTo>
                  <a:lnTo>
                    <a:pt x="0" y="23469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483222" y="2332101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test-2?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35623" y="2919983"/>
            <a:ext cx="1242060" cy="469900"/>
            <a:chOff x="6135623" y="2919983"/>
            <a:chExt cx="1242060" cy="469900"/>
          </a:xfrm>
        </p:grpSpPr>
        <p:sp>
          <p:nvSpPr>
            <p:cNvPr id="28" name="object 28"/>
            <p:cNvSpPr/>
            <p:nvPr/>
          </p:nvSpPr>
          <p:spPr>
            <a:xfrm>
              <a:off x="6135623" y="2919983"/>
              <a:ext cx="1242059" cy="4693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23075" y="2974847"/>
              <a:ext cx="864107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82867" y="2947415"/>
              <a:ext cx="1147571" cy="3749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82867" y="2947415"/>
              <a:ext cx="1148080" cy="375285"/>
            </a:xfrm>
            <a:custGeom>
              <a:avLst/>
              <a:gdLst/>
              <a:ahLst/>
              <a:cxnLst/>
              <a:rect l="l" t="t" r="r" b="b"/>
              <a:pathLst>
                <a:path w="1148079" h="375285">
                  <a:moveTo>
                    <a:pt x="0" y="374903"/>
                  </a:moveTo>
                  <a:lnTo>
                    <a:pt x="1147571" y="374903"/>
                  </a:lnTo>
                  <a:lnTo>
                    <a:pt x="1147571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446011" y="3027426"/>
            <a:ext cx="621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Bl</a:t>
            </a:r>
            <a:r>
              <a:rPr sz="1200" b="1" dirty="0">
                <a:latin typeface="Georgia"/>
                <a:cs typeface="Georgia"/>
              </a:rPr>
              <a:t>o</a:t>
            </a:r>
            <a:r>
              <a:rPr sz="1200" b="1" spc="-5" dirty="0">
                <a:latin typeface="Georgia"/>
                <a:cs typeface="Georgia"/>
              </a:rPr>
              <a:t>c</a:t>
            </a:r>
            <a:r>
              <a:rPr sz="1200" b="1" dirty="0">
                <a:latin typeface="Georgia"/>
                <a:cs typeface="Georgia"/>
              </a:rPr>
              <a:t>k-2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30844" y="3940914"/>
            <a:ext cx="236377" cy="2487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021071" y="2382392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85588" y="1595627"/>
            <a:ext cx="3782695" cy="1972310"/>
            <a:chOff x="5085588" y="1595627"/>
            <a:chExt cx="3782695" cy="1972310"/>
          </a:xfrm>
        </p:grpSpPr>
        <p:sp>
          <p:nvSpPr>
            <p:cNvPr id="36" name="object 36"/>
            <p:cNvSpPr/>
            <p:nvPr/>
          </p:nvSpPr>
          <p:spPr>
            <a:xfrm>
              <a:off x="5085588" y="1595627"/>
              <a:ext cx="315467" cy="3886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83251" y="1617725"/>
              <a:ext cx="120141" cy="1884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45885" y="3116639"/>
              <a:ext cx="1222292" cy="4509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17536" y="3162300"/>
              <a:ext cx="1077468" cy="4053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84008" y="3134867"/>
              <a:ext cx="1146048" cy="3749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684008" y="3134867"/>
              <a:ext cx="1146175" cy="375285"/>
            </a:xfrm>
            <a:custGeom>
              <a:avLst/>
              <a:gdLst/>
              <a:ahLst/>
              <a:cxnLst/>
              <a:rect l="l" t="t" r="r" b="b"/>
              <a:pathLst>
                <a:path w="1146175" h="375285">
                  <a:moveTo>
                    <a:pt x="0" y="374903"/>
                  </a:moveTo>
                  <a:lnTo>
                    <a:pt x="1146048" y="374903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684007" y="3134867"/>
            <a:ext cx="1146175" cy="37528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730"/>
              </a:spcBef>
            </a:pPr>
            <a:r>
              <a:rPr sz="1200" b="1" spc="-5" dirty="0">
                <a:latin typeface="Georgia"/>
                <a:cs typeface="Georgia"/>
              </a:rPr>
              <a:t>Else-block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085588" y="2004060"/>
            <a:ext cx="3331845" cy="2123440"/>
            <a:chOff x="5085588" y="2004060"/>
            <a:chExt cx="3331845" cy="2123440"/>
          </a:xfrm>
        </p:grpSpPr>
        <p:sp>
          <p:nvSpPr>
            <p:cNvPr id="44" name="object 44"/>
            <p:cNvSpPr/>
            <p:nvPr/>
          </p:nvSpPr>
          <p:spPr>
            <a:xfrm>
              <a:off x="5958840" y="2004060"/>
              <a:ext cx="957071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00750" y="2026920"/>
              <a:ext cx="817880" cy="179070"/>
            </a:xfrm>
            <a:custGeom>
              <a:avLst/>
              <a:gdLst/>
              <a:ahLst/>
              <a:cxnLst/>
              <a:rect l="l" t="t" r="r" b="b"/>
              <a:pathLst>
                <a:path w="817879" h="179069">
                  <a:moveTo>
                    <a:pt x="711580" y="60832"/>
                  </a:moveTo>
                  <a:lnTo>
                    <a:pt x="699261" y="68071"/>
                  </a:lnTo>
                  <a:lnTo>
                    <a:pt x="697102" y="75945"/>
                  </a:lnTo>
                  <a:lnTo>
                    <a:pt x="700785" y="82168"/>
                  </a:lnTo>
                  <a:lnTo>
                    <a:pt x="757301" y="179069"/>
                  </a:lnTo>
                  <a:lnTo>
                    <a:pt x="772263" y="153415"/>
                  </a:lnTo>
                  <a:lnTo>
                    <a:pt x="744347" y="153415"/>
                  </a:lnTo>
                  <a:lnTo>
                    <a:pt x="744347" y="105446"/>
                  </a:lnTo>
                  <a:lnTo>
                    <a:pt x="723138" y="69087"/>
                  </a:lnTo>
                  <a:lnTo>
                    <a:pt x="719454" y="62991"/>
                  </a:lnTo>
                  <a:lnTo>
                    <a:pt x="711580" y="60832"/>
                  </a:lnTo>
                  <a:close/>
                </a:path>
                <a:path w="817879" h="179069">
                  <a:moveTo>
                    <a:pt x="744347" y="105446"/>
                  </a:moveTo>
                  <a:lnTo>
                    <a:pt x="744347" y="153415"/>
                  </a:lnTo>
                  <a:lnTo>
                    <a:pt x="770254" y="153415"/>
                  </a:lnTo>
                  <a:lnTo>
                    <a:pt x="770254" y="146812"/>
                  </a:lnTo>
                  <a:lnTo>
                    <a:pt x="746125" y="146812"/>
                  </a:lnTo>
                  <a:lnTo>
                    <a:pt x="757301" y="127653"/>
                  </a:lnTo>
                  <a:lnTo>
                    <a:pt x="744347" y="105446"/>
                  </a:lnTo>
                  <a:close/>
                </a:path>
                <a:path w="817879" h="179069">
                  <a:moveTo>
                    <a:pt x="802894" y="60832"/>
                  </a:moveTo>
                  <a:lnTo>
                    <a:pt x="795020" y="62991"/>
                  </a:lnTo>
                  <a:lnTo>
                    <a:pt x="770254" y="105446"/>
                  </a:lnTo>
                  <a:lnTo>
                    <a:pt x="770254" y="153415"/>
                  </a:lnTo>
                  <a:lnTo>
                    <a:pt x="772263" y="153415"/>
                  </a:lnTo>
                  <a:lnTo>
                    <a:pt x="813816" y="82168"/>
                  </a:lnTo>
                  <a:lnTo>
                    <a:pt x="817372" y="75945"/>
                  </a:lnTo>
                  <a:lnTo>
                    <a:pt x="815340" y="68071"/>
                  </a:lnTo>
                  <a:lnTo>
                    <a:pt x="809117" y="64515"/>
                  </a:lnTo>
                  <a:lnTo>
                    <a:pt x="802894" y="60832"/>
                  </a:lnTo>
                  <a:close/>
                </a:path>
                <a:path w="817879" h="179069">
                  <a:moveTo>
                    <a:pt x="757301" y="127653"/>
                  </a:moveTo>
                  <a:lnTo>
                    <a:pt x="746125" y="146812"/>
                  </a:lnTo>
                  <a:lnTo>
                    <a:pt x="768476" y="146812"/>
                  </a:lnTo>
                  <a:lnTo>
                    <a:pt x="757301" y="127653"/>
                  </a:lnTo>
                  <a:close/>
                </a:path>
                <a:path w="817879" h="179069">
                  <a:moveTo>
                    <a:pt x="770254" y="105446"/>
                  </a:moveTo>
                  <a:lnTo>
                    <a:pt x="757301" y="127653"/>
                  </a:lnTo>
                  <a:lnTo>
                    <a:pt x="768476" y="146812"/>
                  </a:lnTo>
                  <a:lnTo>
                    <a:pt x="770254" y="146812"/>
                  </a:lnTo>
                  <a:lnTo>
                    <a:pt x="770254" y="105446"/>
                  </a:lnTo>
                  <a:close/>
                </a:path>
                <a:path w="817879" h="179069">
                  <a:moveTo>
                    <a:pt x="744347" y="12953"/>
                  </a:moveTo>
                  <a:lnTo>
                    <a:pt x="744347" y="105446"/>
                  </a:lnTo>
                  <a:lnTo>
                    <a:pt x="757301" y="127653"/>
                  </a:lnTo>
                  <a:lnTo>
                    <a:pt x="770254" y="105446"/>
                  </a:lnTo>
                  <a:lnTo>
                    <a:pt x="770254" y="25907"/>
                  </a:lnTo>
                  <a:lnTo>
                    <a:pt x="757301" y="25907"/>
                  </a:lnTo>
                  <a:lnTo>
                    <a:pt x="744347" y="12953"/>
                  </a:lnTo>
                  <a:close/>
                </a:path>
                <a:path w="817879" h="179069">
                  <a:moveTo>
                    <a:pt x="764413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44347" y="25907"/>
                  </a:lnTo>
                  <a:lnTo>
                    <a:pt x="744347" y="12953"/>
                  </a:lnTo>
                  <a:lnTo>
                    <a:pt x="770254" y="12953"/>
                  </a:lnTo>
                  <a:lnTo>
                    <a:pt x="770254" y="5841"/>
                  </a:lnTo>
                  <a:lnTo>
                    <a:pt x="764413" y="0"/>
                  </a:lnTo>
                  <a:close/>
                </a:path>
                <a:path w="817879" h="179069">
                  <a:moveTo>
                    <a:pt x="770254" y="12953"/>
                  </a:moveTo>
                  <a:lnTo>
                    <a:pt x="744347" y="12953"/>
                  </a:lnTo>
                  <a:lnTo>
                    <a:pt x="757301" y="25907"/>
                  </a:lnTo>
                  <a:lnTo>
                    <a:pt x="770254" y="25907"/>
                  </a:lnTo>
                  <a:lnTo>
                    <a:pt x="770254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73695" y="2404872"/>
              <a:ext cx="943355" cy="9098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15605" y="2427732"/>
              <a:ext cx="803275" cy="708660"/>
            </a:xfrm>
            <a:custGeom>
              <a:avLst/>
              <a:gdLst/>
              <a:ahLst/>
              <a:cxnLst/>
              <a:rect l="l" t="t" r="r" b="b"/>
              <a:pathLst>
                <a:path w="803275" h="708660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803275" h="708660">
                  <a:moveTo>
                    <a:pt x="181355" y="0"/>
                  </a:moveTo>
                  <a:lnTo>
                    <a:pt x="103632" y="0"/>
                  </a:lnTo>
                  <a:lnTo>
                    <a:pt x="103632" y="25907"/>
                  </a:lnTo>
                  <a:lnTo>
                    <a:pt x="181355" y="25907"/>
                  </a:lnTo>
                  <a:lnTo>
                    <a:pt x="181355" y="0"/>
                  </a:lnTo>
                  <a:close/>
                </a:path>
                <a:path w="803275" h="708660">
                  <a:moveTo>
                    <a:pt x="284988" y="0"/>
                  </a:moveTo>
                  <a:lnTo>
                    <a:pt x="207264" y="0"/>
                  </a:lnTo>
                  <a:lnTo>
                    <a:pt x="207264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803275" h="708660">
                  <a:moveTo>
                    <a:pt x="388620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20" y="25907"/>
                  </a:lnTo>
                  <a:lnTo>
                    <a:pt x="388620" y="0"/>
                  </a:lnTo>
                  <a:close/>
                </a:path>
                <a:path w="803275" h="708660">
                  <a:moveTo>
                    <a:pt x="492251" y="0"/>
                  </a:moveTo>
                  <a:lnTo>
                    <a:pt x="414527" y="0"/>
                  </a:lnTo>
                  <a:lnTo>
                    <a:pt x="414527" y="25907"/>
                  </a:lnTo>
                  <a:lnTo>
                    <a:pt x="492251" y="25907"/>
                  </a:lnTo>
                  <a:lnTo>
                    <a:pt x="492251" y="0"/>
                  </a:lnTo>
                  <a:close/>
                </a:path>
                <a:path w="803275" h="708660">
                  <a:moveTo>
                    <a:pt x="595884" y="0"/>
                  </a:moveTo>
                  <a:lnTo>
                    <a:pt x="518160" y="0"/>
                  </a:lnTo>
                  <a:lnTo>
                    <a:pt x="518160" y="25907"/>
                  </a:lnTo>
                  <a:lnTo>
                    <a:pt x="595884" y="25907"/>
                  </a:lnTo>
                  <a:lnTo>
                    <a:pt x="595884" y="0"/>
                  </a:lnTo>
                  <a:close/>
                </a:path>
                <a:path w="803275" h="708660">
                  <a:moveTo>
                    <a:pt x="699516" y="0"/>
                  </a:moveTo>
                  <a:lnTo>
                    <a:pt x="621792" y="0"/>
                  </a:lnTo>
                  <a:lnTo>
                    <a:pt x="621792" y="25907"/>
                  </a:lnTo>
                  <a:lnTo>
                    <a:pt x="699516" y="25907"/>
                  </a:lnTo>
                  <a:lnTo>
                    <a:pt x="699516" y="0"/>
                  </a:lnTo>
                  <a:close/>
                </a:path>
                <a:path w="803275" h="708660">
                  <a:moveTo>
                    <a:pt x="729996" y="12953"/>
                  </a:moveTo>
                  <a:lnTo>
                    <a:pt x="729996" y="73151"/>
                  </a:lnTo>
                  <a:lnTo>
                    <a:pt x="755903" y="73151"/>
                  </a:lnTo>
                  <a:lnTo>
                    <a:pt x="755903" y="25907"/>
                  </a:lnTo>
                  <a:lnTo>
                    <a:pt x="742950" y="25907"/>
                  </a:lnTo>
                  <a:lnTo>
                    <a:pt x="729996" y="12953"/>
                  </a:lnTo>
                  <a:close/>
                </a:path>
                <a:path w="803275" h="708660">
                  <a:moveTo>
                    <a:pt x="750062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729996" y="25907"/>
                  </a:lnTo>
                  <a:lnTo>
                    <a:pt x="729996" y="12953"/>
                  </a:lnTo>
                  <a:lnTo>
                    <a:pt x="755903" y="12953"/>
                  </a:lnTo>
                  <a:lnTo>
                    <a:pt x="755903" y="5841"/>
                  </a:lnTo>
                  <a:lnTo>
                    <a:pt x="750062" y="0"/>
                  </a:lnTo>
                  <a:close/>
                </a:path>
                <a:path w="803275" h="708660">
                  <a:moveTo>
                    <a:pt x="755903" y="12953"/>
                  </a:moveTo>
                  <a:lnTo>
                    <a:pt x="729996" y="12953"/>
                  </a:lnTo>
                  <a:lnTo>
                    <a:pt x="742950" y="25907"/>
                  </a:lnTo>
                  <a:lnTo>
                    <a:pt x="755903" y="25907"/>
                  </a:lnTo>
                  <a:lnTo>
                    <a:pt x="755903" y="12953"/>
                  </a:lnTo>
                  <a:close/>
                </a:path>
                <a:path w="803275" h="708660">
                  <a:moveTo>
                    <a:pt x="755903" y="99059"/>
                  </a:moveTo>
                  <a:lnTo>
                    <a:pt x="729996" y="99059"/>
                  </a:lnTo>
                  <a:lnTo>
                    <a:pt x="729996" y="176783"/>
                  </a:lnTo>
                  <a:lnTo>
                    <a:pt x="755903" y="176783"/>
                  </a:lnTo>
                  <a:lnTo>
                    <a:pt x="755903" y="99059"/>
                  </a:lnTo>
                  <a:close/>
                </a:path>
                <a:path w="803275" h="708660">
                  <a:moveTo>
                    <a:pt x="755903" y="202691"/>
                  </a:moveTo>
                  <a:lnTo>
                    <a:pt x="729996" y="202691"/>
                  </a:lnTo>
                  <a:lnTo>
                    <a:pt x="729996" y="280415"/>
                  </a:lnTo>
                  <a:lnTo>
                    <a:pt x="755903" y="280415"/>
                  </a:lnTo>
                  <a:lnTo>
                    <a:pt x="755903" y="202691"/>
                  </a:lnTo>
                  <a:close/>
                </a:path>
                <a:path w="803275" h="708660">
                  <a:moveTo>
                    <a:pt x="755903" y="306323"/>
                  </a:moveTo>
                  <a:lnTo>
                    <a:pt x="729996" y="306323"/>
                  </a:lnTo>
                  <a:lnTo>
                    <a:pt x="729996" y="384047"/>
                  </a:lnTo>
                  <a:lnTo>
                    <a:pt x="755903" y="384047"/>
                  </a:lnTo>
                  <a:lnTo>
                    <a:pt x="755903" y="306323"/>
                  </a:lnTo>
                  <a:close/>
                </a:path>
                <a:path w="803275" h="708660">
                  <a:moveTo>
                    <a:pt x="755903" y="409955"/>
                  </a:moveTo>
                  <a:lnTo>
                    <a:pt x="729996" y="409955"/>
                  </a:lnTo>
                  <a:lnTo>
                    <a:pt x="729996" y="487679"/>
                  </a:lnTo>
                  <a:lnTo>
                    <a:pt x="755903" y="487679"/>
                  </a:lnTo>
                  <a:lnTo>
                    <a:pt x="755903" y="409955"/>
                  </a:lnTo>
                  <a:close/>
                </a:path>
                <a:path w="803275" h="708660">
                  <a:moveTo>
                    <a:pt x="697229" y="589914"/>
                  </a:moveTo>
                  <a:lnTo>
                    <a:pt x="691134" y="593597"/>
                  </a:lnTo>
                  <a:lnTo>
                    <a:pt x="684911" y="597153"/>
                  </a:lnTo>
                  <a:lnTo>
                    <a:pt x="682751" y="605027"/>
                  </a:lnTo>
                  <a:lnTo>
                    <a:pt x="686435" y="611251"/>
                  </a:lnTo>
                  <a:lnTo>
                    <a:pt x="742950" y="708151"/>
                  </a:lnTo>
                  <a:lnTo>
                    <a:pt x="757912" y="682497"/>
                  </a:lnTo>
                  <a:lnTo>
                    <a:pt x="729996" y="682497"/>
                  </a:lnTo>
                  <a:lnTo>
                    <a:pt x="729996" y="634528"/>
                  </a:lnTo>
                  <a:lnTo>
                    <a:pt x="705230" y="592073"/>
                  </a:lnTo>
                  <a:lnTo>
                    <a:pt x="697229" y="589914"/>
                  </a:lnTo>
                  <a:close/>
                </a:path>
                <a:path w="803275" h="708660">
                  <a:moveTo>
                    <a:pt x="729996" y="634528"/>
                  </a:moveTo>
                  <a:lnTo>
                    <a:pt x="729996" y="682497"/>
                  </a:lnTo>
                  <a:lnTo>
                    <a:pt x="755903" y="682497"/>
                  </a:lnTo>
                  <a:lnTo>
                    <a:pt x="755903" y="675893"/>
                  </a:lnTo>
                  <a:lnTo>
                    <a:pt x="731774" y="675893"/>
                  </a:lnTo>
                  <a:lnTo>
                    <a:pt x="742950" y="656735"/>
                  </a:lnTo>
                  <a:lnTo>
                    <a:pt x="729996" y="634528"/>
                  </a:lnTo>
                  <a:close/>
                </a:path>
                <a:path w="803275" h="708660">
                  <a:moveTo>
                    <a:pt x="788670" y="589914"/>
                  </a:moveTo>
                  <a:lnTo>
                    <a:pt x="780669" y="592073"/>
                  </a:lnTo>
                  <a:lnTo>
                    <a:pt x="755903" y="634528"/>
                  </a:lnTo>
                  <a:lnTo>
                    <a:pt x="755903" y="682497"/>
                  </a:lnTo>
                  <a:lnTo>
                    <a:pt x="757912" y="682497"/>
                  </a:lnTo>
                  <a:lnTo>
                    <a:pt x="799465" y="611251"/>
                  </a:lnTo>
                  <a:lnTo>
                    <a:pt x="803021" y="605027"/>
                  </a:lnTo>
                  <a:lnTo>
                    <a:pt x="800989" y="597153"/>
                  </a:lnTo>
                  <a:lnTo>
                    <a:pt x="794766" y="593597"/>
                  </a:lnTo>
                  <a:lnTo>
                    <a:pt x="788670" y="589914"/>
                  </a:lnTo>
                  <a:close/>
                </a:path>
                <a:path w="803275" h="708660">
                  <a:moveTo>
                    <a:pt x="742950" y="656735"/>
                  </a:moveTo>
                  <a:lnTo>
                    <a:pt x="731774" y="675893"/>
                  </a:lnTo>
                  <a:lnTo>
                    <a:pt x="754126" y="675893"/>
                  </a:lnTo>
                  <a:lnTo>
                    <a:pt x="742950" y="656735"/>
                  </a:lnTo>
                  <a:close/>
                </a:path>
                <a:path w="803275" h="708660">
                  <a:moveTo>
                    <a:pt x="755903" y="634528"/>
                  </a:moveTo>
                  <a:lnTo>
                    <a:pt x="742950" y="656735"/>
                  </a:lnTo>
                  <a:lnTo>
                    <a:pt x="754126" y="675893"/>
                  </a:lnTo>
                  <a:lnTo>
                    <a:pt x="755903" y="675893"/>
                  </a:lnTo>
                  <a:lnTo>
                    <a:pt x="755903" y="634528"/>
                  </a:lnTo>
                  <a:close/>
                </a:path>
                <a:path w="803275" h="708660">
                  <a:moveTo>
                    <a:pt x="755903" y="617219"/>
                  </a:moveTo>
                  <a:lnTo>
                    <a:pt x="729996" y="617219"/>
                  </a:lnTo>
                  <a:lnTo>
                    <a:pt x="729996" y="634528"/>
                  </a:lnTo>
                  <a:lnTo>
                    <a:pt x="742950" y="656735"/>
                  </a:lnTo>
                  <a:lnTo>
                    <a:pt x="755903" y="634528"/>
                  </a:lnTo>
                  <a:lnTo>
                    <a:pt x="755903" y="617219"/>
                  </a:lnTo>
                  <a:close/>
                </a:path>
                <a:path w="803275" h="708660">
                  <a:moveTo>
                    <a:pt x="755903" y="513588"/>
                  </a:moveTo>
                  <a:lnTo>
                    <a:pt x="729996" y="513588"/>
                  </a:lnTo>
                  <a:lnTo>
                    <a:pt x="729996" y="591312"/>
                  </a:lnTo>
                  <a:lnTo>
                    <a:pt x="755903" y="591312"/>
                  </a:lnTo>
                  <a:lnTo>
                    <a:pt x="755903" y="5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598920" y="2653284"/>
              <a:ext cx="315468" cy="4739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96583" y="2675382"/>
              <a:ext cx="120650" cy="273685"/>
            </a:xfrm>
            <a:custGeom>
              <a:avLst/>
              <a:gdLst/>
              <a:ahLst/>
              <a:cxnLst/>
              <a:rect l="l" t="t" r="r" b="b"/>
              <a:pathLst>
                <a:path w="120650" h="273685">
                  <a:moveTo>
                    <a:pt x="14477" y="155066"/>
                  </a:moveTo>
                  <a:lnTo>
                    <a:pt x="8382" y="158622"/>
                  </a:lnTo>
                  <a:lnTo>
                    <a:pt x="2159" y="162178"/>
                  </a:lnTo>
                  <a:lnTo>
                    <a:pt x="0" y="170179"/>
                  </a:lnTo>
                  <a:lnTo>
                    <a:pt x="3683" y="176275"/>
                  </a:lnTo>
                  <a:lnTo>
                    <a:pt x="60071" y="273303"/>
                  </a:lnTo>
                  <a:lnTo>
                    <a:pt x="75064" y="247650"/>
                  </a:lnTo>
                  <a:lnTo>
                    <a:pt x="47117" y="247522"/>
                  </a:lnTo>
                  <a:lnTo>
                    <a:pt x="47166" y="199648"/>
                  </a:lnTo>
                  <a:lnTo>
                    <a:pt x="25381" y="162178"/>
                  </a:lnTo>
                  <a:lnTo>
                    <a:pt x="22478" y="157098"/>
                  </a:lnTo>
                  <a:lnTo>
                    <a:pt x="14477" y="155066"/>
                  </a:lnTo>
                  <a:close/>
                </a:path>
                <a:path w="120650" h="273685">
                  <a:moveTo>
                    <a:pt x="47166" y="199648"/>
                  </a:moveTo>
                  <a:lnTo>
                    <a:pt x="47117" y="247522"/>
                  </a:lnTo>
                  <a:lnTo>
                    <a:pt x="73025" y="247650"/>
                  </a:lnTo>
                  <a:lnTo>
                    <a:pt x="73031" y="241045"/>
                  </a:lnTo>
                  <a:lnTo>
                    <a:pt x="48895" y="241045"/>
                  </a:lnTo>
                  <a:lnTo>
                    <a:pt x="60101" y="221885"/>
                  </a:lnTo>
                  <a:lnTo>
                    <a:pt x="47166" y="199648"/>
                  </a:lnTo>
                  <a:close/>
                </a:path>
                <a:path w="120650" h="273685">
                  <a:moveTo>
                    <a:pt x="105918" y="155066"/>
                  </a:moveTo>
                  <a:lnTo>
                    <a:pt x="97917" y="157225"/>
                  </a:lnTo>
                  <a:lnTo>
                    <a:pt x="73106" y="199648"/>
                  </a:lnTo>
                  <a:lnTo>
                    <a:pt x="73025" y="247650"/>
                  </a:lnTo>
                  <a:lnTo>
                    <a:pt x="75064" y="247650"/>
                  </a:lnTo>
                  <a:lnTo>
                    <a:pt x="120269" y="170306"/>
                  </a:lnTo>
                  <a:lnTo>
                    <a:pt x="118237" y="162305"/>
                  </a:lnTo>
                  <a:lnTo>
                    <a:pt x="112014" y="158750"/>
                  </a:lnTo>
                  <a:lnTo>
                    <a:pt x="105918" y="155066"/>
                  </a:lnTo>
                  <a:close/>
                </a:path>
                <a:path w="120650" h="273685">
                  <a:moveTo>
                    <a:pt x="60101" y="221885"/>
                  </a:moveTo>
                  <a:lnTo>
                    <a:pt x="48895" y="241045"/>
                  </a:lnTo>
                  <a:lnTo>
                    <a:pt x="71247" y="241045"/>
                  </a:lnTo>
                  <a:lnTo>
                    <a:pt x="60101" y="221885"/>
                  </a:lnTo>
                  <a:close/>
                </a:path>
                <a:path w="120650" h="273685">
                  <a:moveTo>
                    <a:pt x="73074" y="199703"/>
                  </a:moveTo>
                  <a:lnTo>
                    <a:pt x="60101" y="221885"/>
                  </a:lnTo>
                  <a:lnTo>
                    <a:pt x="71247" y="241045"/>
                  </a:lnTo>
                  <a:lnTo>
                    <a:pt x="73031" y="241045"/>
                  </a:lnTo>
                  <a:lnTo>
                    <a:pt x="73074" y="199703"/>
                  </a:lnTo>
                  <a:close/>
                </a:path>
                <a:path w="120650" h="273685">
                  <a:moveTo>
                    <a:pt x="73278" y="0"/>
                  </a:moveTo>
                  <a:lnTo>
                    <a:pt x="47371" y="0"/>
                  </a:lnTo>
                  <a:lnTo>
                    <a:pt x="47211" y="155066"/>
                  </a:lnTo>
                  <a:lnTo>
                    <a:pt x="47198" y="199703"/>
                  </a:lnTo>
                  <a:lnTo>
                    <a:pt x="60101" y="221885"/>
                  </a:lnTo>
                  <a:lnTo>
                    <a:pt x="73074" y="199703"/>
                  </a:lnTo>
                  <a:lnTo>
                    <a:pt x="73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085588" y="2252472"/>
              <a:ext cx="315467" cy="59588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183251" y="2274570"/>
              <a:ext cx="120650" cy="395605"/>
            </a:xfrm>
            <a:custGeom>
              <a:avLst/>
              <a:gdLst/>
              <a:ahLst/>
              <a:cxnLst/>
              <a:rect l="l" t="t" r="r" b="b"/>
              <a:pathLst>
                <a:path w="120650" h="395605">
                  <a:moveTo>
                    <a:pt x="14350" y="277367"/>
                  </a:moveTo>
                  <a:lnTo>
                    <a:pt x="2032" y="284606"/>
                  </a:lnTo>
                  <a:lnTo>
                    <a:pt x="0" y="292480"/>
                  </a:lnTo>
                  <a:lnTo>
                    <a:pt x="3556" y="298703"/>
                  </a:lnTo>
                  <a:lnTo>
                    <a:pt x="60071" y="395604"/>
                  </a:lnTo>
                  <a:lnTo>
                    <a:pt x="75107" y="369824"/>
                  </a:lnTo>
                  <a:lnTo>
                    <a:pt x="47116" y="369824"/>
                  </a:lnTo>
                  <a:lnTo>
                    <a:pt x="47116" y="321981"/>
                  </a:lnTo>
                  <a:lnTo>
                    <a:pt x="25908" y="285622"/>
                  </a:lnTo>
                  <a:lnTo>
                    <a:pt x="22351" y="279400"/>
                  </a:lnTo>
                  <a:lnTo>
                    <a:pt x="14350" y="277367"/>
                  </a:lnTo>
                  <a:close/>
                </a:path>
                <a:path w="120650" h="395605">
                  <a:moveTo>
                    <a:pt x="47117" y="321981"/>
                  </a:moveTo>
                  <a:lnTo>
                    <a:pt x="47116" y="369824"/>
                  </a:lnTo>
                  <a:lnTo>
                    <a:pt x="73025" y="369824"/>
                  </a:lnTo>
                  <a:lnTo>
                    <a:pt x="73025" y="363346"/>
                  </a:lnTo>
                  <a:lnTo>
                    <a:pt x="48895" y="363346"/>
                  </a:lnTo>
                  <a:lnTo>
                    <a:pt x="60071" y="344188"/>
                  </a:lnTo>
                  <a:lnTo>
                    <a:pt x="47117" y="321981"/>
                  </a:lnTo>
                  <a:close/>
                </a:path>
                <a:path w="120650" h="395605">
                  <a:moveTo>
                    <a:pt x="105790" y="277367"/>
                  </a:moveTo>
                  <a:lnTo>
                    <a:pt x="97789" y="279400"/>
                  </a:lnTo>
                  <a:lnTo>
                    <a:pt x="94234" y="285622"/>
                  </a:lnTo>
                  <a:lnTo>
                    <a:pt x="73025" y="321981"/>
                  </a:lnTo>
                  <a:lnTo>
                    <a:pt x="73025" y="369824"/>
                  </a:lnTo>
                  <a:lnTo>
                    <a:pt x="75107" y="369824"/>
                  </a:lnTo>
                  <a:lnTo>
                    <a:pt x="116586" y="298703"/>
                  </a:lnTo>
                  <a:lnTo>
                    <a:pt x="120141" y="292480"/>
                  </a:lnTo>
                  <a:lnTo>
                    <a:pt x="118110" y="284606"/>
                  </a:lnTo>
                  <a:lnTo>
                    <a:pt x="105790" y="277367"/>
                  </a:lnTo>
                  <a:close/>
                </a:path>
                <a:path w="120650" h="395605">
                  <a:moveTo>
                    <a:pt x="60071" y="344188"/>
                  </a:moveTo>
                  <a:lnTo>
                    <a:pt x="48895" y="363346"/>
                  </a:lnTo>
                  <a:lnTo>
                    <a:pt x="71247" y="363346"/>
                  </a:lnTo>
                  <a:lnTo>
                    <a:pt x="60071" y="344188"/>
                  </a:lnTo>
                  <a:close/>
                </a:path>
                <a:path w="120650" h="395605">
                  <a:moveTo>
                    <a:pt x="73025" y="321981"/>
                  </a:moveTo>
                  <a:lnTo>
                    <a:pt x="60071" y="344188"/>
                  </a:lnTo>
                  <a:lnTo>
                    <a:pt x="71247" y="363346"/>
                  </a:lnTo>
                  <a:lnTo>
                    <a:pt x="73025" y="363346"/>
                  </a:lnTo>
                  <a:lnTo>
                    <a:pt x="73025" y="321981"/>
                  </a:lnTo>
                  <a:close/>
                </a:path>
                <a:path w="120650" h="395605">
                  <a:moveTo>
                    <a:pt x="73025" y="0"/>
                  </a:moveTo>
                  <a:lnTo>
                    <a:pt x="47116" y="0"/>
                  </a:lnTo>
                  <a:lnTo>
                    <a:pt x="47117" y="321981"/>
                  </a:lnTo>
                  <a:lnTo>
                    <a:pt x="60071" y="344188"/>
                  </a:lnTo>
                  <a:lnTo>
                    <a:pt x="73025" y="32198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187696" y="3023616"/>
              <a:ext cx="3125724" cy="7619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243322" y="3045713"/>
              <a:ext cx="3014980" cy="664210"/>
            </a:xfrm>
            <a:custGeom>
              <a:avLst/>
              <a:gdLst/>
              <a:ahLst/>
              <a:cxnLst/>
              <a:rect l="l" t="t" r="r" b="b"/>
              <a:pathLst>
                <a:path w="3014979" h="664210">
                  <a:moveTo>
                    <a:pt x="0" y="0"/>
                  </a:moveTo>
                  <a:lnTo>
                    <a:pt x="0" y="664210"/>
                  </a:lnTo>
                  <a:lnTo>
                    <a:pt x="3014979" y="664210"/>
                  </a:lnTo>
                  <a:lnTo>
                    <a:pt x="3014979" y="46570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592824" y="3300984"/>
              <a:ext cx="315468" cy="82600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691630" y="3322955"/>
              <a:ext cx="120650" cy="625475"/>
            </a:xfrm>
            <a:custGeom>
              <a:avLst/>
              <a:gdLst/>
              <a:ahLst/>
              <a:cxnLst/>
              <a:rect l="l" t="t" r="r" b="b"/>
              <a:pathLst>
                <a:path w="120650" h="625475">
                  <a:moveTo>
                    <a:pt x="14604" y="506603"/>
                  </a:moveTo>
                  <a:lnTo>
                    <a:pt x="8381" y="510159"/>
                  </a:lnTo>
                  <a:lnTo>
                    <a:pt x="2159" y="513588"/>
                  </a:lnTo>
                  <a:lnTo>
                    <a:pt x="0" y="521589"/>
                  </a:lnTo>
                  <a:lnTo>
                    <a:pt x="3428" y="527812"/>
                  </a:lnTo>
                  <a:lnTo>
                    <a:pt x="58927" y="625348"/>
                  </a:lnTo>
                  <a:lnTo>
                    <a:pt x="74273" y="599694"/>
                  </a:lnTo>
                  <a:lnTo>
                    <a:pt x="72136" y="599694"/>
                  </a:lnTo>
                  <a:lnTo>
                    <a:pt x="46227" y="599440"/>
                  </a:lnTo>
                  <a:lnTo>
                    <a:pt x="46766" y="551472"/>
                  </a:lnTo>
                  <a:lnTo>
                    <a:pt x="26035" y="514985"/>
                  </a:lnTo>
                  <a:lnTo>
                    <a:pt x="22478" y="508762"/>
                  </a:lnTo>
                  <a:lnTo>
                    <a:pt x="14604" y="506603"/>
                  </a:lnTo>
                  <a:close/>
                </a:path>
                <a:path w="120650" h="625475">
                  <a:moveTo>
                    <a:pt x="46766" y="551472"/>
                  </a:moveTo>
                  <a:lnTo>
                    <a:pt x="46227" y="599440"/>
                  </a:lnTo>
                  <a:lnTo>
                    <a:pt x="72136" y="599694"/>
                  </a:lnTo>
                  <a:lnTo>
                    <a:pt x="72208" y="593217"/>
                  </a:lnTo>
                  <a:lnTo>
                    <a:pt x="70485" y="593217"/>
                  </a:lnTo>
                  <a:lnTo>
                    <a:pt x="48133" y="592963"/>
                  </a:lnTo>
                  <a:lnTo>
                    <a:pt x="59511" y="573904"/>
                  </a:lnTo>
                  <a:lnTo>
                    <a:pt x="46766" y="551472"/>
                  </a:lnTo>
                  <a:close/>
                </a:path>
                <a:path w="120650" h="625475">
                  <a:moveTo>
                    <a:pt x="105918" y="507619"/>
                  </a:moveTo>
                  <a:lnTo>
                    <a:pt x="97917" y="509524"/>
                  </a:lnTo>
                  <a:lnTo>
                    <a:pt x="94234" y="515747"/>
                  </a:lnTo>
                  <a:lnTo>
                    <a:pt x="72673" y="551859"/>
                  </a:lnTo>
                  <a:lnTo>
                    <a:pt x="72136" y="599694"/>
                  </a:lnTo>
                  <a:lnTo>
                    <a:pt x="74273" y="599694"/>
                  </a:lnTo>
                  <a:lnTo>
                    <a:pt x="116586" y="528955"/>
                  </a:lnTo>
                  <a:lnTo>
                    <a:pt x="120142" y="522859"/>
                  </a:lnTo>
                  <a:lnTo>
                    <a:pt x="118237" y="514985"/>
                  </a:lnTo>
                  <a:lnTo>
                    <a:pt x="112014" y="511302"/>
                  </a:lnTo>
                  <a:lnTo>
                    <a:pt x="105918" y="507619"/>
                  </a:lnTo>
                  <a:close/>
                </a:path>
                <a:path w="120650" h="625475">
                  <a:moveTo>
                    <a:pt x="59511" y="573904"/>
                  </a:moveTo>
                  <a:lnTo>
                    <a:pt x="48133" y="592963"/>
                  </a:lnTo>
                  <a:lnTo>
                    <a:pt x="70485" y="593217"/>
                  </a:lnTo>
                  <a:lnTo>
                    <a:pt x="59511" y="573904"/>
                  </a:lnTo>
                  <a:close/>
                </a:path>
                <a:path w="120650" h="625475">
                  <a:moveTo>
                    <a:pt x="72673" y="551859"/>
                  </a:moveTo>
                  <a:lnTo>
                    <a:pt x="59511" y="573904"/>
                  </a:lnTo>
                  <a:lnTo>
                    <a:pt x="70485" y="593217"/>
                  </a:lnTo>
                  <a:lnTo>
                    <a:pt x="72208" y="593217"/>
                  </a:lnTo>
                  <a:lnTo>
                    <a:pt x="72673" y="551859"/>
                  </a:lnTo>
                  <a:close/>
                </a:path>
                <a:path w="120650" h="625475">
                  <a:moveTo>
                    <a:pt x="52959" y="0"/>
                  </a:moveTo>
                  <a:lnTo>
                    <a:pt x="46766" y="551472"/>
                  </a:lnTo>
                  <a:lnTo>
                    <a:pt x="59511" y="573904"/>
                  </a:lnTo>
                  <a:lnTo>
                    <a:pt x="72673" y="551859"/>
                  </a:lnTo>
                  <a:lnTo>
                    <a:pt x="78867" y="254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495158" y="2161413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28307" y="2663697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30452"/>
            <a:ext cx="9144000" cy="5527675"/>
            <a:chOff x="0" y="1330452"/>
            <a:chExt cx="9144000" cy="5527675"/>
          </a:xfrm>
        </p:grpSpPr>
        <p:sp>
          <p:nvSpPr>
            <p:cNvPr id="3" name="object 3"/>
            <p:cNvSpPr/>
            <p:nvPr/>
          </p:nvSpPr>
          <p:spPr>
            <a:xfrm>
              <a:off x="393191" y="1330452"/>
              <a:ext cx="5580888" cy="50596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68011" y="2426208"/>
              <a:ext cx="1776984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02352" y="2529840"/>
              <a:ext cx="905255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15255" y="2453640"/>
              <a:ext cx="1682496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15255" y="2453640"/>
              <a:ext cx="1682750" cy="472440"/>
            </a:xfrm>
            <a:custGeom>
              <a:avLst/>
              <a:gdLst/>
              <a:ahLst/>
              <a:cxnLst/>
              <a:rect l="l" t="t" r="r" b="b"/>
              <a:pathLst>
                <a:path w="1682750" h="472439">
                  <a:moveTo>
                    <a:pt x="0" y="236220"/>
                  </a:moveTo>
                  <a:lnTo>
                    <a:pt x="841248" y="0"/>
                  </a:lnTo>
                  <a:lnTo>
                    <a:pt x="1682496" y="236220"/>
                  </a:lnTo>
                  <a:lnTo>
                    <a:pt x="841248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2" y="592835"/>
            <a:ext cx="724154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Estrutura </a:t>
            </a:r>
            <a:r>
              <a:rPr sz="2800" spc="-5" dirty="0"/>
              <a:t>de </a:t>
            </a:r>
            <a:r>
              <a:rPr sz="2800" dirty="0"/>
              <a:t>decisão</a:t>
            </a:r>
            <a:r>
              <a:rPr sz="2800" spc="-125" dirty="0"/>
              <a:t> </a:t>
            </a:r>
            <a:r>
              <a:rPr sz="2800" dirty="0"/>
              <a:t>(switch)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5225288" y="2582036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value-1?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68011" y="1959864"/>
            <a:ext cx="3359150" cy="1713230"/>
            <a:chOff x="4668011" y="1959864"/>
            <a:chExt cx="3359150" cy="1713230"/>
          </a:xfrm>
        </p:grpSpPr>
        <p:sp>
          <p:nvSpPr>
            <p:cNvPr id="11" name="object 11"/>
            <p:cNvSpPr/>
            <p:nvPr/>
          </p:nvSpPr>
          <p:spPr>
            <a:xfrm>
              <a:off x="5411723" y="1959864"/>
              <a:ext cx="289560" cy="28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58967" y="1987296"/>
              <a:ext cx="195072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54395" y="1982724"/>
              <a:ext cx="204216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78137" y="2482537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78137" y="3162241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68011" y="3105912"/>
              <a:ext cx="1775460" cy="5669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93207" y="3209544"/>
              <a:ext cx="925067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15255" y="3133344"/>
              <a:ext cx="1680972" cy="4724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15255" y="3133344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19"/>
                  </a:moveTo>
                  <a:lnTo>
                    <a:pt x="840486" y="0"/>
                  </a:lnTo>
                  <a:lnTo>
                    <a:pt x="1680972" y="236219"/>
                  </a:lnTo>
                  <a:lnTo>
                    <a:pt x="840486" y="472439"/>
                  </a:lnTo>
                  <a:lnTo>
                    <a:pt x="0" y="236219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40295" y="2529840"/>
              <a:ext cx="826007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16267" y="2500884"/>
              <a:ext cx="1272540" cy="377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29627" y="3209544"/>
              <a:ext cx="847344" cy="40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16267" y="3180588"/>
              <a:ext cx="1272540" cy="377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476491" y="2443098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15890" y="2838545"/>
            <a:ext cx="684530" cy="6318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9695" algn="r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b="1" spc="-5" dirty="0">
                <a:latin typeface="Georgia"/>
                <a:cs typeface="Georgia"/>
              </a:rPr>
              <a:t>value-2?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78137" y="4047714"/>
            <a:ext cx="1349375" cy="455930"/>
            <a:chOff x="6678137" y="4047714"/>
            <a:chExt cx="1349375" cy="455930"/>
          </a:xfrm>
        </p:grpSpPr>
        <p:sp>
          <p:nvSpPr>
            <p:cNvPr id="27" name="object 27"/>
            <p:cNvSpPr/>
            <p:nvPr/>
          </p:nvSpPr>
          <p:spPr>
            <a:xfrm>
              <a:off x="6678137" y="4047714"/>
              <a:ext cx="1348800" cy="4557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41819" y="4096511"/>
              <a:ext cx="822959" cy="405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16267" y="4066031"/>
              <a:ext cx="1272540" cy="379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6355079" y="2552700"/>
            <a:ext cx="521334" cy="315595"/>
            <a:chOff x="6355079" y="2552700"/>
            <a:chExt cx="521334" cy="315595"/>
          </a:xfrm>
        </p:grpSpPr>
        <p:sp>
          <p:nvSpPr>
            <p:cNvPr id="31" name="object 31"/>
            <p:cNvSpPr/>
            <p:nvPr/>
          </p:nvSpPr>
          <p:spPr>
            <a:xfrm>
              <a:off x="6355079" y="2552700"/>
              <a:ext cx="521207" cy="3154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98513" y="2630551"/>
              <a:ext cx="319405" cy="120650"/>
            </a:xfrm>
            <a:custGeom>
              <a:avLst/>
              <a:gdLst/>
              <a:ahLst/>
              <a:cxnLst/>
              <a:rect l="l" t="t" r="r" b="b"/>
              <a:pathLst>
                <a:path w="319404" h="120650">
                  <a:moveTo>
                    <a:pt x="268115" y="60071"/>
                  </a:moveTo>
                  <a:lnTo>
                    <a:pt x="209550" y="94234"/>
                  </a:lnTo>
                  <a:lnTo>
                    <a:pt x="203327" y="97789"/>
                  </a:lnTo>
                  <a:lnTo>
                    <a:pt x="201167" y="105790"/>
                  </a:lnTo>
                  <a:lnTo>
                    <a:pt x="204851" y="111887"/>
                  </a:lnTo>
                  <a:lnTo>
                    <a:pt x="208407" y="118110"/>
                  </a:lnTo>
                  <a:lnTo>
                    <a:pt x="216408" y="120141"/>
                  </a:lnTo>
                  <a:lnTo>
                    <a:pt x="297194" y="73025"/>
                  </a:lnTo>
                  <a:lnTo>
                    <a:pt x="293751" y="73025"/>
                  </a:lnTo>
                  <a:lnTo>
                    <a:pt x="293751" y="71247"/>
                  </a:lnTo>
                  <a:lnTo>
                    <a:pt x="287274" y="71247"/>
                  </a:lnTo>
                  <a:lnTo>
                    <a:pt x="268115" y="60071"/>
                  </a:lnTo>
                  <a:close/>
                </a:path>
                <a:path w="319404" h="120650">
                  <a:moveTo>
                    <a:pt x="245908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45908" y="73025"/>
                  </a:lnTo>
                  <a:lnTo>
                    <a:pt x="268115" y="60071"/>
                  </a:lnTo>
                  <a:lnTo>
                    <a:pt x="245908" y="47116"/>
                  </a:lnTo>
                  <a:close/>
                </a:path>
                <a:path w="319404" h="120650">
                  <a:moveTo>
                    <a:pt x="297193" y="47116"/>
                  </a:moveTo>
                  <a:lnTo>
                    <a:pt x="293751" y="47116"/>
                  </a:lnTo>
                  <a:lnTo>
                    <a:pt x="293751" y="73025"/>
                  </a:lnTo>
                  <a:lnTo>
                    <a:pt x="297194" y="73025"/>
                  </a:lnTo>
                  <a:lnTo>
                    <a:pt x="319405" y="60071"/>
                  </a:lnTo>
                  <a:lnTo>
                    <a:pt x="297193" y="47116"/>
                  </a:lnTo>
                  <a:close/>
                </a:path>
                <a:path w="319404" h="120650">
                  <a:moveTo>
                    <a:pt x="287274" y="48895"/>
                  </a:moveTo>
                  <a:lnTo>
                    <a:pt x="268115" y="60071"/>
                  </a:lnTo>
                  <a:lnTo>
                    <a:pt x="287274" y="71247"/>
                  </a:lnTo>
                  <a:lnTo>
                    <a:pt x="287274" y="48895"/>
                  </a:lnTo>
                  <a:close/>
                </a:path>
                <a:path w="319404" h="120650">
                  <a:moveTo>
                    <a:pt x="293751" y="48895"/>
                  </a:moveTo>
                  <a:lnTo>
                    <a:pt x="287274" y="48895"/>
                  </a:lnTo>
                  <a:lnTo>
                    <a:pt x="287274" y="71247"/>
                  </a:lnTo>
                  <a:lnTo>
                    <a:pt x="293751" y="71247"/>
                  </a:lnTo>
                  <a:lnTo>
                    <a:pt x="293751" y="48895"/>
                  </a:lnTo>
                  <a:close/>
                </a:path>
                <a:path w="319404" h="120650">
                  <a:moveTo>
                    <a:pt x="216408" y="0"/>
                  </a:moveTo>
                  <a:lnTo>
                    <a:pt x="208407" y="2032"/>
                  </a:lnTo>
                  <a:lnTo>
                    <a:pt x="204851" y="8254"/>
                  </a:lnTo>
                  <a:lnTo>
                    <a:pt x="201167" y="14350"/>
                  </a:lnTo>
                  <a:lnTo>
                    <a:pt x="203327" y="22351"/>
                  </a:lnTo>
                  <a:lnTo>
                    <a:pt x="209550" y="25908"/>
                  </a:lnTo>
                  <a:lnTo>
                    <a:pt x="268115" y="60071"/>
                  </a:lnTo>
                  <a:lnTo>
                    <a:pt x="287274" y="48895"/>
                  </a:lnTo>
                  <a:lnTo>
                    <a:pt x="293751" y="48895"/>
                  </a:lnTo>
                  <a:lnTo>
                    <a:pt x="293751" y="47116"/>
                  </a:lnTo>
                  <a:lnTo>
                    <a:pt x="297193" y="471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399532" y="3232404"/>
            <a:ext cx="1475740" cy="1202690"/>
            <a:chOff x="5399532" y="3232404"/>
            <a:chExt cx="1475740" cy="1202690"/>
          </a:xfrm>
        </p:grpSpPr>
        <p:sp>
          <p:nvSpPr>
            <p:cNvPr id="34" name="object 34"/>
            <p:cNvSpPr/>
            <p:nvPr/>
          </p:nvSpPr>
          <p:spPr>
            <a:xfrm>
              <a:off x="5501640" y="3828288"/>
              <a:ext cx="111251" cy="3931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57266" y="3850386"/>
              <a:ext cx="635" cy="295910"/>
            </a:xfrm>
            <a:custGeom>
              <a:avLst/>
              <a:gdLst/>
              <a:ahLst/>
              <a:cxnLst/>
              <a:rect l="l" t="t" r="r" b="b"/>
              <a:pathLst>
                <a:path w="635" h="295910">
                  <a:moveTo>
                    <a:pt x="0" y="0"/>
                  </a:moveTo>
                  <a:lnTo>
                    <a:pt x="126" y="295528"/>
                  </a:lnTo>
                </a:path>
              </a:pathLst>
            </a:custGeom>
            <a:ln w="2590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399532" y="3584448"/>
              <a:ext cx="315467" cy="4404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501640" y="4110228"/>
              <a:ext cx="1373123" cy="3246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44947" y="4133088"/>
              <a:ext cx="1172845" cy="184150"/>
            </a:xfrm>
            <a:custGeom>
              <a:avLst/>
              <a:gdLst/>
              <a:ahLst/>
              <a:cxnLst/>
              <a:rect l="l" t="t" r="r" b="b"/>
              <a:pathLst>
                <a:path w="1172845" h="184150">
                  <a:moveTo>
                    <a:pt x="1120938" y="123888"/>
                  </a:moveTo>
                  <a:lnTo>
                    <a:pt x="1062481" y="157987"/>
                  </a:lnTo>
                  <a:lnTo>
                    <a:pt x="1056385" y="161670"/>
                  </a:lnTo>
                  <a:lnTo>
                    <a:pt x="1054227" y="169544"/>
                  </a:lnTo>
                  <a:lnTo>
                    <a:pt x="1057909" y="175768"/>
                  </a:lnTo>
                  <a:lnTo>
                    <a:pt x="1061466" y="181991"/>
                  </a:lnTo>
                  <a:lnTo>
                    <a:pt x="1069467" y="184023"/>
                  </a:lnTo>
                  <a:lnTo>
                    <a:pt x="1150253" y="136906"/>
                  </a:lnTo>
                  <a:lnTo>
                    <a:pt x="1146809" y="136906"/>
                  </a:lnTo>
                  <a:lnTo>
                    <a:pt x="1146809" y="135128"/>
                  </a:lnTo>
                  <a:lnTo>
                    <a:pt x="1140205" y="135128"/>
                  </a:lnTo>
                  <a:lnTo>
                    <a:pt x="1120938" y="123888"/>
                  </a:lnTo>
                  <a:close/>
                </a:path>
                <a:path w="1172845" h="184150">
                  <a:moveTo>
                    <a:pt x="0" y="12954"/>
                  </a:moveTo>
                  <a:lnTo>
                    <a:pt x="0" y="131063"/>
                  </a:lnTo>
                  <a:lnTo>
                    <a:pt x="5841" y="136906"/>
                  </a:lnTo>
                  <a:lnTo>
                    <a:pt x="1098622" y="136906"/>
                  </a:lnTo>
                  <a:lnTo>
                    <a:pt x="1120829" y="123951"/>
                  </a:lnTo>
                  <a:lnTo>
                    <a:pt x="25907" y="123951"/>
                  </a:lnTo>
                  <a:lnTo>
                    <a:pt x="12953" y="110998"/>
                  </a:lnTo>
                  <a:lnTo>
                    <a:pt x="25907" y="110998"/>
                  </a:lnTo>
                  <a:lnTo>
                    <a:pt x="25907" y="25907"/>
                  </a:lnTo>
                  <a:lnTo>
                    <a:pt x="12318" y="25907"/>
                  </a:lnTo>
                  <a:lnTo>
                    <a:pt x="12318" y="25272"/>
                  </a:lnTo>
                  <a:lnTo>
                    <a:pt x="0" y="12954"/>
                  </a:lnTo>
                  <a:close/>
                </a:path>
                <a:path w="1172845" h="184150">
                  <a:moveTo>
                    <a:pt x="1150302" y="110998"/>
                  </a:moveTo>
                  <a:lnTo>
                    <a:pt x="1146809" y="110998"/>
                  </a:lnTo>
                  <a:lnTo>
                    <a:pt x="1146809" y="136906"/>
                  </a:lnTo>
                  <a:lnTo>
                    <a:pt x="1150253" y="136906"/>
                  </a:lnTo>
                  <a:lnTo>
                    <a:pt x="1172463" y="123951"/>
                  </a:lnTo>
                  <a:lnTo>
                    <a:pt x="1150302" y="110998"/>
                  </a:lnTo>
                  <a:close/>
                </a:path>
                <a:path w="1172845" h="184150">
                  <a:moveTo>
                    <a:pt x="1140205" y="112649"/>
                  </a:moveTo>
                  <a:lnTo>
                    <a:pt x="1120938" y="123888"/>
                  </a:lnTo>
                  <a:lnTo>
                    <a:pt x="1140205" y="135128"/>
                  </a:lnTo>
                  <a:lnTo>
                    <a:pt x="1140205" y="112649"/>
                  </a:lnTo>
                  <a:close/>
                </a:path>
                <a:path w="1172845" h="184150">
                  <a:moveTo>
                    <a:pt x="1146809" y="112649"/>
                  </a:moveTo>
                  <a:lnTo>
                    <a:pt x="1140205" y="112649"/>
                  </a:lnTo>
                  <a:lnTo>
                    <a:pt x="1140205" y="135128"/>
                  </a:lnTo>
                  <a:lnTo>
                    <a:pt x="1146809" y="135128"/>
                  </a:lnTo>
                  <a:lnTo>
                    <a:pt x="1146809" y="112649"/>
                  </a:lnTo>
                  <a:close/>
                </a:path>
                <a:path w="1172845" h="184150">
                  <a:moveTo>
                    <a:pt x="25907" y="110998"/>
                  </a:moveTo>
                  <a:lnTo>
                    <a:pt x="12953" y="110998"/>
                  </a:lnTo>
                  <a:lnTo>
                    <a:pt x="25907" y="123951"/>
                  </a:lnTo>
                  <a:lnTo>
                    <a:pt x="25907" y="110998"/>
                  </a:lnTo>
                  <a:close/>
                </a:path>
                <a:path w="1172845" h="184150">
                  <a:moveTo>
                    <a:pt x="1098840" y="110998"/>
                  </a:moveTo>
                  <a:lnTo>
                    <a:pt x="25907" y="110998"/>
                  </a:lnTo>
                  <a:lnTo>
                    <a:pt x="25907" y="123951"/>
                  </a:lnTo>
                  <a:lnTo>
                    <a:pt x="1120829" y="123951"/>
                  </a:lnTo>
                  <a:lnTo>
                    <a:pt x="1098840" y="110998"/>
                  </a:lnTo>
                  <a:close/>
                </a:path>
                <a:path w="1172845" h="184150">
                  <a:moveTo>
                    <a:pt x="1069467" y="63754"/>
                  </a:moveTo>
                  <a:lnTo>
                    <a:pt x="1061466" y="65912"/>
                  </a:lnTo>
                  <a:lnTo>
                    <a:pt x="1057909" y="72009"/>
                  </a:lnTo>
                  <a:lnTo>
                    <a:pt x="1054227" y="78231"/>
                  </a:lnTo>
                  <a:lnTo>
                    <a:pt x="1056385" y="86106"/>
                  </a:lnTo>
                  <a:lnTo>
                    <a:pt x="1062481" y="89788"/>
                  </a:lnTo>
                  <a:lnTo>
                    <a:pt x="1120938" y="123888"/>
                  </a:lnTo>
                  <a:lnTo>
                    <a:pt x="1140205" y="112649"/>
                  </a:lnTo>
                  <a:lnTo>
                    <a:pt x="1146809" y="112649"/>
                  </a:lnTo>
                  <a:lnTo>
                    <a:pt x="1146809" y="110998"/>
                  </a:lnTo>
                  <a:lnTo>
                    <a:pt x="1150302" y="110998"/>
                  </a:lnTo>
                  <a:lnTo>
                    <a:pt x="1069467" y="63754"/>
                  </a:lnTo>
                  <a:close/>
                </a:path>
                <a:path w="1172845" h="184150">
                  <a:moveTo>
                    <a:pt x="12318" y="25272"/>
                  </a:moveTo>
                  <a:lnTo>
                    <a:pt x="12318" y="25907"/>
                  </a:lnTo>
                  <a:lnTo>
                    <a:pt x="12953" y="25907"/>
                  </a:lnTo>
                  <a:lnTo>
                    <a:pt x="12318" y="25272"/>
                  </a:lnTo>
                  <a:close/>
                </a:path>
                <a:path w="1172845" h="184150">
                  <a:moveTo>
                    <a:pt x="20192" y="0"/>
                  </a:moveTo>
                  <a:lnTo>
                    <a:pt x="12318" y="0"/>
                  </a:lnTo>
                  <a:lnTo>
                    <a:pt x="12318" y="25272"/>
                  </a:lnTo>
                  <a:lnTo>
                    <a:pt x="12953" y="25907"/>
                  </a:lnTo>
                  <a:lnTo>
                    <a:pt x="25907" y="25907"/>
                  </a:lnTo>
                  <a:lnTo>
                    <a:pt x="25907" y="5842"/>
                  </a:lnTo>
                  <a:lnTo>
                    <a:pt x="20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53556" y="3232404"/>
              <a:ext cx="521207" cy="3154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96990" y="3310255"/>
              <a:ext cx="320040" cy="120650"/>
            </a:xfrm>
            <a:custGeom>
              <a:avLst/>
              <a:gdLst/>
              <a:ahLst/>
              <a:cxnLst/>
              <a:rect l="l" t="t" r="r" b="b"/>
              <a:pathLst>
                <a:path w="320040" h="120650">
                  <a:moveTo>
                    <a:pt x="268369" y="60071"/>
                  </a:moveTo>
                  <a:lnTo>
                    <a:pt x="203708" y="97790"/>
                  </a:lnTo>
                  <a:lnTo>
                    <a:pt x="201549" y="105791"/>
                  </a:lnTo>
                  <a:lnTo>
                    <a:pt x="205232" y="111887"/>
                  </a:lnTo>
                  <a:lnTo>
                    <a:pt x="208787" y="118110"/>
                  </a:lnTo>
                  <a:lnTo>
                    <a:pt x="216662" y="120142"/>
                  </a:lnTo>
                  <a:lnTo>
                    <a:pt x="222885" y="116586"/>
                  </a:lnTo>
                  <a:lnTo>
                    <a:pt x="297574" y="73025"/>
                  </a:lnTo>
                  <a:lnTo>
                    <a:pt x="294132" y="73025"/>
                  </a:lnTo>
                  <a:lnTo>
                    <a:pt x="294132" y="71247"/>
                  </a:lnTo>
                  <a:lnTo>
                    <a:pt x="287528" y="71247"/>
                  </a:lnTo>
                  <a:lnTo>
                    <a:pt x="268369" y="60071"/>
                  </a:lnTo>
                  <a:close/>
                </a:path>
                <a:path w="320040" h="120650">
                  <a:moveTo>
                    <a:pt x="246162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46162" y="73025"/>
                  </a:lnTo>
                  <a:lnTo>
                    <a:pt x="268369" y="60071"/>
                  </a:lnTo>
                  <a:lnTo>
                    <a:pt x="246162" y="47117"/>
                  </a:lnTo>
                  <a:close/>
                </a:path>
                <a:path w="320040" h="120650">
                  <a:moveTo>
                    <a:pt x="297574" y="47117"/>
                  </a:moveTo>
                  <a:lnTo>
                    <a:pt x="294132" y="47117"/>
                  </a:lnTo>
                  <a:lnTo>
                    <a:pt x="294132" y="73025"/>
                  </a:lnTo>
                  <a:lnTo>
                    <a:pt x="297574" y="73025"/>
                  </a:lnTo>
                  <a:lnTo>
                    <a:pt x="319786" y="60071"/>
                  </a:lnTo>
                  <a:lnTo>
                    <a:pt x="297574" y="47117"/>
                  </a:lnTo>
                  <a:close/>
                </a:path>
                <a:path w="320040" h="120650">
                  <a:moveTo>
                    <a:pt x="287528" y="48895"/>
                  </a:moveTo>
                  <a:lnTo>
                    <a:pt x="268369" y="60071"/>
                  </a:lnTo>
                  <a:lnTo>
                    <a:pt x="287528" y="71247"/>
                  </a:lnTo>
                  <a:lnTo>
                    <a:pt x="287528" y="48895"/>
                  </a:lnTo>
                  <a:close/>
                </a:path>
                <a:path w="320040" h="120650">
                  <a:moveTo>
                    <a:pt x="294132" y="48895"/>
                  </a:moveTo>
                  <a:lnTo>
                    <a:pt x="287528" y="48895"/>
                  </a:lnTo>
                  <a:lnTo>
                    <a:pt x="287528" y="71247"/>
                  </a:lnTo>
                  <a:lnTo>
                    <a:pt x="294132" y="71247"/>
                  </a:lnTo>
                  <a:lnTo>
                    <a:pt x="294132" y="48895"/>
                  </a:lnTo>
                  <a:close/>
                </a:path>
                <a:path w="320040" h="120650">
                  <a:moveTo>
                    <a:pt x="216662" y="0"/>
                  </a:moveTo>
                  <a:lnTo>
                    <a:pt x="208787" y="2032"/>
                  </a:lnTo>
                  <a:lnTo>
                    <a:pt x="205232" y="8255"/>
                  </a:lnTo>
                  <a:lnTo>
                    <a:pt x="201549" y="14350"/>
                  </a:lnTo>
                  <a:lnTo>
                    <a:pt x="203708" y="22352"/>
                  </a:lnTo>
                  <a:lnTo>
                    <a:pt x="268369" y="60071"/>
                  </a:lnTo>
                  <a:lnTo>
                    <a:pt x="287528" y="48895"/>
                  </a:lnTo>
                  <a:lnTo>
                    <a:pt x="294132" y="48895"/>
                  </a:lnTo>
                  <a:lnTo>
                    <a:pt x="294132" y="47117"/>
                  </a:lnTo>
                  <a:lnTo>
                    <a:pt x="297574" y="47117"/>
                  </a:lnTo>
                  <a:lnTo>
                    <a:pt x="222885" y="3556"/>
                  </a:lnTo>
                  <a:lnTo>
                    <a:pt x="216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399532" y="2154935"/>
            <a:ext cx="3091180" cy="2533015"/>
            <a:chOff x="5399532" y="2154935"/>
            <a:chExt cx="3091180" cy="2533015"/>
          </a:xfrm>
        </p:grpSpPr>
        <p:sp>
          <p:nvSpPr>
            <p:cNvPr id="42" name="object 42"/>
            <p:cNvSpPr/>
            <p:nvPr/>
          </p:nvSpPr>
          <p:spPr>
            <a:xfrm>
              <a:off x="8235622" y="4437813"/>
              <a:ext cx="254655" cy="2500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947660" y="2654807"/>
              <a:ext cx="472440" cy="16779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399532" y="2154935"/>
              <a:ext cx="315467" cy="477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97195" y="2177033"/>
              <a:ext cx="120650" cy="277495"/>
            </a:xfrm>
            <a:custGeom>
              <a:avLst/>
              <a:gdLst/>
              <a:ahLst/>
              <a:cxnLst/>
              <a:rect l="l" t="t" r="r" b="b"/>
              <a:pathLst>
                <a:path w="120650" h="277494">
                  <a:moveTo>
                    <a:pt x="14350" y="159257"/>
                  </a:moveTo>
                  <a:lnTo>
                    <a:pt x="8254" y="162813"/>
                  </a:lnTo>
                  <a:lnTo>
                    <a:pt x="2031" y="166369"/>
                  </a:lnTo>
                  <a:lnTo>
                    <a:pt x="0" y="174370"/>
                  </a:lnTo>
                  <a:lnTo>
                    <a:pt x="3555" y="180593"/>
                  </a:lnTo>
                  <a:lnTo>
                    <a:pt x="60070" y="277494"/>
                  </a:lnTo>
                  <a:lnTo>
                    <a:pt x="75107" y="251713"/>
                  </a:lnTo>
                  <a:lnTo>
                    <a:pt x="47116" y="251713"/>
                  </a:lnTo>
                  <a:lnTo>
                    <a:pt x="47116" y="203871"/>
                  </a:lnTo>
                  <a:lnTo>
                    <a:pt x="25907" y="167512"/>
                  </a:lnTo>
                  <a:lnTo>
                    <a:pt x="22351" y="161289"/>
                  </a:lnTo>
                  <a:lnTo>
                    <a:pt x="14350" y="159257"/>
                  </a:lnTo>
                  <a:close/>
                </a:path>
                <a:path w="120650" h="277494">
                  <a:moveTo>
                    <a:pt x="47116" y="203871"/>
                  </a:moveTo>
                  <a:lnTo>
                    <a:pt x="47116" y="251713"/>
                  </a:lnTo>
                  <a:lnTo>
                    <a:pt x="73025" y="251713"/>
                  </a:lnTo>
                  <a:lnTo>
                    <a:pt x="73025" y="245237"/>
                  </a:lnTo>
                  <a:lnTo>
                    <a:pt x="48894" y="245237"/>
                  </a:lnTo>
                  <a:lnTo>
                    <a:pt x="60070" y="226078"/>
                  </a:lnTo>
                  <a:lnTo>
                    <a:pt x="47116" y="203871"/>
                  </a:lnTo>
                  <a:close/>
                </a:path>
                <a:path w="120650" h="277494">
                  <a:moveTo>
                    <a:pt x="105790" y="159257"/>
                  </a:moveTo>
                  <a:lnTo>
                    <a:pt x="97789" y="161289"/>
                  </a:lnTo>
                  <a:lnTo>
                    <a:pt x="94233" y="167512"/>
                  </a:lnTo>
                  <a:lnTo>
                    <a:pt x="73025" y="203871"/>
                  </a:lnTo>
                  <a:lnTo>
                    <a:pt x="73025" y="251713"/>
                  </a:lnTo>
                  <a:lnTo>
                    <a:pt x="75107" y="251713"/>
                  </a:lnTo>
                  <a:lnTo>
                    <a:pt x="116585" y="180593"/>
                  </a:lnTo>
                  <a:lnTo>
                    <a:pt x="120141" y="174370"/>
                  </a:lnTo>
                  <a:lnTo>
                    <a:pt x="118109" y="166369"/>
                  </a:lnTo>
                  <a:lnTo>
                    <a:pt x="111887" y="162813"/>
                  </a:lnTo>
                  <a:lnTo>
                    <a:pt x="105790" y="159257"/>
                  </a:lnTo>
                  <a:close/>
                </a:path>
                <a:path w="120650" h="277494">
                  <a:moveTo>
                    <a:pt x="60070" y="226078"/>
                  </a:moveTo>
                  <a:lnTo>
                    <a:pt x="48894" y="245237"/>
                  </a:lnTo>
                  <a:lnTo>
                    <a:pt x="71246" y="245237"/>
                  </a:lnTo>
                  <a:lnTo>
                    <a:pt x="60070" y="226078"/>
                  </a:lnTo>
                  <a:close/>
                </a:path>
                <a:path w="120650" h="277494">
                  <a:moveTo>
                    <a:pt x="73025" y="203871"/>
                  </a:moveTo>
                  <a:lnTo>
                    <a:pt x="60070" y="226078"/>
                  </a:lnTo>
                  <a:lnTo>
                    <a:pt x="71246" y="245237"/>
                  </a:lnTo>
                  <a:lnTo>
                    <a:pt x="73025" y="245237"/>
                  </a:lnTo>
                  <a:lnTo>
                    <a:pt x="73025" y="203871"/>
                  </a:lnTo>
                  <a:close/>
                </a:path>
                <a:path w="120650" h="277494">
                  <a:moveTo>
                    <a:pt x="73025" y="0"/>
                  </a:moveTo>
                  <a:lnTo>
                    <a:pt x="47116" y="0"/>
                  </a:lnTo>
                  <a:lnTo>
                    <a:pt x="47116" y="203871"/>
                  </a:lnTo>
                  <a:lnTo>
                    <a:pt x="60070" y="226078"/>
                  </a:lnTo>
                  <a:lnTo>
                    <a:pt x="73024" y="20387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399532" y="2904743"/>
              <a:ext cx="315467" cy="406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97195" y="2926841"/>
              <a:ext cx="120268" cy="2063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497195" y="3606545"/>
              <a:ext cx="120268" cy="239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946136" y="3334511"/>
              <a:ext cx="472440" cy="1112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311896" y="4210811"/>
              <a:ext cx="111250" cy="3185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6703314" y="2496311"/>
          <a:ext cx="1687195" cy="196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  <a:gridCol w="375284"/>
              </a:tblGrid>
              <a:tr h="189737">
                <a:tc row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block-1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213">
                <a:tc vMerge="1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17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89737">
                <a:tc rowSpan="2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block-2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8213">
                <a:tc vMerge="1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074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90373">
                <a:tc rowSpan="2"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default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102">
                <a:tc vMerge="1"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665723" y="3506851"/>
            <a:ext cx="13970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  F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76491" y="3114294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52088"/>
            <a:ext cx="9144000" cy="3106420"/>
            <a:chOff x="0" y="3752088"/>
            <a:chExt cx="9144000" cy="3106420"/>
          </a:xfrm>
        </p:grpSpPr>
        <p:sp>
          <p:nvSpPr>
            <p:cNvPr id="3" name="object 3"/>
            <p:cNvSpPr/>
            <p:nvPr/>
          </p:nvSpPr>
          <p:spPr>
            <a:xfrm>
              <a:off x="1307591" y="3752088"/>
              <a:ext cx="4552188" cy="19568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3332" y="4738116"/>
              <a:ext cx="309372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65241" y="4770882"/>
              <a:ext cx="215265" cy="436245"/>
            </a:xfrm>
            <a:custGeom>
              <a:avLst/>
              <a:gdLst/>
              <a:ahLst/>
              <a:cxnLst/>
              <a:rect l="l" t="t" r="r" b="b"/>
              <a:pathLst>
                <a:path w="215264" h="436245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2" y="17907"/>
                  </a:lnTo>
                  <a:lnTo>
                    <a:pt x="107442" y="200025"/>
                  </a:lnTo>
                  <a:lnTo>
                    <a:pt x="115889" y="207002"/>
                  </a:lnTo>
                  <a:lnTo>
                    <a:pt x="138922" y="212693"/>
                  </a:lnTo>
                  <a:lnTo>
                    <a:pt x="173075" y="216527"/>
                  </a:lnTo>
                  <a:lnTo>
                    <a:pt x="214884" y="217932"/>
                  </a:lnTo>
                  <a:lnTo>
                    <a:pt x="173075" y="219336"/>
                  </a:lnTo>
                  <a:lnTo>
                    <a:pt x="138922" y="223170"/>
                  </a:lnTo>
                  <a:lnTo>
                    <a:pt x="115889" y="228861"/>
                  </a:lnTo>
                  <a:lnTo>
                    <a:pt x="107442" y="235839"/>
                  </a:lnTo>
                  <a:lnTo>
                    <a:pt x="107442" y="417957"/>
                  </a:lnTo>
                  <a:lnTo>
                    <a:pt x="98994" y="424934"/>
                  </a:lnTo>
                  <a:lnTo>
                    <a:pt x="75961" y="430625"/>
                  </a:lnTo>
                  <a:lnTo>
                    <a:pt x="41808" y="434459"/>
                  </a:lnTo>
                  <a:lnTo>
                    <a:pt x="0" y="435864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6894" y="466470"/>
            <a:ext cx="7430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 </a:t>
            </a:r>
            <a:r>
              <a:rPr spc="-5" dirty="0"/>
              <a:t>de </a:t>
            </a:r>
            <a:r>
              <a:rPr dirty="0"/>
              <a:t>repetição</a:t>
            </a:r>
            <a:r>
              <a:rPr spc="-105" dirty="0"/>
              <a:t> </a:t>
            </a:r>
            <a:r>
              <a:rPr spc="-5" dirty="0"/>
              <a:t>(while)</a:t>
            </a:r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2514615" y="2228088"/>
            <a:ext cx="1739264" cy="548640"/>
            <a:chOff x="2514615" y="2228088"/>
            <a:chExt cx="1739264" cy="548640"/>
          </a:xfrm>
        </p:grpSpPr>
        <p:sp>
          <p:nvSpPr>
            <p:cNvPr id="8" name="object 8"/>
            <p:cNvSpPr/>
            <p:nvPr/>
          </p:nvSpPr>
          <p:spPr>
            <a:xfrm>
              <a:off x="2514615" y="2228088"/>
              <a:ext cx="1738852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04387" y="2322576"/>
              <a:ext cx="554736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43555" y="2246376"/>
              <a:ext cx="1680971" cy="472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43555" y="2246376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20"/>
                  </a:moveTo>
                  <a:lnTo>
                    <a:pt x="840485" y="0"/>
                  </a:lnTo>
                  <a:lnTo>
                    <a:pt x="1680971" y="236220"/>
                  </a:lnTo>
                  <a:lnTo>
                    <a:pt x="840485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227070" y="2374772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47548" y="1511857"/>
            <a:ext cx="2694940" cy="1207135"/>
            <a:chOff x="3247548" y="1511857"/>
            <a:chExt cx="2694940" cy="1207135"/>
          </a:xfrm>
        </p:grpSpPr>
        <p:sp>
          <p:nvSpPr>
            <p:cNvPr id="14" name="object 14"/>
            <p:cNvSpPr/>
            <p:nvPr/>
          </p:nvSpPr>
          <p:spPr>
            <a:xfrm>
              <a:off x="4593305" y="2263110"/>
              <a:ext cx="1348800" cy="4557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42331" y="2310383"/>
              <a:ext cx="650748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31435" y="2281427"/>
              <a:ext cx="1272539" cy="379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31435" y="2281427"/>
              <a:ext cx="1272540" cy="379730"/>
            </a:xfrm>
            <a:custGeom>
              <a:avLst/>
              <a:gdLst/>
              <a:ahLst/>
              <a:cxnLst/>
              <a:rect l="l" t="t" r="r" b="b"/>
              <a:pathLst>
                <a:path w="1272539" h="379730">
                  <a:moveTo>
                    <a:pt x="0" y="379475"/>
                  </a:moveTo>
                  <a:lnTo>
                    <a:pt x="1272539" y="379475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47548" y="1511857"/>
              <a:ext cx="271462" cy="2666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85743" y="1530095"/>
              <a:ext cx="195071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81171" y="1525523"/>
              <a:ext cx="204215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790440" y="2362835"/>
            <a:ext cx="6832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bo</a:t>
            </a:r>
            <a:r>
              <a:rPr sz="1200" b="1" spc="-5" dirty="0">
                <a:latin typeface="Georgia"/>
                <a:cs typeface="Georgia"/>
              </a:rPr>
              <a:t>dy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3014" y="2235834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2500" y="2739390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24783" y="1699260"/>
            <a:ext cx="2966085" cy="1681480"/>
            <a:chOff x="3224783" y="1699260"/>
            <a:chExt cx="2966085" cy="1681480"/>
          </a:xfrm>
        </p:grpSpPr>
        <p:sp>
          <p:nvSpPr>
            <p:cNvPr id="25" name="object 25"/>
            <p:cNvSpPr/>
            <p:nvPr/>
          </p:nvSpPr>
          <p:spPr>
            <a:xfrm>
              <a:off x="4181855" y="2333244"/>
              <a:ext cx="608076" cy="3154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24908" y="2414016"/>
              <a:ext cx="407670" cy="120650"/>
            </a:xfrm>
            <a:custGeom>
              <a:avLst/>
              <a:gdLst/>
              <a:ahLst/>
              <a:cxnLst/>
              <a:rect l="l" t="t" r="r" b="b"/>
              <a:pathLst>
                <a:path w="407670" h="120650">
                  <a:moveTo>
                    <a:pt x="385176" y="44958"/>
                  </a:moveTo>
                  <a:lnTo>
                    <a:pt x="381507" y="44958"/>
                  </a:lnTo>
                  <a:lnTo>
                    <a:pt x="382269" y="70866"/>
                  </a:lnTo>
                  <a:lnTo>
                    <a:pt x="334315" y="72270"/>
                  </a:lnTo>
                  <a:lnTo>
                    <a:pt x="292607" y="98298"/>
                  </a:lnTo>
                  <a:lnTo>
                    <a:pt x="290702" y="106299"/>
                  </a:lnTo>
                  <a:lnTo>
                    <a:pt x="294513" y="112395"/>
                  </a:lnTo>
                  <a:lnTo>
                    <a:pt x="298323" y="118363"/>
                  </a:lnTo>
                  <a:lnTo>
                    <a:pt x="306324" y="120269"/>
                  </a:lnTo>
                  <a:lnTo>
                    <a:pt x="312292" y="116459"/>
                  </a:lnTo>
                  <a:lnTo>
                    <a:pt x="407542" y="57150"/>
                  </a:lnTo>
                  <a:lnTo>
                    <a:pt x="385176" y="44958"/>
                  </a:lnTo>
                  <a:close/>
                </a:path>
                <a:path w="407670" h="120650">
                  <a:moveTo>
                    <a:pt x="333609" y="46361"/>
                  </a:moveTo>
                  <a:lnTo>
                    <a:pt x="0" y="56134"/>
                  </a:lnTo>
                  <a:lnTo>
                    <a:pt x="762" y="82042"/>
                  </a:lnTo>
                  <a:lnTo>
                    <a:pt x="334315" y="72270"/>
                  </a:lnTo>
                  <a:lnTo>
                    <a:pt x="356180" y="58626"/>
                  </a:lnTo>
                  <a:lnTo>
                    <a:pt x="333609" y="46361"/>
                  </a:lnTo>
                  <a:close/>
                </a:path>
                <a:path w="407670" h="120650">
                  <a:moveTo>
                    <a:pt x="356180" y="58626"/>
                  </a:moveTo>
                  <a:lnTo>
                    <a:pt x="334315" y="72270"/>
                  </a:lnTo>
                  <a:lnTo>
                    <a:pt x="382269" y="70866"/>
                  </a:lnTo>
                  <a:lnTo>
                    <a:pt x="382221" y="69214"/>
                  </a:lnTo>
                  <a:lnTo>
                    <a:pt x="375665" y="69214"/>
                  </a:lnTo>
                  <a:lnTo>
                    <a:pt x="356180" y="58626"/>
                  </a:lnTo>
                  <a:close/>
                </a:path>
                <a:path w="407670" h="120650">
                  <a:moveTo>
                    <a:pt x="375030" y="46862"/>
                  </a:moveTo>
                  <a:lnTo>
                    <a:pt x="356180" y="58626"/>
                  </a:lnTo>
                  <a:lnTo>
                    <a:pt x="375665" y="69214"/>
                  </a:lnTo>
                  <a:lnTo>
                    <a:pt x="375030" y="46862"/>
                  </a:lnTo>
                  <a:close/>
                </a:path>
                <a:path w="407670" h="120650">
                  <a:moveTo>
                    <a:pt x="381564" y="46862"/>
                  </a:moveTo>
                  <a:lnTo>
                    <a:pt x="375030" y="46862"/>
                  </a:lnTo>
                  <a:lnTo>
                    <a:pt x="375665" y="69214"/>
                  </a:lnTo>
                  <a:lnTo>
                    <a:pt x="382221" y="69214"/>
                  </a:lnTo>
                  <a:lnTo>
                    <a:pt x="381564" y="46862"/>
                  </a:lnTo>
                  <a:close/>
                </a:path>
                <a:path w="407670" h="120650">
                  <a:moveTo>
                    <a:pt x="381507" y="44958"/>
                  </a:moveTo>
                  <a:lnTo>
                    <a:pt x="333609" y="46361"/>
                  </a:lnTo>
                  <a:lnTo>
                    <a:pt x="356180" y="58626"/>
                  </a:lnTo>
                  <a:lnTo>
                    <a:pt x="375030" y="46862"/>
                  </a:lnTo>
                  <a:lnTo>
                    <a:pt x="381564" y="46862"/>
                  </a:lnTo>
                  <a:lnTo>
                    <a:pt x="381507" y="44958"/>
                  </a:lnTo>
                  <a:close/>
                </a:path>
                <a:path w="407670" h="120650">
                  <a:moveTo>
                    <a:pt x="302767" y="0"/>
                  </a:moveTo>
                  <a:lnTo>
                    <a:pt x="294893" y="2412"/>
                  </a:lnTo>
                  <a:lnTo>
                    <a:pt x="291464" y="8636"/>
                  </a:lnTo>
                  <a:lnTo>
                    <a:pt x="288036" y="14986"/>
                  </a:lnTo>
                  <a:lnTo>
                    <a:pt x="290321" y="22860"/>
                  </a:lnTo>
                  <a:lnTo>
                    <a:pt x="333609" y="46361"/>
                  </a:lnTo>
                  <a:lnTo>
                    <a:pt x="381507" y="44958"/>
                  </a:lnTo>
                  <a:lnTo>
                    <a:pt x="385176" y="44958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26307" y="1699260"/>
              <a:ext cx="315468" cy="7269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24097" y="1721358"/>
              <a:ext cx="120650" cy="526415"/>
            </a:xfrm>
            <a:custGeom>
              <a:avLst/>
              <a:gdLst/>
              <a:ahLst/>
              <a:cxnLst/>
              <a:rect l="l" t="t" r="r" b="b"/>
              <a:pathLst>
                <a:path w="120650" h="526414">
                  <a:moveTo>
                    <a:pt x="14350" y="408050"/>
                  </a:moveTo>
                  <a:lnTo>
                    <a:pt x="2031" y="415289"/>
                  </a:lnTo>
                  <a:lnTo>
                    <a:pt x="0" y="423163"/>
                  </a:lnTo>
                  <a:lnTo>
                    <a:pt x="3555" y="429387"/>
                  </a:lnTo>
                  <a:lnTo>
                    <a:pt x="60071" y="526288"/>
                  </a:lnTo>
                  <a:lnTo>
                    <a:pt x="75087" y="500506"/>
                  </a:lnTo>
                  <a:lnTo>
                    <a:pt x="47116" y="500506"/>
                  </a:lnTo>
                  <a:lnTo>
                    <a:pt x="47104" y="452643"/>
                  </a:lnTo>
                  <a:lnTo>
                    <a:pt x="25254" y="415163"/>
                  </a:lnTo>
                  <a:lnTo>
                    <a:pt x="22351" y="410082"/>
                  </a:lnTo>
                  <a:lnTo>
                    <a:pt x="14350" y="408050"/>
                  </a:lnTo>
                  <a:close/>
                </a:path>
                <a:path w="120650" h="526414">
                  <a:moveTo>
                    <a:pt x="47104" y="452643"/>
                  </a:moveTo>
                  <a:lnTo>
                    <a:pt x="47116" y="500506"/>
                  </a:lnTo>
                  <a:lnTo>
                    <a:pt x="73025" y="500506"/>
                  </a:lnTo>
                  <a:lnTo>
                    <a:pt x="73023" y="494029"/>
                  </a:lnTo>
                  <a:lnTo>
                    <a:pt x="48894" y="494029"/>
                  </a:lnTo>
                  <a:lnTo>
                    <a:pt x="60070" y="474871"/>
                  </a:lnTo>
                  <a:lnTo>
                    <a:pt x="47104" y="452643"/>
                  </a:lnTo>
                  <a:close/>
                </a:path>
                <a:path w="120650" h="526414">
                  <a:moveTo>
                    <a:pt x="105790" y="408050"/>
                  </a:moveTo>
                  <a:lnTo>
                    <a:pt x="97789" y="410082"/>
                  </a:lnTo>
                  <a:lnTo>
                    <a:pt x="94234" y="416305"/>
                  </a:lnTo>
                  <a:lnTo>
                    <a:pt x="73037" y="452643"/>
                  </a:lnTo>
                  <a:lnTo>
                    <a:pt x="73025" y="500506"/>
                  </a:lnTo>
                  <a:lnTo>
                    <a:pt x="75087" y="500506"/>
                  </a:lnTo>
                  <a:lnTo>
                    <a:pt x="116586" y="429259"/>
                  </a:lnTo>
                  <a:lnTo>
                    <a:pt x="120268" y="423163"/>
                  </a:lnTo>
                  <a:lnTo>
                    <a:pt x="118110" y="415163"/>
                  </a:lnTo>
                  <a:lnTo>
                    <a:pt x="111887" y="411606"/>
                  </a:lnTo>
                  <a:lnTo>
                    <a:pt x="105790" y="408050"/>
                  </a:lnTo>
                  <a:close/>
                </a:path>
                <a:path w="120650" h="526414">
                  <a:moveTo>
                    <a:pt x="60071" y="474871"/>
                  </a:moveTo>
                  <a:lnTo>
                    <a:pt x="48894" y="494029"/>
                  </a:lnTo>
                  <a:lnTo>
                    <a:pt x="71247" y="494029"/>
                  </a:lnTo>
                  <a:lnTo>
                    <a:pt x="60071" y="474871"/>
                  </a:lnTo>
                  <a:close/>
                </a:path>
                <a:path w="120650" h="526414">
                  <a:moveTo>
                    <a:pt x="73012" y="452685"/>
                  </a:moveTo>
                  <a:lnTo>
                    <a:pt x="60071" y="474871"/>
                  </a:lnTo>
                  <a:lnTo>
                    <a:pt x="71247" y="494029"/>
                  </a:lnTo>
                  <a:lnTo>
                    <a:pt x="73023" y="494029"/>
                  </a:lnTo>
                  <a:lnTo>
                    <a:pt x="73012" y="452685"/>
                  </a:lnTo>
                  <a:close/>
                </a:path>
                <a:path w="120650" h="526414">
                  <a:moveTo>
                    <a:pt x="72898" y="0"/>
                  </a:moveTo>
                  <a:lnTo>
                    <a:pt x="46989" y="0"/>
                  </a:lnTo>
                  <a:lnTo>
                    <a:pt x="47093" y="408050"/>
                  </a:lnTo>
                  <a:lnTo>
                    <a:pt x="47129" y="452685"/>
                  </a:lnTo>
                  <a:lnTo>
                    <a:pt x="60071" y="474871"/>
                  </a:lnTo>
                  <a:lnTo>
                    <a:pt x="73012" y="452685"/>
                  </a:lnTo>
                  <a:lnTo>
                    <a:pt x="72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53739" y="3130221"/>
              <a:ext cx="256032" cy="2500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24783" y="2697480"/>
              <a:ext cx="315468" cy="6187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22700" y="2719577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477" y="299847"/>
                  </a:moveTo>
                  <a:lnTo>
                    <a:pt x="8382" y="303530"/>
                  </a:lnTo>
                  <a:lnTo>
                    <a:pt x="2159" y="307086"/>
                  </a:lnTo>
                  <a:lnTo>
                    <a:pt x="0" y="314960"/>
                  </a:lnTo>
                  <a:lnTo>
                    <a:pt x="3556" y="321183"/>
                  </a:lnTo>
                  <a:lnTo>
                    <a:pt x="59816" y="418338"/>
                  </a:lnTo>
                  <a:lnTo>
                    <a:pt x="74974" y="392557"/>
                  </a:lnTo>
                  <a:lnTo>
                    <a:pt x="46989" y="392557"/>
                  </a:lnTo>
                  <a:lnTo>
                    <a:pt x="47144" y="344680"/>
                  </a:lnTo>
                  <a:lnTo>
                    <a:pt x="26035" y="308229"/>
                  </a:lnTo>
                  <a:lnTo>
                    <a:pt x="22478" y="302006"/>
                  </a:lnTo>
                  <a:lnTo>
                    <a:pt x="14477" y="299847"/>
                  </a:lnTo>
                  <a:close/>
                </a:path>
                <a:path w="120650" h="418464">
                  <a:moveTo>
                    <a:pt x="47144" y="344680"/>
                  </a:moveTo>
                  <a:lnTo>
                    <a:pt x="46989" y="392557"/>
                  </a:lnTo>
                  <a:lnTo>
                    <a:pt x="72898" y="392557"/>
                  </a:lnTo>
                  <a:lnTo>
                    <a:pt x="72918" y="386080"/>
                  </a:lnTo>
                  <a:lnTo>
                    <a:pt x="48768" y="385952"/>
                  </a:lnTo>
                  <a:lnTo>
                    <a:pt x="59996" y="366873"/>
                  </a:lnTo>
                  <a:lnTo>
                    <a:pt x="47144" y="344680"/>
                  </a:lnTo>
                  <a:close/>
                </a:path>
                <a:path w="120650" h="418464">
                  <a:moveTo>
                    <a:pt x="105918" y="300227"/>
                  </a:moveTo>
                  <a:lnTo>
                    <a:pt x="97916" y="302260"/>
                  </a:lnTo>
                  <a:lnTo>
                    <a:pt x="94361" y="308483"/>
                  </a:lnTo>
                  <a:lnTo>
                    <a:pt x="73057" y="344680"/>
                  </a:lnTo>
                  <a:lnTo>
                    <a:pt x="72898" y="392557"/>
                  </a:lnTo>
                  <a:lnTo>
                    <a:pt x="74974" y="392557"/>
                  </a:lnTo>
                  <a:lnTo>
                    <a:pt x="116712" y="321563"/>
                  </a:lnTo>
                  <a:lnTo>
                    <a:pt x="120269" y="315341"/>
                  </a:lnTo>
                  <a:lnTo>
                    <a:pt x="118237" y="307467"/>
                  </a:lnTo>
                  <a:lnTo>
                    <a:pt x="105918" y="300227"/>
                  </a:lnTo>
                  <a:close/>
                </a:path>
                <a:path w="120650" h="418464">
                  <a:moveTo>
                    <a:pt x="59996" y="366873"/>
                  </a:moveTo>
                  <a:lnTo>
                    <a:pt x="48768" y="385952"/>
                  </a:lnTo>
                  <a:lnTo>
                    <a:pt x="71120" y="386080"/>
                  </a:lnTo>
                  <a:lnTo>
                    <a:pt x="59996" y="366873"/>
                  </a:lnTo>
                  <a:close/>
                </a:path>
                <a:path w="120650" h="418464">
                  <a:moveTo>
                    <a:pt x="73052" y="344689"/>
                  </a:moveTo>
                  <a:lnTo>
                    <a:pt x="59996" y="366873"/>
                  </a:lnTo>
                  <a:lnTo>
                    <a:pt x="71120" y="386080"/>
                  </a:lnTo>
                  <a:lnTo>
                    <a:pt x="72918" y="386080"/>
                  </a:lnTo>
                  <a:lnTo>
                    <a:pt x="73052" y="344689"/>
                  </a:lnTo>
                  <a:close/>
                </a:path>
                <a:path w="120650" h="418464">
                  <a:moveTo>
                    <a:pt x="74168" y="0"/>
                  </a:moveTo>
                  <a:lnTo>
                    <a:pt x="48260" y="0"/>
                  </a:lnTo>
                  <a:lnTo>
                    <a:pt x="47149" y="344689"/>
                  </a:lnTo>
                  <a:lnTo>
                    <a:pt x="59996" y="366873"/>
                  </a:lnTo>
                  <a:lnTo>
                    <a:pt x="73052" y="344689"/>
                  </a:lnTo>
                  <a:lnTo>
                    <a:pt x="74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56787" y="1845564"/>
              <a:ext cx="2933700" cy="7010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14521" y="1923415"/>
              <a:ext cx="2733040" cy="560705"/>
            </a:xfrm>
            <a:custGeom>
              <a:avLst/>
              <a:gdLst/>
              <a:ahLst/>
              <a:cxnLst/>
              <a:rect l="l" t="t" r="r" b="b"/>
              <a:pathLst>
                <a:path w="2733040" h="560705">
                  <a:moveTo>
                    <a:pt x="2706751" y="534797"/>
                  </a:moveTo>
                  <a:lnTo>
                    <a:pt x="2491104" y="534797"/>
                  </a:lnTo>
                  <a:lnTo>
                    <a:pt x="2491104" y="560705"/>
                  </a:lnTo>
                  <a:lnTo>
                    <a:pt x="2726943" y="560705"/>
                  </a:lnTo>
                  <a:lnTo>
                    <a:pt x="2732658" y="554989"/>
                  </a:lnTo>
                  <a:lnTo>
                    <a:pt x="2732658" y="547751"/>
                  </a:lnTo>
                  <a:lnTo>
                    <a:pt x="2706751" y="547751"/>
                  </a:lnTo>
                  <a:lnTo>
                    <a:pt x="2706751" y="534797"/>
                  </a:lnTo>
                  <a:close/>
                </a:path>
                <a:path w="2733040" h="560705">
                  <a:moveTo>
                    <a:pt x="2706751" y="60071"/>
                  </a:moveTo>
                  <a:lnTo>
                    <a:pt x="2706751" y="547751"/>
                  </a:lnTo>
                  <a:lnTo>
                    <a:pt x="2719704" y="534797"/>
                  </a:lnTo>
                  <a:lnTo>
                    <a:pt x="2732658" y="534797"/>
                  </a:lnTo>
                  <a:lnTo>
                    <a:pt x="2732658" y="73025"/>
                  </a:lnTo>
                  <a:lnTo>
                    <a:pt x="2719704" y="73025"/>
                  </a:lnTo>
                  <a:lnTo>
                    <a:pt x="2706751" y="60071"/>
                  </a:lnTo>
                  <a:close/>
                </a:path>
                <a:path w="2733040" h="560705">
                  <a:moveTo>
                    <a:pt x="2732658" y="534797"/>
                  </a:moveTo>
                  <a:lnTo>
                    <a:pt x="2719704" y="534797"/>
                  </a:lnTo>
                  <a:lnTo>
                    <a:pt x="2706751" y="547751"/>
                  </a:lnTo>
                  <a:lnTo>
                    <a:pt x="2732658" y="547751"/>
                  </a:lnTo>
                  <a:lnTo>
                    <a:pt x="2732658" y="534797"/>
                  </a:lnTo>
                  <a:close/>
                </a:path>
                <a:path w="2733040" h="560705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2733040" h="56070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2733040" h="560705">
                  <a:moveTo>
                    <a:pt x="2726943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706751" y="73025"/>
                  </a:lnTo>
                  <a:lnTo>
                    <a:pt x="2706751" y="60071"/>
                  </a:lnTo>
                  <a:lnTo>
                    <a:pt x="2732658" y="60071"/>
                  </a:lnTo>
                  <a:lnTo>
                    <a:pt x="2732658" y="52959"/>
                  </a:lnTo>
                  <a:lnTo>
                    <a:pt x="2726943" y="47117"/>
                  </a:lnTo>
                  <a:close/>
                </a:path>
                <a:path w="2733040" h="560705">
                  <a:moveTo>
                    <a:pt x="2732658" y="60071"/>
                  </a:moveTo>
                  <a:lnTo>
                    <a:pt x="2706751" y="60071"/>
                  </a:lnTo>
                  <a:lnTo>
                    <a:pt x="2719704" y="73025"/>
                  </a:lnTo>
                  <a:lnTo>
                    <a:pt x="2732658" y="73025"/>
                  </a:lnTo>
                  <a:lnTo>
                    <a:pt x="2732658" y="60071"/>
                  </a:lnTo>
                  <a:close/>
                </a:path>
                <a:path w="2733040" h="560705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2733040" h="560705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733040" h="560705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977890" y="3953636"/>
            <a:ext cx="17646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105" marR="5080" indent="-70104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  </a:t>
            </a:r>
            <a:r>
              <a:rPr sz="1400" b="1" spc="30" dirty="0">
                <a:solidFill>
                  <a:srgbClr val="585858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8728" y="4087367"/>
            <a:ext cx="2489200" cy="640080"/>
            <a:chOff x="3538728" y="4087367"/>
            <a:chExt cx="2489200" cy="640080"/>
          </a:xfrm>
        </p:grpSpPr>
        <p:sp>
          <p:nvSpPr>
            <p:cNvPr id="36" name="object 36"/>
            <p:cNvSpPr/>
            <p:nvPr/>
          </p:nvSpPr>
          <p:spPr>
            <a:xfrm>
              <a:off x="3538728" y="4087367"/>
              <a:ext cx="2488692" cy="6400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581781" y="4171949"/>
              <a:ext cx="2305050" cy="492759"/>
            </a:xfrm>
            <a:custGeom>
              <a:avLst/>
              <a:gdLst/>
              <a:ahLst/>
              <a:cxnLst/>
              <a:rect l="l" t="t" r="r" b="b"/>
              <a:pathLst>
                <a:path w="2305050" h="492760">
                  <a:moveTo>
                    <a:pt x="58420" y="461644"/>
                  </a:moveTo>
                  <a:lnTo>
                    <a:pt x="0" y="472948"/>
                  </a:lnTo>
                  <a:lnTo>
                    <a:pt x="3810" y="492379"/>
                  </a:lnTo>
                  <a:lnTo>
                    <a:pt x="62103" y="481075"/>
                  </a:lnTo>
                  <a:lnTo>
                    <a:pt x="58420" y="461644"/>
                  </a:lnTo>
                  <a:close/>
                </a:path>
                <a:path w="2305050" h="492760">
                  <a:moveTo>
                    <a:pt x="136144" y="446531"/>
                  </a:moveTo>
                  <a:lnTo>
                    <a:pt x="77851" y="457835"/>
                  </a:lnTo>
                  <a:lnTo>
                    <a:pt x="81534" y="477266"/>
                  </a:lnTo>
                  <a:lnTo>
                    <a:pt x="139954" y="465963"/>
                  </a:lnTo>
                  <a:lnTo>
                    <a:pt x="136144" y="446531"/>
                  </a:lnTo>
                  <a:close/>
                </a:path>
                <a:path w="2305050" h="492760">
                  <a:moveTo>
                    <a:pt x="213995" y="431419"/>
                  </a:moveTo>
                  <a:lnTo>
                    <a:pt x="155575" y="442722"/>
                  </a:lnTo>
                  <a:lnTo>
                    <a:pt x="159385" y="462280"/>
                  </a:lnTo>
                  <a:lnTo>
                    <a:pt x="217805" y="450976"/>
                  </a:lnTo>
                  <a:lnTo>
                    <a:pt x="213995" y="431419"/>
                  </a:lnTo>
                  <a:close/>
                </a:path>
                <a:path w="2305050" h="492760">
                  <a:moveTo>
                    <a:pt x="291719" y="416432"/>
                  </a:moveTo>
                  <a:lnTo>
                    <a:pt x="233426" y="427736"/>
                  </a:lnTo>
                  <a:lnTo>
                    <a:pt x="237236" y="447167"/>
                  </a:lnTo>
                  <a:lnTo>
                    <a:pt x="295529" y="435863"/>
                  </a:lnTo>
                  <a:lnTo>
                    <a:pt x="291719" y="416432"/>
                  </a:lnTo>
                  <a:close/>
                </a:path>
                <a:path w="2305050" h="492760">
                  <a:moveTo>
                    <a:pt x="369570" y="401319"/>
                  </a:moveTo>
                  <a:lnTo>
                    <a:pt x="311277" y="412623"/>
                  </a:lnTo>
                  <a:lnTo>
                    <a:pt x="314960" y="432054"/>
                  </a:lnTo>
                  <a:lnTo>
                    <a:pt x="373380" y="420750"/>
                  </a:lnTo>
                  <a:lnTo>
                    <a:pt x="369570" y="401319"/>
                  </a:lnTo>
                  <a:close/>
                </a:path>
                <a:path w="2305050" h="492760">
                  <a:moveTo>
                    <a:pt x="447421" y="386206"/>
                  </a:moveTo>
                  <a:lnTo>
                    <a:pt x="389001" y="397510"/>
                  </a:lnTo>
                  <a:lnTo>
                    <a:pt x="392811" y="417068"/>
                  </a:lnTo>
                  <a:lnTo>
                    <a:pt x="451104" y="405764"/>
                  </a:lnTo>
                  <a:lnTo>
                    <a:pt x="447421" y="386206"/>
                  </a:lnTo>
                  <a:close/>
                </a:path>
                <a:path w="2305050" h="492760">
                  <a:moveTo>
                    <a:pt x="525145" y="371220"/>
                  </a:moveTo>
                  <a:lnTo>
                    <a:pt x="466852" y="382524"/>
                  </a:lnTo>
                  <a:lnTo>
                    <a:pt x="470662" y="401955"/>
                  </a:lnTo>
                  <a:lnTo>
                    <a:pt x="528955" y="390651"/>
                  </a:lnTo>
                  <a:lnTo>
                    <a:pt x="525145" y="371220"/>
                  </a:lnTo>
                  <a:close/>
                </a:path>
                <a:path w="2305050" h="492760">
                  <a:moveTo>
                    <a:pt x="602996" y="356107"/>
                  </a:moveTo>
                  <a:lnTo>
                    <a:pt x="544576" y="367411"/>
                  </a:lnTo>
                  <a:lnTo>
                    <a:pt x="548386" y="386842"/>
                  </a:lnTo>
                  <a:lnTo>
                    <a:pt x="606806" y="375538"/>
                  </a:lnTo>
                  <a:lnTo>
                    <a:pt x="602996" y="356107"/>
                  </a:lnTo>
                  <a:close/>
                </a:path>
                <a:path w="2305050" h="492760">
                  <a:moveTo>
                    <a:pt x="680847" y="340994"/>
                  </a:moveTo>
                  <a:lnTo>
                    <a:pt x="622427" y="352298"/>
                  </a:lnTo>
                  <a:lnTo>
                    <a:pt x="626237" y="371856"/>
                  </a:lnTo>
                  <a:lnTo>
                    <a:pt x="684530" y="360552"/>
                  </a:lnTo>
                  <a:lnTo>
                    <a:pt x="680847" y="340994"/>
                  </a:lnTo>
                  <a:close/>
                </a:path>
                <a:path w="2305050" h="492760">
                  <a:moveTo>
                    <a:pt x="758571" y="326008"/>
                  </a:moveTo>
                  <a:lnTo>
                    <a:pt x="700278" y="337312"/>
                  </a:lnTo>
                  <a:lnTo>
                    <a:pt x="703961" y="356743"/>
                  </a:lnTo>
                  <a:lnTo>
                    <a:pt x="762381" y="345439"/>
                  </a:lnTo>
                  <a:lnTo>
                    <a:pt x="758571" y="326008"/>
                  </a:lnTo>
                  <a:close/>
                </a:path>
                <a:path w="2305050" h="492760">
                  <a:moveTo>
                    <a:pt x="836422" y="310895"/>
                  </a:moveTo>
                  <a:lnTo>
                    <a:pt x="778002" y="322199"/>
                  </a:lnTo>
                  <a:lnTo>
                    <a:pt x="781812" y="341630"/>
                  </a:lnTo>
                  <a:lnTo>
                    <a:pt x="840105" y="330326"/>
                  </a:lnTo>
                  <a:lnTo>
                    <a:pt x="836422" y="310895"/>
                  </a:lnTo>
                  <a:close/>
                </a:path>
                <a:path w="2305050" h="492760">
                  <a:moveTo>
                    <a:pt x="914146" y="295910"/>
                  </a:moveTo>
                  <a:lnTo>
                    <a:pt x="855853" y="307213"/>
                  </a:lnTo>
                  <a:lnTo>
                    <a:pt x="859663" y="326644"/>
                  </a:lnTo>
                  <a:lnTo>
                    <a:pt x="917956" y="315341"/>
                  </a:lnTo>
                  <a:lnTo>
                    <a:pt x="914146" y="295910"/>
                  </a:lnTo>
                  <a:close/>
                </a:path>
                <a:path w="2305050" h="492760">
                  <a:moveTo>
                    <a:pt x="991997" y="280797"/>
                  </a:moveTo>
                  <a:lnTo>
                    <a:pt x="933704" y="292100"/>
                  </a:lnTo>
                  <a:lnTo>
                    <a:pt x="937387" y="311531"/>
                  </a:lnTo>
                  <a:lnTo>
                    <a:pt x="995807" y="300227"/>
                  </a:lnTo>
                  <a:lnTo>
                    <a:pt x="991997" y="280797"/>
                  </a:lnTo>
                  <a:close/>
                </a:path>
                <a:path w="2305050" h="492760">
                  <a:moveTo>
                    <a:pt x="1069848" y="265683"/>
                  </a:moveTo>
                  <a:lnTo>
                    <a:pt x="1011428" y="276987"/>
                  </a:lnTo>
                  <a:lnTo>
                    <a:pt x="1015238" y="296418"/>
                  </a:lnTo>
                  <a:lnTo>
                    <a:pt x="1073531" y="285114"/>
                  </a:lnTo>
                  <a:lnTo>
                    <a:pt x="1069848" y="265683"/>
                  </a:lnTo>
                  <a:close/>
                </a:path>
                <a:path w="2305050" h="492760">
                  <a:moveTo>
                    <a:pt x="1147572" y="250698"/>
                  </a:moveTo>
                  <a:lnTo>
                    <a:pt x="1089279" y="262000"/>
                  </a:lnTo>
                  <a:lnTo>
                    <a:pt x="1092962" y="281431"/>
                  </a:lnTo>
                  <a:lnTo>
                    <a:pt x="1151382" y="270129"/>
                  </a:lnTo>
                  <a:lnTo>
                    <a:pt x="1147572" y="250698"/>
                  </a:lnTo>
                  <a:close/>
                </a:path>
                <a:path w="2305050" h="492760">
                  <a:moveTo>
                    <a:pt x="1225423" y="235585"/>
                  </a:moveTo>
                  <a:lnTo>
                    <a:pt x="1167003" y="246887"/>
                  </a:lnTo>
                  <a:lnTo>
                    <a:pt x="1170813" y="266319"/>
                  </a:lnTo>
                  <a:lnTo>
                    <a:pt x="1229233" y="255016"/>
                  </a:lnTo>
                  <a:lnTo>
                    <a:pt x="1225423" y="235585"/>
                  </a:lnTo>
                  <a:close/>
                </a:path>
                <a:path w="2305050" h="492760">
                  <a:moveTo>
                    <a:pt x="1303147" y="220472"/>
                  </a:moveTo>
                  <a:lnTo>
                    <a:pt x="1244854" y="231775"/>
                  </a:lnTo>
                  <a:lnTo>
                    <a:pt x="1248664" y="251206"/>
                  </a:lnTo>
                  <a:lnTo>
                    <a:pt x="1306957" y="239902"/>
                  </a:lnTo>
                  <a:lnTo>
                    <a:pt x="1303147" y="220472"/>
                  </a:lnTo>
                  <a:close/>
                </a:path>
                <a:path w="2305050" h="492760">
                  <a:moveTo>
                    <a:pt x="1380998" y="205486"/>
                  </a:moveTo>
                  <a:lnTo>
                    <a:pt x="1322705" y="216788"/>
                  </a:lnTo>
                  <a:lnTo>
                    <a:pt x="1326388" y="236219"/>
                  </a:lnTo>
                  <a:lnTo>
                    <a:pt x="1384808" y="224917"/>
                  </a:lnTo>
                  <a:lnTo>
                    <a:pt x="1380998" y="205486"/>
                  </a:lnTo>
                  <a:close/>
                </a:path>
                <a:path w="2305050" h="492760">
                  <a:moveTo>
                    <a:pt x="1458849" y="190373"/>
                  </a:moveTo>
                  <a:lnTo>
                    <a:pt x="1400429" y="201675"/>
                  </a:lnTo>
                  <a:lnTo>
                    <a:pt x="1404239" y="221106"/>
                  </a:lnTo>
                  <a:lnTo>
                    <a:pt x="1462532" y="209804"/>
                  </a:lnTo>
                  <a:lnTo>
                    <a:pt x="1458849" y="190373"/>
                  </a:lnTo>
                  <a:close/>
                </a:path>
                <a:path w="2305050" h="492760">
                  <a:moveTo>
                    <a:pt x="1536573" y="175260"/>
                  </a:moveTo>
                  <a:lnTo>
                    <a:pt x="1478280" y="186562"/>
                  </a:lnTo>
                  <a:lnTo>
                    <a:pt x="1482090" y="205994"/>
                  </a:lnTo>
                  <a:lnTo>
                    <a:pt x="1540383" y="194691"/>
                  </a:lnTo>
                  <a:lnTo>
                    <a:pt x="1536573" y="175260"/>
                  </a:lnTo>
                  <a:close/>
                </a:path>
                <a:path w="2305050" h="492760">
                  <a:moveTo>
                    <a:pt x="1614424" y="160274"/>
                  </a:moveTo>
                  <a:lnTo>
                    <a:pt x="1556004" y="171576"/>
                  </a:lnTo>
                  <a:lnTo>
                    <a:pt x="1559814" y="191007"/>
                  </a:lnTo>
                  <a:lnTo>
                    <a:pt x="1618234" y="179705"/>
                  </a:lnTo>
                  <a:lnTo>
                    <a:pt x="1614424" y="160274"/>
                  </a:lnTo>
                  <a:close/>
                </a:path>
                <a:path w="2305050" h="492760">
                  <a:moveTo>
                    <a:pt x="1692275" y="145161"/>
                  </a:moveTo>
                  <a:lnTo>
                    <a:pt x="1633855" y="156463"/>
                  </a:lnTo>
                  <a:lnTo>
                    <a:pt x="1637665" y="175894"/>
                  </a:lnTo>
                  <a:lnTo>
                    <a:pt x="1695958" y="164592"/>
                  </a:lnTo>
                  <a:lnTo>
                    <a:pt x="1692275" y="145161"/>
                  </a:lnTo>
                  <a:close/>
                </a:path>
                <a:path w="2305050" h="492760">
                  <a:moveTo>
                    <a:pt x="1769999" y="130048"/>
                  </a:moveTo>
                  <a:lnTo>
                    <a:pt x="1711706" y="141350"/>
                  </a:lnTo>
                  <a:lnTo>
                    <a:pt x="1715389" y="160908"/>
                  </a:lnTo>
                  <a:lnTo>
                    <a:pt x="1773809" y="149606"/>
                  </a:lnTo>
                  <a:lnTo>
                    <a:pt x="1769999" y="130048"/>
                  </a:lnTo>
                  <a:close/>
                </a:path>
                <a:path w="2305050" h="492760">
                  <a:moveTo>
                    <a:pt x="1847850" y="115062"/>
                  </a:moveTo>
                  <a:lnTo>
                    <a:pt x="1789430" y="126364"/>
                  </a:lnTo>
                  <a:lnTo>
                    <a:pt x="1793240" y="145795"/>
                  </a:lnTo>
                  <a:lnTo>
                    <a:pt x="1851533" y="134493"/>
                  </a:lnTo>
                  <a:lnTo>
                    <a:pt x="1847850" y="115062"/>
                  </a:lnTo>
                  <a:close/>
                </a:path>
                <a:path w="2305050" h="492760">
                  <a:moveTo>
                    <a:pt x="1925574" y="99949"/>
                  </a:moveTo>
                  <a:lnTo>
                    <a:pt x="1867281" y="111251"/>
                  </a:lnTo>
                  <a:lnTo>
                    <a:pt x="1871091" y="130682"/>
                  </a:lnTo>
                  <a:lnTo>
                    <a:pt x="1929384" y="119380"/>
                  </a:lnTo>
                  <a:lnTo>
                    <a:pt x="1925574" y="99949"/>
                  </a:lnTo>
                  <a:close/>
                </a:path>
                <a:path w="2305050" h="492760">
                  <a:moveTo>
                    <a:pt x="2003425" y="84836"/>
                  </a:moveTo>
                  <a:lnTo>
                    <a:pt x="1945132" y="96138"/>
                  </a:lnTo>
                  <a:lnTo>
                    <a:pt x="1948815" y="115697"/>
                  </a:lnTo>
                  <a:lnTo>
                    <a:pt x="2007235" y="104393"/>
                  </a:lnTo>
                  <a:lnTo>
                    <a:pt x="2003425" y="84836"/>
                  </a:lnTo>
                  <a:close/>
                </a:path>
                <a:path w="2305050" h="492760">
                  <a:moveTo>
                    <a:pt x="2081276" y="69850"/>
                  </a:moveTo>
                  <a:lnTo>
                    <a:pt x="2022856" y="81152"/>
                  </a:lnTo>
                  <a:lnTo>
                    <a:pt x="2026666" y="100583"/>
                  </a:lnTo>
                  <a:lnTo>
                    <a:pt x="2084959" y="89281"/>
                  </a:lnTo>
                  <a:lnTo>
                    <a:pt x="2081276" y="69850"/>
                  </a:lnTo>
                  <a:close/>
                </a:path>
                <a:path w="2305050" h="492760">
                  <a:moveTo>
                    <a:pt x="2159000" y="54737"/>
                  </a:moveTo>
                  <a:lnTo>
                    <a:pt x="2100707" y="66039"/>
                  </a:lnTo>
                  <a:lnTo>
                    <a:pt x="2104390" y="85470"/>
                  </a:lnTo>
                  <a:lnTo>
                    <a:pt x="2162810" y="74168"/>
                  </a:lnTo>
                  <a:lnTo>
                    <a:pt x="2159000" y="54737"/>
                  </a:lnTo>
                  <a:close/>
                </a:path>
                <a:path w="2305050" h="492760">
                  <a:moveTo>
                    <a:pt x="2259121" y="50424"/>
                  </a:moveTo>
                  <a:lnTo>
                    <a:pt x="2208657" y="94614"/>
                  </a:lnTo>
                  <a:lnTo>
                    <a:pt x="2208276" y="100837"/>
                  </a:lnTo>
                  <a:lnTo>
                    <a:pt x="2211959" y="104901"/>
                  </a:lnTo>
                  <a:lnTo>
                    <a:pt x="2215515" y="109093"/>
                  </a:lnTo>
                  <a:lnTo>
                    <a:pt x="2221738" y="109474"/>
                  </a:lnTo>
                  <a:lnTo>
                    <a:pt x="2225929" y="105918"/>
                  </a:lnTo>
                  <a:lnTo>
                    <a:pt x="2283603" y="55372"/>
                  </a:lnTo>
                  <a:lnTo>
                    <a:pt x="2260092" y="55372"/>
                  </a:lnTo>
                  <a:lnTo>
                    <a:pt x="2259121" y="50424"/>
                  </a:lnTo>
                  <a:close/>
                </a:path>
                <a:path w="2305050" h="492760">
                  <a:moveTo>
                    <a:pt x="2236851" y="39624"/>
                  </a:moveTo>
                  <a:lnTo>
                    <a:pt x="2178431" y="50926"/>
                  </a:lnTo>
                  <a:lnTo>
                    <a:pt x="2182241" y="70485"/>
                  </a:lnTo>
                  <a:lnTo>
                    <a:pt x="2240661" y="59181"/>
                  </a:lnTo>
                  <a:lnTo>
                    <a:pt x="2236851" y="39624"/>
                  </a:lnTo>
                  <a:close/>
                </a:path>
                <a:path w="2305050" h="492760">
                  <a:moveTo>
                    <a:pt x="2266415" y="44037"/>
                  </a:moveTo>
                  <a:lnTo>
                    <a:pt x="2259121" y="50424"/>
                  </a:lnTo>
                  <a:lnTo>
                    <a:pt x="2260092" y="55372"/>
                  </a:lnTo>
                  <a:lnTo>
                    <a:pt x="2287651" y="50037"/>
                  </a:lnTo>
                  <a:lnTo>
                    <a:pt x="2287576" y="49656"/>
                  </a:lnTo>
                  <a:lnTo>
                    <a:pt x="2282444" y="49656"/>
                  </a:lnTo>
                  <a:lnTo>
                    <a:pt x="2266415" y="44037"/>
                  </a:lnTo>
                  <a:close/>
                </a:path>
                <a:path w="2305050" h="492760">
                  <a:moveTo>
                    <a:pt x="2288014" y="30606"/>
                  </a:moveTo>
                  <a:lnTo>
                    <a:pt x="2283841" y="30606"/>
                  </a:lnTo>
                  <a:lnTo>
                    <a:pt x="2287651" y="50037"/>
                  </a:lnTo>
                  <a:lnTo>
                    <a:pt x="2260092" y="55372"/>
                  </a:lnTo>
                  <a:lnTo>
                    <a:pt x="2283603" y="55372"/>
                  </a:lnTo>
                  <a:lnTo>
                    <a:pt x="2305050" y="36575"/>
                  </a:lnTo>
                  <a:lnTo>
                    <a:pt x="2288014" y="30606"/>
                  </a:lnTo>
                  <a:close/>
                </a:path>
                <a:path w="2305050" h="492760">
                  <a:moveTo>
                    <a:pt x="2257238" y="40820"/>
                  </a:moveTo>
                  <a:lnTo>
                    <a:pt x="2259121" y="50424"/>
                  </a:lnTo>
                  <a:lnTo>
                    <a:pt x="2266415" y="44037"/>
                  </a:lnTo>
                  <a:lnTo>
                    <a:pt x="2257238" y="40820"/>
                  </a:lnTo>
                  <a:close/>
                </a:path>
                <a:path w="2305050" h="492760">
                  <a:moveTo>
                    <a:pt x="2279142" y="32893"/>
                  </a:moveTo>
                  <a:lnTo>
                    <a:pt x="2266415" y="44037"/>
                  </a:lnTo>
                  <a:lnTo>
                    <a:pt x="2282444" y="49656"/>
                  </a:lnTo>
                  <a:lnTo>
                    <a:pt x="2279142" y="32893"/>
                  </a:lnTo>
                  <a:close/>
                </a:path>
                <a:path w="2305050" h="492760">
                  <a:moveTo>
                    <a:pt x="2284289" y="32893"/>
                  </a:moveTo>
                  <a:lnTo>
                    <a:pt x="2279142" y="32893"/>
                  </a:lnTo>
                  <a:lnTo>
                    <a:pt x="2282444" y="49656"/>
                  </a:lnTo>
                  <a:lnTo>
                    <a:pt x="2287576" y="49656"/>
                  </a:lnTo>
                  <a:lnTo>
                    <a:pt x="2284289" y="32893"/>
                  </a:lnTo>
                  <a:close/>
                </a:path>
                <a:path w="2305050" h="492760">
                  <a:moveTo>
                    <a:pt x="2283841" y="30606"/>
                  </a:moveTo>
                  <a:lnTo>
                    <a:pt x="2256282" y="35941"/>
                  </a:lnTo>
                  <a:lnTo>
                    <a:pt x="2257238" y="40820"/>
                  </a:lnTo>
                  <a:lnTo>
                    <a:pt x="2266415" y="44037"/>
                  </a:lnTo>
                  <a:lnTo>
                    <a:pt x="2279142" y="32893"/>
                  </a:lnTo>
                  <a:lnTo>
                    <a:pt x="2284289" y="32893"/>
                  </a:lnTo>
                  <a:lnTo>
                    <a:pt x="2283841" y="30606"/>
                  </a:lnTo>
                  <a:close/>
                </a:path>
                <a:path w="2305050" h="492760">
                  <a:moveTo>
                    <a:pt x="2200529" y="0"/>
                  </a:moveTo>
                  <a:lnTo>
                    <a:pt x="2194941" y="2667"/>
                  </a:lnTo>
                  <a:lnTo>
                    <a:pt x="2193163" y="7874"/>
                  </a:lnTo>
                  <a:lnTo>
                    <a:pt x="2191258" y="13081"/>
                  </a:lnTo>
                  <a:lnTo>
                    <a:pt x="2194052" y="18668"/>
                  </a:lnTo>
                  <a:lnTo>
                    <a:pt x="2257238" y="40820"/>
                  </a:lnTo>
                  <a:lnTo>
                    <a:pt x="2256282" y="35941"/>
                  </a:lnTo>
                  <a:lnTo>
                    <a:pt x="2283841" y="30606"/>
                  </a:lnTo>
                  <a:lnTo>
                    <a:pt x="2288014" y="30606"/>
                  </a:lnTo>
                  <a:lnTo>
                    <a:pt x="220052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412741" y="5700166"/>
            <a:ext cx="2923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 marR="5080" indent="-123825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Corpo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estrutura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repetição 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body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38215" y="4956047"/>
            <a:ext cx="478790" cy="896619"/>
            <a:chOff x="5538215" y="4956047"/>
            <a:chExt cx="478790" cy="896619"/>
          </a:xfrm>
        </p:grpSpPr>
        <p:sp>
          <p:nvSpPr>
            <p:cNvPr id="40" name="object 40"/>
            <p:cNvSpPr/>
            <p:nvPr/>
          </p:nvSpPr>
          <p:spPr>
            <a:xfrm>
              <a:off x="5538215" y="4956047"/>
              <a:ext cx="478536" cy="8961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580125" y="4978907"/>
              <a:ext cx="351155" cy="713740"/>
            </a:xfrm>
            <a:custGeom>
              <a:avLst/>
              <a:gdLst/>
              <a:ahLst/>
              <a:cxnLst/>
              <a:rect l="l" t="t" r="r" b="b"/>
              <a:pathLst>
                <a:path w="351154" h="713739">
                  <a:moveTo>
                    <a:pt x="5943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59436" y="19812"/>
                  </a:lnTo>
                  <a:lnTo>
                    <a:pt x="59436" y="0"/>
                  </a:lnTo>
                  <a:close/>
                </a:path>
                <a:path w="351154" h="713739">
                  <a:moveTo>
                    <a:pt x="138684" y="0"/>
                  </a:moveTo>
                  <a:lnTo>
                    <a:pt x="79248" y="0"/>
                  </a:lnTo>
                  <a:lnTo>
                    <a:pt x="79248" y="19812"/>
                  </a:lnTo>
                  <a:lnTo>
                    <a:pt x="138684" y="19812"/>
                  </a:lnTo>
                  <a:lnTo>
                    <a:pt x="138684" y="0"/>
                  </a:lnTo>
                  <a:close/>
                </a:path>
                <a:path w="351154" h="713739">
                  <a:moveTo>
                    <a:pt x="217932" y="0"/>
                  </a:moveTo>
                  <a:lnTo>
                    <a:pt x="158496" y="0"/>
                  </a:lnTo>
                  <a:lnTo>
                    <a:pt x="158496" y="19812"/>
                  </a:lnTo>
                  <a:lnTo>
                    <a:pt x="217932" y="19812"/>
                  </a:lnTo>
                  <a:lnTo>
                    <a:pt x="217932" y="0"/>
                  </a:lnTo>
                  <a:close/>
                </a:path>
                <a:path w="351154" h="713739">
                  <a:moveTo>
                    <a:pt x="300736" y="0"/>
                  </a:moveTo>
                  <a:lnTo>
                    <a:pt x="237744" y="0"/>
                  </a:lnTo>
                  <a:lnTo>
                    <a:pt x="237744" y="19812"/>
                  </a:lnTo>
                  <a:lnTo>
                    <a:pt x="295275" y="19812"/>
                  </a:lnTo>
                  <a:lnTo>
                    <a:pt x="287274" y="11811"/>
                  </a:lnTo>
                  <a:lnTo>
                    <a:pt x="285369" y="11811"/>
                  </a:lnTo>
                  <a:lnTo>
                    <a:pt x="285369" y="9906"/>
                  </a:lnTo>
                  <a:lnTo>
                    <a:pt x="305181" y="9906"/>
                  </a:lnTo>
                  <a:lnTo>
                    <a:pt x="305181" y="4445"/>
                  </a:lnTo>
                  <a:lnTo>
                    <a:pt x="300736" y="0"/>
                  </a:lnTo>
                  <a:close/>
                </a:path>
                <a:path w="351154" h="713739">
                  <a:moveTo>
                    <a:pt x="285369" y="9906"/>
                  </a:moveTo>
                  <a:lnTo>
                    <a:pt x="285369" y="11811"/>
                  </a:lnTo>
                  <a:lnTo>
                    <a:pt x="287274" y="11811"/>
                  </a:lnTo>
                  <a:lnTo>
                    <a:pt x="285369" y="9906"/>
                  </a:lnTo>
                  <a:close/>
                </a:path>
                <a:path w="351154" h="713739">
                  <a:moveTo>
                    <a:pt x="305181" y="9906"/>
                  </a:moveTo>
                  <a:lnTo>
                    <a:pt x="285369" y="9906"/>
                  </a:lnTo>
                  <a:lnTo>
                    <a:pt x="287274" y="11811"/>
                  </a:lnTo>
                  <a:lnTo>
                    <a:pt x="305181" y="11811"/>
                  </a:lnTo>
                  <a:lnTo>
                    <a:pt x="305181" y="9906"/>
                  </a:lnTo>
                  <a:close/>
                </a:path>
                <a:path w="351154" h="713739">
                  <a:moveTo>
                    <a:pt x="305181" y="31623"/>
                  </a:moveTo>
                  <a:lnTo>
                    <a:pt x="285369" y="31623"/>
                  </a:lnTo>
                  <a:lnTo>
                    <a:pt x="285369" y="91059"/>
                  </a:lnTo>
                  <a:lnTo>
                    <a:pt x="305181" y="91059"/>
                  </a:lnTo>
                  <a:lnTo>
                    <a:pt x="305181" y="31623"/>
                  </a:lnTo>
                  <a:close/>
                </a:path>
                <a:path w="351154" h="713739">
                  <a:moveTo>
                    <a:pt x="305181" y="110871"/>
                  </a:moveTo>
                  <a:lnTo>
                    <a:pt x="285369" y="110871"/>
                  </a:lnTo>
                  <a:lnTo>
                    <a:pt x="285369" y="170307"/>
                  </a:lnTo>
                  <a:lnTo>
                    <a:pt x="305181" y="170307"/>
                  </a:lnTo>
                  <a:lnTo>
                    <a:pt x="305181" y="110871"/>
                  </a:lnTo>
                  <a:close/>
                </a:path>
                <a:path w="351154" h="713739">
                  <a:moveTo>
                    <a:pt x="305181" y="190119"/>
                  </a:moveTo>
                  <a:lnTo>
                    <a:pt x="285369" y="190119"/>
                  </a:lnTo>
                  <a:lnTo>
                    <a:pt x="285369" y="249555"/>
                  </a:lnTo>
                  <a:lnTo>
                    <a:pt x="305181" y="249555"/>
                  </a:lnTo>
                  <a:lnTo>
                    <a:pt x="305181" y="190119"/>
                  </a:lnTo>
                  <a:close/>
                </a:path>
                <a:path w="351154" h="713739">
                  <a:moveTo>
                    <a:pt x="305181" y="269367"/>
                  </a:moveTo>
                  <a:lnTo>
                    <a:pt x="285369" y="269367"/>
                  </a:lnTo>
                  <a:lnTo>
                    <a:pt x="285369" y="328803"/>
                  </a:lnTo>
                  <a:lnTo>
                    <a:pt x="305181" y="328803"/>
                  </a:lnTo>
                  <a:lnTo>
                    <a:pt x="305181" y="269367"/>
                  </a:lnTo>
                  <a:close/>
                </a:path>
                <a:path w="351154" h="713739">
                  <a:moveTo>
                    <a:pt x="305181" y="348615"/>
                  </a:moveTo>
                  <a:lnTo>
                    <a:pt x="285369" y="348615"/>
                  </a:lnTo>
                  <a:lnTo>
                    <a:pt x="285369" y="408051"/>
                  </a:lnTo>
                  <a:lnTo>
                    <a:pt x="305181" y="408051"/>
                  </a:lnTo>
                  <a:lnTo>
                    <a:pt x="305181" y="348615"/>
                  </a:lnTo>
                  <a:close/>
                </a:path>
                <a:path w="351154" h="713739">
                  <a:moveTo>
                    <a:pt x="285496" y="476504"/>
                  </a:moveTo>
                  <a:lnTo>
                    <a:pt x="285496" y="487172"/>
                  </a:lnTo>
                  <a:lnTo>
                    <a:pt x="305308" y="487172"/>
                  </a:lnTo>
                  <a:lnTo>
                    <a:pt x="305308" y="480822"/>
                  </a:lnTo>
                  <a:lnTo>
                    <a:pt x="289813" y="480822"/>
                  </a:lnTo>
                  <a:lnTo>
                    <a:pt x="285496" y="476504"/>
                  </a:lnTo>
                  <a:close/>
                </a:path>
                <a:path w="351154" h="713739">
                  <a:moveTo>
                    <a:pt x="285496" y="470916"/>
                  </a:moveTo>
                  <a:lnTo>
                    <a:pt x="285496" y="476504"/>
                  </a:lnTo>
                  <a:lnTo>
                    <a:pt x="289813" y="480822"/>
                  </a:lnTo>
                  <a:lnTo>
                    <a:pt x="295401" y="480822"/>
                  </a:lnTo>
                  <a:lnTo>
                    <a:pt x="285496" y="470916"/>
                  </a:lnTo>
                  <a:close/>
                </a:path>
                <a:path w="351154" h="713739">
                  <a:moveTo>
                    <a:pt x="305308" y="470916"/>
                  </a:moveTo>
                  <a:lnTo>
                    <a:pt x="285496" y="470916"/>
                  </a:lnTo>
                  <a:lnTo>
                    <a:pt x="295401" y="480822"/>
                  </a:lnTo>
                  <a:lnTo>
                    <a:pt x="305308" y="480822"/>
                  </a:lnTo>
                  <a:lnTo>
                    <a:pt x="305308" y="470916"/>
                  </a:lnTo>
                  <a:close/>
                </a:path>
                <a:path w="351154" h="713739">
                  <a:moveTo>
                    <a:pt x="305181" y="427863"/>
                  </a:moveTo>
                  <a:lnTo>
                    <a:pt x="285369" y="427863"/>
                  </a:lnTo>
                  <a:lnTo>
                    <a:pt x="285496" y="476504"/>
                  </a:lnTo>
                  <a:lnTo>
                    <a:pt x="285496" y="470916"/>
                  </a:lnTo>
                  <a:lnTo>
                    <a:pt x="305181" y="470916"/>
                  </a:lnTo>
                  <a:lnTo>
                    <a:pt x="295275" y="461010"/>
                  </a:lnTo>
                  <a:lnTo>
                    <a:pt x="305181" y="461010"/>
                  </a:lnTo>
                  <a:lnTo>
                    <a:pt x="305181" y="427863"/>
                  </a:lnTo>
                  <a:close/>
                </a:path>
                <a:path w="351154" h="713739">
                  <a:moveTo>
                    <a:pt x="300863" y="461010"/>
                  </a:moveTo>
                  <a:lnTo>
                    <a:pt x="295275" y="461010"/>
                  </a:lnTo>
                  <a:lnTo>
                    <a:pt x="305181" y="470916"/>
                  </a:lnTo>
                  <a:lnTo>
                    <a:pt x="305181" y="465328"/>
                  </a:lnTo>
                  <a:lnTo>
                    <a:pt x="300863" y="461010"/>
                  </a:lnTo>
                  <a:close/>
                </a:path>
                <a:path w="351154" h="713739">
                  <a:moveTo>
                    <a:pt x="305181" y="465328"/>
                  </a:moveTo>
                  <a:lnTo>
                    <a:pt x="305181" y="470916"/>
                  </a:lnTo>
                  <a:lnTo>
                    <a:pt x="305181" y="465328"/>
                  </a:lnTo>
                  <a:close/>
                </a:path>
                <a:path w="351154" h="713739">
                  <a:moveTo>
                    <a:pt x="305181" y="461010"/>
                  </a:moveTo>
                  <a:lnTo>
                    <a:pt x="300863" y="461010"/>
                  </a:lnTo>
                  <a:lnTo>
                    <a:pt x="305181" y="465328"/>
                  </a:lnTo>
                  <a:lnTo>
                    <a:pt x="305181" y="461010"/>
                  </a:lnTo>
                  <a:close/>
                </a:path>
                <a:path w="351154" h="713739">
                  <a:moveTo>
                    <a:pt x="305308" y="506984"/>
                  </a:moveTo>
                  <a:lnTo>
                    <a:pt x="285496" y="506984"/>
                  </a:lnTo>
                  <a:lnTo>
                    <a:pt x="285496" y="566420"/>
                  </a:lnTo>
                  <a:lnTo>
                    <a:pt x="305308" y="566420"/>
                  </a:lnTo>
                  <a:lnTo>
                    <a:pt x="305308" y="506984"/>
                  </a:lnTo>
                  <a:close/>
                </a:path>
                <a:path w="351154" h="713739">
                  <a:moveTo>
                    <a:pt x="250698" y="606171"/>
                  </a:moveTo>
                  <a:lnTo>
                    <a:pt x="245999" y="608965"/>
                  </a:lnTo>
                  <a:lnTo>
                    <a:pt x="241300" y="611682"/>
                  </a:lnTo>
                  <a:lnTo>
                    <a:pt x="239649" y="617740"/>
                  </a:lnTo>
                  <a:lnTo>
                    <a:pt x="242443" y="622465"/>
                  </a:lnTo>
                  <a:lnTo>
                    <a:pt x="295401" y="713333"/>
                  </a:lnTo>
                  <a:lnTo>
                    <a:pt x="306859" y="693674"/>
                  </a:lnTo>
                  <a:lnTo>
                    <a:pt x="285496" y="693674"/>
                  </a:lnTo>
                  <a:lnTo>
                    <a:pt x="285496" y="665467"/>
                  </a:lnTo>
                  <a:lnTo>
                    <a:pt x="290368" y="665467"/>
                  </a:lnTo>
                  <a:lnTo>
                    <a:pt x="259461" y="612482"/>
                  </a:lnTo>
                  <a:lnTo>
                    <a:pt x="256794" y="607822"/>
                  </a:lnTo>
                  <a:lnTo>
                    <a:pt x="250698" y="606171"/>
                  </a:lnTo>
                  <a:close/>
                </a:path>
                <a:path w="351154" h="713739">
                  <a:moveTo>
                    <a:pt x="290368" y="665467"/>
                  </a:moveTo>
                  <a:lnTo>
                    <a:pt x="285496" y="665467"/>
                  </a:lnTo>
                  <a:lnTo>
                    <a:pt x="285496" y="693674"/>
                  </a:lnTo>
                  <a:lnTo>
                    <a:pt x="305308" y="693674"/>
                  </a:lnTo>
                  <a:lnTo>
                    <a:pt x="305308" y="688682"/>
                  </a:lnTo>
                  <a:lnTo>
                    <a:pt x="286893" y="688682"/>
                  </a:lnTo>
                  <a:lnTo>
                    <a:pt x="295401" y="674096"/>
                  </a:lnTo>
                  <a:lnTo>
                    <a:pt x="290368" y="665467"/>
                  </a:lnTo>
                  <a:close/>
                </a:path>
                <a:path w="351154" h="713739">
                  <a:moveTo>
                    <a:pt x="323298" y="665467"/>
                  </a:moveTo>
                  <a:lnTo>
                    <a:pt x="305308" y="665467"/>
                  </a:lnTo>
                  <a:lnTo>
                    <a:pt x="305308" y="693674"/>
                  </a:lnTo>
                  <a:lnTo>
                    <a:pt x="306859" y="693674"/>
                  </a:lnTo>
                  <a:lnTo>
                    <a:pt x="323298" y="665467"/>
                  </a:lnTo>
                  <a:close/>
                </a:path>
                <a:path w="351154" h="713739">
                  <a:moveTo>
                    <a:pt x="295401" y="674096"/>
                  </a:moveTo>
                  <a:lnTo>
                    <a:pt x="286893" y="688682"/>
                  </a:lnTo>
                  <a:lnTo>
                    <a:pt x="303911" y="688682"/>
                  </a:lnTo>
                  <a:lnTo>
                    <a:pt x="295401" y="674096"/>
                  </a:lnTo>
                  <a:close/>
                </a:path>
                <a:path w="351154" h="713739">
                  <a:moveTo>
                    <a:pt x="340106" y="606171"/>
                  </a:moveTo>
                  <a:lnTo>
                    <a:pt x="334010" y="607822"/>
                  </a:lnTo>
                  <a:lnTo>
                    <a:pt x="331343" y="612482"/>
                  </a:lnTo>
                  <a:lnTo>
                    <a:pt x="295401" y="674096"/>
                  </a:lnTo>
                  <a:lnTo>
                    <a:pt x="303911" y="688682"/>
                  </a:lnTo>
                  <a:lnTo>
                    <a:pt x="305308" y="688682"/>
                  </a:lnTo>
                  <a:lnTo>
                    <a:pt x="305308" y="665467"/>
                  </a:lnTo>
                  <a:lnTo>
                    <a:pt x="323298" y="665467"/>
                  </a:lnTo>
                  <a:lnTo>
                    <a:pt x="348361" y="622465"/>
                  </a:lnTo>
                  <a:lnTo>
                    <a:pt x="351154" y="617740"/>
                  </a:lnTo>
                  <a:lnTo>
                    <a:pt x="349631" y="611682"/>
                  </a:lnTo>
                  <a:lnTo>
                    <a:pt x="344804" y="608965"/>
                  </a:lnTo>
                  <a:lnTo>
                    <a:pt x="340106" y="606171"/>
                  </a:lnTo>
                  <a:close/>
                </a:path>
                <a:path w="351154" h="713739">
                  <a:moveTo>
                    <a:pt x="300435" y="665467"/>
                  </a:moveTo>
                  <a:lnTo>
                    <a:pt x="290368" y="665467"/>
                  </a:lnTo>
                  <a:lnTo>
                    <a:pt x="295401" y="674096"/>
                  </a:lnTo>
                  <a:lnTo>
                    <a:pt x="300435" y="665467"/>
                  </a:lnTo>
                  <a:close/>
                </a:path>
                <a:path w="351154" h="713739">
                  <a:moveTo>
                    <a:pt x="305308" y="586232"/>
                  </a:moveTo>
                  <a:lnTo>
                    <a:pt x="285496" y="586232"/>
                  </a:lnTo>
                  <a:lnTo>
                    <a:pt x="285496" y="645655"/>
                  </a:lnTo>
                  <a:lnTo>
                    <a:pt x="305308" y="645655"/>
                  </a:lnTo>
                  <a:lnTo>
                    <a:pt x="305308" y="58623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270" y="499998"/>
            <a:ext cx="7509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Estrutura de repetição</a:t>
            </a:r>
            <a:r>
              <a:rPr sz="4000" spc="-15" dirty="0"/>
              <a:t> </a:t>
            </a:r>
            <a:r>
              <a:rPr sz="4000" spc="-5" dirty="0"/>
              <a:t>(do-while)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82183" y="2959632"/>
            <a:ext cx="1739264" cy="550545"/>
            <a:chOff x="582183" y="2959632"/>
            <a:chExt cx="1739264" cy="550545"/>
          </a:xfrm>
        </p:grpSpPr>
        <p:sp>
          <p:nvSpPr>
            <p:cNvPr id="4" name="object 4"/>
            <p:cNvSpPr/>
            <p:nvPr/>
          </p:nvSpPr>
          <p:spPr>
            <a:xfrm>
              <a:off x="582183" y="2959632"/>
              <a:ext cx="1738852" cy="55011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3479" y="3055619"/>
              <a:ext cx="554736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123" y="2977895"/>
              <a:ext cx="1680971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1123" y="2977895"/>
              <a:ext cx="1681480" cy="474345"/>
            </a:xfrm>
            <a:custGeom>
              <a:avLst/>
              <a:gdLst/>
              <a:ahLst/>
              <a:cxnLst/>
              <a:rect l="l" t="t" r="r" b="b"/>
              <a:pathLst>
                <a:path w="1681480" h="474345">
                  <a:moveTo>
                    <a:pt x="0" y="236981"/>
                  </a:moveTo>
                  <a:lnTo>
                    <a:pt x="840486" y="0"/>
                  </a:lnTo>
                  <a:lnTo>
                    <a:pt x="1680971" y="236981"/>
                  </a:lnTo>
                  <a:lnTo>
                    <a:pt x="840486" y="473963"/>
                  </a:lnTo>
                  <a:lnTo>
                    <a:pt x="0" y="23698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28395" y="3107055"/>
            <a:ext cx="47879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7219" y="1635301"/>
            <a:ext cx="1350645" cy="970915"/>
            <a:chOff x="777219" y="1635301"/>
            <a:chExt cx="1350645" cy="970915"/>
          </a:xfrm>
        </p:grpSpPr>
        <p:sp>
          <p:nvSpPr>
            <p:cNvPr id="10" name="object 10"/>
            <p:cNvSpPr/>
            <p:nvPr/>
          </p:nvSpPr>
          <p:spPr>
            <a:xfrm>
              <a:off x="777219" y="2151829"/>
              <a:ext cx="1350304" cy="454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7759" y="2199131"/>
              <a:ext cx="650747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5339" y="2170176"/>
              <a:ext cx="1274063" cy="377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5339" y="2170176"/>
              <a:ext cx="1274445" cy="378460"/>
            </a:xfrm>
            <a:custGeom>
              <a:avLst/>
              <a:gdLst/>
              <a:ahLst/>
              <a:cxnLst/>
              <a:rect l="l" t="t" r="r" b="b"/>
              <a:pathLst>
                <a:path w="1274445" h="378460">
                  <a:moveTo>
                    <a:pt x="0" y="377951"/>
                  </a:moveTo>
                  <a:lnTo>
                    <a:pt x="1274063" y="377951"/>
                  </a:lnTo>
                  <a:lnTo>
                    <a:pt x="1274063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6640" y="1635301"/>
              <a:ext cx="271462" cy="2666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54836" y="1653539"/>
              <a:ext cx="195072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50263" y="1648967"/>
              <a:ext cx="204215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48867" y="2250694"/>
            <a:ext cx="408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bo</a:t>
            </a:r>
            <a:r>
              <a:rPr sz="1200" b="1" spc="-5" dirty="0">
                <a:latin typeface="Georgia"/>
                <a:cs typeface="Georgia"/>
              </a:rPr>
              <a:t>dy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1808" y="2943859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1111" y="3502532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5400" y="1822704"/>
            <a:ext cx="1283335" cy="2289175"/>
            <a:chOff x="1295400" y="1822704"/>
            <a:chExt cx="1283335" cy="2289175"/>
          </a:xfrm>
        </p:grpSpPr>
        <p:sp>
          <p:nvSpPr>
            <p:cNvPr id="21" name="object 21"/>
            <p:cNvSpPr/>
            <p:nvPr/>
          </p:nvSpPr>
          <p:spPr>
            <a:xfrm>
              <a:off x="1932431" y="2221992"/>
              <a:ext cx="646176" cy="10698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0166" y="2299843"/>
              <a:ext cx="445770" cy="929005"/>
            </a:xfrm>
            <a:custGeom>
              <a:avLst/>
              <a:gdLst/>
              <a:ahLst/>
              <a:cxnLst/>
              <a:rect l="l" t="t" r="r" b="b"/>
              <a:pathLst>
                <a:path w="445769" h="929005">
                  <a:moveTo>
                    <a:pt x="419607" y="903097"/>
                  </a:moveTo>
                  <a:lnTo>
                    <a:pt x="203961" y="903097"/>
                  </a:lnTo>
                  <a:lnTo>
                    <a:pt x="203961" y="929005"/>
                  </a:lnTo>
                  <a:lnTo>
                    <a:pt x="439800" y="929005"/>
                  </a:lnTo>
                  <a:lnTo>
                    <a:pt x="445515" y="923163"/>
                  </a:lnTo>
                  <a:lnTo>
                    <a:pt x="445515" y="916051"/>
                  </a:lnTo>
                  <a:lnTo>
                    <a:pt x="419607" y="916051"/>
                  </a:lnTo>
                  <a:lnTo>
                    <a:pt x="419607" y="903097"/>
                  </a:lnTo>
                  <a:close/>
                </a:path>
                <a:path w="445769" h="929005">
                  <a:moveTo>
                    <a:pt x="419607" y="60071"/>
                  </a:moveTo>
                  <a:lnTo>
                    <a:pt x="419607" y="916051"/>
                  </a:lnTo>
                  <a:lnTo>
                    <a:pt x="432561" y="903097"/>
                  </a:lnTo>
                  <a:lnTo>
                    <a:pt x="445515" y="903097"/>
                  </a:lnTo>
                  <a:lnTo>
                    <a:pt x="445515" y="73025"/>
                  </a:lnTo>
                  <a:lnTo>
                    <a:pt x="432561" y="73025"/>
                  </a:lnTo>
                  <a:lnTo>
                    <a:pt x="419607" y="60071"/>
                  </a:lnTo>
                  <a:close/>
                </a:path>
                <a:path w="445769" h="929005">
                  <a:moveTo>
                    <a:pt x="445515" y="903097"/>
                  </a:moveTo>
                  <a:lnTo>
                    <a:pt x="432561" y="903097"/>
                  </a:lnTo>
                  <a:lnTo>
                    <a:pt x="419607" y="916051"/>
                  </a:lnTo>
                  <a:lnTo>
                    <a:pt x="445515" y="916051"/>
                  </a:lnTo>
                  <a:lnTo>
                    <a:pt x="445515" y="903097"/>
                  </a:lnTo>
                  <a:close/>
                </a:path>
                <a:path w="445769" h="929005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445769" h="929005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45769" h="929005">
                  <a:moveTo>
                    <a:pt x="439800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19607" y="73025"/>
                  </a:lnTo>
                  <a:lnTo>
                    <a:pt x="419607" y="60071"/>
                  </a:lnTo>
                  <a:lnTo>
                    <a:pt x="445515" y="60071"/>
                  </a:lnTo>
                  <a:lnTo>
                    <a:pt x="445515" y="52959"/>
                  </a:lnTo>
                  <a:lnTo>
                    <a:pt x="439800" y="47117"/>
                  </a:lnTo>
                  <a:close/>
                </a:path>
                <a:path w="445769" h="929005">
                  <a:moveTo>
                    <a:pt x="445515" y="60071"/>
                  </a:moveTo>
                  <a:lnTo>
                    <a:pt x="419607" y="60071"/>
                  </a:lnTo>
                  <a:lnTo>
                    <a:pt x="432561" y="73025"/>
                  </a:lnTo>
                  <a:lnTo>
                    <a:pt x="445515" y="73025"/>
                  </a:lnTo>
                  <a:lnTo>
                    <a:pt x="445515" y="60071"/>
                  </a:lnTo>
                  <a:close/>
                </a:path>
                <a:path w="445769" h="929005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445769" h="929005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45769" h="929005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95400" y="1822704"/>
              <a:ext cx="315468" cy="527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93063" y="1844802"/>
              <a:ext cx="120650" cy="326390"/>
            </a:xfrm>
            <a:custGeom>
              <a:avLst/>
              <a:gdLst/>
              <a:ahLst/>
              <a:cxnLst/>
              <a:rect l="l" t="t" r="r" b="b"/>
              <a:pathLst>
                <a:path w="120650" h="326389">
                  <a:moveTo>
                    <a:pt x="14350" y="208152"/>
                  </a:moveTo>
                  <a:lnTo>
                    <a:pt x="8255" y="211836"/>
                  </a:lnTo>
                  <a:lnTo>
                    <a:pt x="2031" y="215392"/>
                  </a:lnTo>
                  <a:lnTo>
                    <a:pt x="0" y="223265"/>
                  </a:lnTo>
                  <a:lnTo>
                    <a:pt x="3556" y="229488"/>
                  </a:lnTo>
                  <a:lnTo>
                    <a:pt x="60071" y="326389"/>
                  </a:lnTo>
                  <a:lnTo>
                    <a:pt x="75033" y="300736"/>
                  </a:lnTo>
                  <a:lnTo>
                    <a:pt x="47117" y="300736"/>
                  </a:lnTo>
                  <a:lnTo>
                    <a:pt x="47117" y="252766"/>
                  </a:lnTo>
                  <a:lnTo>
                    <a:pt x="22352" y="210312"/>
                  </a:lnTo>
                  <a:lnTo>
                    <a:pt x="14350" y="208152"/>
                  </a:lnTo>
                  <a:close/>
                </a:path>
                <a:path w="120650" h="326389">
                  <a:moveTo>
                    <a:pt x="47117" y="252766"/>
                  </a:moveTo>
                  <a:lnTo>
                    <a:pt x="47117" y="300736"/>
                  </a:lnTo>
                  <a:lnTo>
                    <a:pt x="73025" y="300736"/>
                  </a:lnTo>
                  <a:lnTo>
                    <a:pt x="73025" y="294132"/>
                  </a:lnTo>
                  <a:lnTo>
                    <a:pt x="48895" y="294132"/>
                  </a:lnTo>
                  <a:lnTo>
                    <a:pt x="60071" y="274973"/>
                  </a:lnTo>
                  <a:lnTo>
                    <a:pt x="47117" y="252766"/>
                  </a:lnTo>
                  <a:close/>
                </a:path>
                <a:path w="120650" h="326389">
                  <a:moveTo>
                    <a:pt x="105790" y="208152"/>
                  </a:moveTo>
                  <a:lnTo>
                    <a:pt x="97790" y="210312"/>
                  </a:lnTo>
                  <a:lnTo>
                    <a:pt x="73025" y="252766"/>
                  </a:lnTo>
                  <a:lnTo>
                    <a:pt x="73025" y="300736"/>
                  </a:lnTo>
                  <a:lnTo>
                    <a:pt x="75033" y="300736"/>
                  </a:lnTo>
                  <a:lnTo>
                    <a:pt x="116586" y="229488"/>
                  </a:lnTo>
                  <a:lnTo>
                    <a:pt x="120142" y="223265"/>
                  </a:lnTo>
                  <a:lnTo>
                    <a:pt x="118109" y="215392"/>
                  </a:lnTo>
                  <a:lnTo>
                    <a:pt x="111887" y="211836"/>
                  </a:lnTo>
                  <a:lnTo>
                    <a:pt x="105790" y="208152"/>
                  </a:lnTo>
                  <a:close/>
                </a:path>
                <a:path w="120650" h="326389">
                  <a:moveTo>
                    <a:pt x="60071" y="274973"/>
                  </a:moveTo>
                  <a:lnTo>
                    <a:pt x="48895" y="294132"/>
                  </a:lnTo>
                  <a:lnTo>
                    <a:pt x="71247" y="294132"/>
                  </a:lnTo>
                  <a:lnTo>
                    <a:pt x="60071" y="274973"/>
                  </a:lnTo>
                  <a:close/>
                </a:path>
                <a:path w="120650" h="326389">
                  <a:moveTo>
                    <a:pt x="73025" y="252766"/>
                  </a:moveTo>
                  <a:lnTo>
                    <a:pt x="60071" y="274973"/>
                  </a:lnTo>
                  <a:lnTo>
                    <a:pt x="71247" y="294132"/>
                  </a:lnTo>
                  <a:lnTo>
                    <a:pt x="73025" y="294132"/>
                  </a:lnTo>
                  <a:lnTo>
                    <a:pt x="73025" y="252766"/>
                  </a:lnTo>
                  <a:close/>
                </a:path>
                <a:path w="120650" h="326389">
                  <a:moveTo>
                    <a:pt x="73025" y="0"/>
                  </a:moveTo>
                  <a:lnTo>
                    <a:pt x="47117" y="0"/>
                  </a:lnTo>
                  <a:lnTo>
                    <a:pt x="47117" y="252766"/>
                  </a:lnTo>
                  <a:lnTo>
                    <a:pt x="60071" y="274973"/>
                  </a:lnTo>
                  <a:lnTo>
                    <a:pt x="73025" y="2527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5400" y="2526792"/>
              <a:ext cx="315468" cy="630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93063" y="2548890"/>
              <a:ext cx="120650" cy="430530"/>
            </a:xfrm>
            <a:custGeom>
              <a:avLst/>
              <a:gdLst/>
              <a:ahLst/>
              <a:cxnLst/>
              <a:rect l="l" t="t" r="r" b="b"/>
              <a:pathLst>
                <a:path w="120650" h="430530">
                  <a:moveTo>
                    <a:pt x="14350" y="312038"/>
                  </a:moveTo>
                  <a:lnTo>
                    <a:pt x="8255" y="315595"/>
                  </a:lnTo>
                  <a:lnTo>
                    <a:pt x="2031" y="319150"/>
                  </a:lnTo>
                  <a:lnTo>
                    <a:pt x="0" y="327151"/>
                  </a:lnTo>
                  <a:lnTo>
                    <a:pt x="60071" y="430275"/>
                  </a:lnTo>
                  <a:lnTo>
                    <a:pt x="75088" y="404495"/>
                  </a:lnTo>
                  <a:lnTo>
                    <a:pt x="47117" y="404495"/>
                  </a:lnTo>
                  <a:lnTo>
                    <a:pt x="47117" y="356652"/>
                  </a:lnTo>
                  <a:lnTo>
                    <a:pt x="25908" y="320294"/>
                  </a:lnTo>
                  <a:lnTo>
                    <a:pt x="22352" y="314071"/>
                  </a:lnTo>
                  <a:lnTo>
                    <a:pt x="14350" y="312038"/>
                  </a:lnTo>
                  <a:close/>
                </a:path>
                <a:path w="120650" h="430530">
                  <a:moveTo>
                    <a:pt x="47117" y="356652"/>
                  </a:moveTo>
                  <a:lnTo>
                    <a:pt x="47117" y="404495"/>
                  </a:lnTo>
                  <a:lnTo>
                    <a:pt x="73025" y="404495"/>
                  </a:lnTo>
                  <a:lnTo>
                    <a:pt x="73025" y="398018"/>
                  </a:lnTo>
                  <a:lnTo>
                    <a:pt x="48895" y="398018"/>
                  </a:lnTo>
                  <a:lnTo>
                    <a:pt x="60071" y="378859"/>
                  </a:lnTo>
                  <a:lnTo>
                    <a:pt x="47117" y="356652"/>
                  </a:lnTo>
                  <a:close/>
                </a:path>
                <a:path w="120650" h="430530">
                  <a:moveTo>
                    <a:pt x="105790" y="312038"/>
                  </a:moveTo>
                  <a:lnTo>
                    <a:pt x="97790" y="314071"/>
                  </a:lnTo>
                  <a:lnTo>
                    <a:pt x="94234" y="320294"/>
                  </a:lnTo>
                  <a:lnTo>
                    <a:pt x="73025" y="356652"/>
                  </a:lnTo>
                  <a:lnTo>
                    <a:pt x="73025" y="404495"/>
                  </a:lnTo>
                  <a:lnTo>
                    <a:pt x="75088" y="404495"/>
                  </a:lnTo>
                  <a:lnTo>
                    <a:pt x="120142" y="327151"/>
                  </a:lnTo>
                  <a:lnTo>
                    <a:pt x="118109" y="319150"/>
                  </a:lnTo>
                  <a:lnTo>
                    <a:pt x="111887" y="315595"/>
                  </a:lnTo>
                  <a:lnTo>
                    <a:pt x="105790" y="312038"/>
                  </a:lnTo>
                  <a:close/>
                </a:path>
                <a:path w="120650" h="430530">
                  <a:moveTo>
                    <a:pt x="60071" y="378859"/>
                  </a:moveTo>
                  <a:lnTo>
                    <a:pt x="48895" y="398018"/>
                  </a:lnTo>
                  <a:lnTo>
                    <a:pt x="71247" y="398018"/>
                  </a:lnTo>
                  <a:lnTo>
                    <a:pt x="60071" y="378859"/>
                  </a:lnTo>
                  <a:close/>
                </a:path>
                <a:path w="120650" h="430530">
                  <a:moveTo>
                    <a:pt x="73025" y="356652"/>
                  </a:moveTo>
                  <a:lnTo>
                    <a:pt x="60071" y="378859"/>
                  </a:lnTo>
                  <a:lnTo>
                    <a:pt x="71247" y="398018"/>
                  </a:lnTo>
                  <a:lnTo>
                    <a:pt x="73025" y="398018"/>
                  </a:lnTo>
                  <a:lnTo>
                    <a:pt x="73025" y="356652"/>
                  </a:lnTo>
                  <a:close/>
                </a:path>
                <a:path w="120650" h="430530">
                  <a:moveTo>
                    <a:pt x="73025" y="0"/>
                  </a:moveTo>
                  <a:lnTo>
                    <a:pt x="47117" y="0"/>
                  </a:lnTo>
                  <a:lnTo>
                    <a:pt x="47117" y="356652"/>
                  </a:lnTo>
                  <a:lnTo>
                    <a:pt x="60071" y="378859"/>
                  </a:lnTo>
                  <a:lnTo>
                    <a:pt x="73025" y="35665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24355" y="3861741"/>
              <a:ext cx="256032" cy="2500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95400" y="3430524"/>
              <a:ext cx="315468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93063" y="3452622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350" y="299846"/>
                  </a:moveTo>
                  <a:lnTo>
                    <a:pt x="8255" y="303402"/>
                  </a:lnTo>
                  <a:lnTo>
                    <a:pt x="2031" y="306958"/>
                  </a:lnTo>
                  <a:lnTo>
                    <a:pt x="0" y="314959"/>
                  </a:lnTo>
                  <a:lnTo>
                    <a:pt x="60071" y="417956"/>
                  </a:lnTo>
                  <a:lnTo>
                    <a:pt x="75033" y="392302"/>
                  </a:lnTo>
                  <a:lnTo>
                    <a:pt x="47117" y="392302"/>
                  </a:lnTo>
                  <a:lnTo>
                    <a:pt x="47117" y="344460"/>
                  </a:lnTo>
                  <a:lnTo>
                    <a:pt x="25908" y="308101"/>
                  </a:lnTo>
                  <a:lnTo>
                    <a:pt x="22352" y="301878"/>
                  </a:lnTo>
                  <a:lnTo>
                    <a:pt x="14350" y="299846"/>
                  </a:lnTo>
                  <a:close/>
                </a:path>
                <a:path w="120650" h="418464">
                  <a:moveTo>
                    <a:pt x="47117" y="344460"/>
                  </a:moveTo>
                  <a:lnTo>
                    <a:pt x="47117" y="392302"/>
                  </a:lnTo>
                  <a:lnTo>
                    <a:pt x="73025" y="392302"/>
                  </a:lnTo>
                  <a:lnTo>
                    <a:pt x="73025" y="385825"/>
                  </a:lnTo>
                  <a:lnTo>
                    <a:pt x="48895" y="385825"/>
                  </a:lnTo>
                  <a:lnTo>
                    <a:pt x="60071" y="366667"/>
                  </a:lnTo>
                  <a:lnTo>
                    <a:pt x="47117" y="344460"/>
                  </a:lnTo>
                  <a:close/>
                </a:path>
                <a:path w="120650" h="418464">
                  <a:moveTo>
                    <a:pt x="105790" y="299846"/>
                  </a:moveTo>
                  <a:lnTo>
                    <a:pt x="97790" y="301878"/>
                  </a:lnTo>
                  <a:lnTo>
                    <a:pt x="94234" y="308101"/>
                  </a:lnTo>
                  <a:lnTo>
                    <a:pt x="73025" y="344460"/>
                  </a:lnTo>
                  <a:lnTo>
                    <a:pt x="73025" y="392302"/>
                  </a:lnTo>
                  <a:lnTo>
                    <a:pt x="75033" y="392302"/>
                  </a:lnTo>
                  <a:lnTo>
                    <a:pt x="120142" y="314959"/>
                  </a:lnTo>
                  <a:lnTo>
                    <a:pt x="118109" y="306958"/>
                  </a:lnTo>
                  <a:lnTo>
                    <a:pt x="111887" y="303402"/>
                  </a:lnTo>
                  <a:lnTo>
                    <a:pt x="105790" y="299846"/>
                  </a:lnTo>
                  <a:close/>
                </a:path>
                <a:path w="120650" h="418464">
                  <a:moveTo>
                    <a:pt x="60071" y="366667"/>
                  </a:moveTo>
                  <a:lnTo>
                    <a:pt x="48895" y="385825"/>
                  </a:lnTo>
                  <a:lnTo>
                    <a:pt x="71247" y="385825"/>
                  </a:lnTo>
                  <a:lnTo>
                    <a:pt x="60071" y="366667"/>
                  </a:lnTo>
                  <a:close/>
                </a:path>
                <a:path w="120650" h="418464">
                  <a:moveTo>
                    <a:pt x="73025" y="344460"/>
                  </a:moveTo>
                  <a:lnTo>
                    <a:pt x="60071" y="366667"/>
                  </a:lnTo>
                  <a:lnTo>
                    <a:pt x="71247" y="385825"/>
                  </a:lnTo>
                  <a:lnTo>
                    <a:pt x="73025" y="385825"/>
                  </a:lnTo>
                  <a:lnTo>
                    <a:pt x="73025" y="344460"/>
                  </a:lnTo>
                  <a:close/>
                </a:path>
                <a:path w="120650" h="418464">
                  <a:moveTo>
                    <a:pt x="73025" y="0"/>
                  </a:moveTo>
                  <a:lnTo>
                    <a:pt x="47117" y="0"/>
                  </a:lnTo>
                  <a:lnTo>
                    <a:pt x="47117" y="344460"/>
                  </a:lnTo>
                  <a:lnTo>
                    <a:pt x="60071" y="366667"/>
                  </a:lnTo>
                  <a:lnTo>
                    <a:pt x="73025" y="34446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247201" y="2077065"/>
            <a:ext cx="4174490" cy="1845310"/>
            <a:chOff x="3247201" y="2077065"/>
            <a:chExt cx="4174490" cy="1845310"/>
          </a:xfrm>
        </p:grpSpPr>
        <p:sp>
          <p:nvSpPr>
            <p:cNvPr id="31" name="object 31"/>
            <p:cNvSpPr/>
            <p:nvPr/>
          </p:nvSpPr>
          <p:spPr>
            <a:xfrm>
              <a:off x="3247201" y="2077065"/>
              <a:ext cx="4174040" cy="18451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51547" y="3022092"/>
              <a:ext cx="312420" cy="5638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93458" y="3057906"/>
              <a:ext cx="215265" cy="452755"/>
            </a:xfrm>
            <a:custGeom>
              <a:avLst/>
              <a:gdLst/>
              <a:ahLst/>
              <a:cxnLst/>
              <a:rect l="l" t="t" r="r" b="b"/>
              <a:pathLst>
                <a:path w="215265" h="452754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2" y="17907"/>
                  </a:lnTo>
                  <a:lnTo>
                    <a:pt x="107442" y="208407"/>
                  </a:lnTo>
                  <a:lnTo>
                    <a:pt x="115889" y="215384"/>
                  </a:lnTo>
                  <a:lnTo>
                    <a:pt x="138922" y="221075"/>
                  </a:lnTo>
                  <a:lnTo>
                    <a:pt x="173075" y="224909"/>
                  </a:lnTo>
                  <a:lnTo>
                    <a:pt x="214884" y="226314"/>
                  </a:lnTo>
                  <a:lnTo>
                    <a:pt x="173075" y="227718"/>
                  </a:lnTo>
                  <a:lnTo>
                    <a:pt x="138922" y="231552"/>
                  </a:lnTo>
                  <a:lnTo>
                    <a:pt x="115889" y="237243"/>
                  </a:lnTo>
                  <a:lnTo>
                    <a:pt x="107442" y="244221"/>
                  </a:lnTo>
                  <a:lnTo>
                    <a:pt x="107442" y="434721"/>
                  </a:lnTo>
                  <a:lnTo>
                    <a:pt x="98994" y="441698"/>
                  </a:lnTo>
                  <a:lnTo>
                    <a:pt x="75961" y="447389"/>
                  </a:lnTo>
                  <a:lnTo>
                    <a:pt x="41808" y="451223"/>
                  </a:lnTo>
                  <a:lnTo>
                    <a:pt x="0" y="452628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718307" y="4803775"/>
            <a:ext cx="1764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</a:t>
            </a:r>
            <a:r>
              <a:rPr sz="14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9347" y="5017134"/>
            <a:ext cx="36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9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400" b="1" spc="-5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59479" y="3706367"/>
            <a:ext cx="1813560" cy="1251585"/>
            <a:chOff x="3459479" y="3706367"/>
            <a:chExt cx="1813560" cy="1251585"/>
          </a:xfrm>
        </p:grpSpPr>
        <p:sp>
          <p:nvSpPr>
            <p:cNvPr id="37" name="object 37"/>
            <p:cNvSpPr/>
            <p:nvPr/>
          </p:nvSpPr>
          <p:spPr>
            <a:xfrm>
              <a:off x="3459479" y="3706367"/>
              <a:ext cx="1813560" cy="1251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00449" y="3729354"/>
              <a:ext cx="1630680" cy="1067435"/>
            </a:xfrm>
            <a:custGeom>
              <a:avLst/>
              <a:gdLst/>
              <a:ahLst/>
              <a:cxnLst/>
              <a:rect l="l" t="t" r="r" b="b"/>
              <a:pathLst>
                <a:path w="1630679" h="1067435">
                  <a:moveTo>
                    <a:pt x="1619503" y="0"/>
                  </a:moveTo>
                  <a:lnTo>
                    <a:pt x="1569720" y="32385"/>
                  </a:lnTo>
                  <a:lnTo>
                    <a:pt x="1580641" y="49022"/>
                  </a:lnTo>
                  <a:lnTo>
                    <a:pt x="1630426" y="16510"/>
                  </a:lnTo>
                  <a:lnTo>
                    <a:pt x="1619503" y="0"/>
                  </a:lnTo>
                  <a:close/>
                </a:path>
                <a:path w="1630679" h="1067435">
                  <a:moveTo>
                    <a:pt x="1553210" y="43180"/>
                  </a:moveTo>
                  <a:lnTo>
                    <a:pt x="1503426" y="75692"/>
                  </a:lnTo>
                  <a:lnTo>
                    <a:pt x="1514221" y="92202"/>
                  </a:lnTo>
                  <a:lnTo>
                    <a:pt x="1564004" y="59817"/>
                  </a:lnTo>
                  <a:lnTo>
                    <a:pt x="1553210" y="43180"/>
                  </a:lnTo>
                  <a:close/>
                </a:path>
                <a:path w="1630679" h="1067435">
                  <a:moveTo>
                    <a:pt x="1486789" y="86487"/>
                  </a:moveTo>
                  <a:lnTo>
                    <a:pt x="1437004" y="118872"/>
                  </a:lnTo>
                  <a:lnTo>
                    <a:pt x="1447800" y="135509"/>
                  </a:lnTo>
                  <a:lnTo>
                    <a:pt x="1497584" y="103124"/>
                  </a:lnTo>
                  <a:lnTo>
                    <a:pt x="1486789" y="86487"/>
                  </a:lnTo>
                  <a:close/>
                </a:path>
                <a:path w="1630679" h="1067435">
                  <a:moveTo>
                    <a:pt x="1420367" y="129794"/>
                  </a:moveTo>
                  <a:lnTo>
                    <a:pt x="1370584" y="162179"/>
                  </a:lnTo>
                  <a:lnTo>
                    <a:pt x="1381378" y="178816"/>
                  </a:lnTo>
                  <a:lnTo>
                    <a:pt x="1431163" y="146304"/>
                  </a:lnTo>
                  <a:lnTo>
                    <a:pt x="1420367" y="129794"/>
                  </a:lnTo>
                  <a:close/>
                </a:path>
                <a:path w="1630679" h="1067435">
                  <a:moveTo>
                    <a:pt x="1353947" y="172974"/>
                  </a:moveTo>
                  <a:lnTo>
                    <a:pt x="1304163" y="205486"/>
                  </a:lnTo>
                  <a:lnTo>
                    <a:pt x="1314958" y="221996"/>
                  </a:lnTo>
                  <a:lnTo>
                    <a:pt x="1364741" y="189611"/>
                  </a:lnTo>
                  <a:lnTo>
                    <a:pt x="1353947" y="172974"/>
                  </a:lnTo>
                  <a:close/>
                </a:path>
                <a:path w="1630679" h="1067435">
                  <a:moveTo>
                    <a:pt x="1287526" y="216281"/>
                  </a:moveTo>
                  <a:lnTo>
                    <a:pt x="1237741" y="248666"/>
                  </a:lnTo>
                  <a:lnTo>
                    <a:pt x="1248537" y="265303"/>
                  </a:lnTo>
                  <a:lnTo>
                    <a:pt x="1298448" y="232918"/>
                  </a:lnTo>
                  <a:lnTo>
                    <a:pt x="1287526" y="216281"/>
                  </a:lnTo>
                  <a:close/>
                </a:path>
                <a:path w="1630679" h="1067435">
                  <a:moveTo>
                    <a:pt x="1221232" y="259588"/>
                  </a:moveTo>
                  <a:lnTo>
                    <a:pt x="1171448" y="291973"/>
                  </a:lnTo>
                  <a:lnTo>
                    <a:pt x="1182242" y="308610"/>
                  </a:lnTo>
                  <a:lnTo>
                    <a:pt x="1232027" y="276098"/>
                  </a:lnTo>
                  <a:lnTo>
                    <a:pt x="1221232" y="259588"/>
                  </a:lnTo>
                  <a:close/>
                </a:path>
                <a:path w="1630679" h="1067435">
                  <a:moveTo>
                    <a:pt x="1154811" y="302768"/>
                  </a:moveTo>
                  <a:lnTo>
                    <a:pt x="1105027" y="335280"/>
                  </a:lnTo>
                  <a:lnTo>
                    <a:pt x="1115822" y="351790"/>
                  </a:lnTo>
                  <a:lnTo>
                    <a:pt x="1165605" y="319405"/>
                  </a:lnTo>
                  <a:lnTo>
                    <a:pt x="1154811" y="302768"/>
                  </a:lnTo>
                  <a:close/>
                </a:path>
                <a:path w="1630679" h="1067435">
                  <a:moveTo>
                    <a:pt x="1088389" y="346075"/>
                  </a:moveTo>
                  <a:lnTo>
                    <a:pt x="1038605" y="378460"/>
                  </a:lnTo>
                  <a:lnTo>
                    <a:pt x="1049401" y="395097"/>
                  </a:lnTo>
                  <a:lnTo>
                    <a:pt x="1099185" y="362712"/>
                  </a:lnTo>
                  <a:lnTo>
                    <a:pt x="1088389" y="346075"/>
                  </a:lnTo>
                  <a:close/>
                </a:path>
                <a:path w="1630679" h="1067435">
                  <a:moveTo>
                    <a:pt x="1021969" y="389382"/>
                  </a:moveTo>
                  <a:lnTo>
                    <a:pt x="972185" y="421767"/>
                  </a:lnTo>
                  <a:lnTo>
                    <a:pt x="982979" y="438404"/>
                  </a:lnTo>
                  <a:lnTo>
                    <a:pt x="1032763" y="405892"/>
                  </a:lnTo>
                  <a:lnTo>
                    <a:pt x="1021969" y="389382"/>
                  </a:lnTo>
                  <a:close/>
                </a:path>
                <a:path w="1630679" h="1067435">
                  <a:moveTo>
                    <a:pt x="955548" y="432562"/>
                  </a:moveTo>
                  <a:lnTo>
                    <a:pt x="905763" y="465074"/>
                  </a:lnTo>
                  <a:lnTo>
                    <a:pt x="916559" y="481584"/>
                  </a:lnTo>
                  <a:lnTo>
                    <a:pt x="966470" y="449199"/>
                  </a:lnTo>
                  <a:lnTo>
                    <a:pt x="955548" y="432562"/>
                  </a:lnTo>
                  <a:close/>
                </a:path>
                <a:path w="1630679" h="1067435">
                  <a:moveTo>
                    <a:pt x="889253" y="475869"/>
                  </a:moveTo>
                  <a:lnTo>
                    <a:pt x="839342" y="508254"/>
                  </a:lnTo>
                  <a:lnTo>
                    <a:pt x="850264" y="524891"/>
                  </a:lnTo>
                  <a:lnTo>
                    <a:pt x="900049" y="492506"/>
                  </a:lnTo>
                  <a:lnTo>
                    <a:pt x="889253" y="475869"/>
                  </a:lnTo>
                  <a:close/>
                </a:path>
                <a:path w="1630679" h="1067435">
                  <a:moveTo>
                    <a:pt x="822833" y="519049"/>
                  </a:moveTo>
                  <a:lnTo>
                    <a:pt x="773049" y="551561"/>
                  </a:lnTo>
                  <a:lnTo>
                    <a:pt x="783844" y="568198"/>
                  </a:lnTo>
                  <a:lnTo>
                    <a:pt x="833627" y="535686"/>
                  </a:lnTo>
                  <a:lnTo>
                    <a:pt x="822833" y="519049"/>
                  </a:lnTo>
                  <a:close/>
                </a:path>
                <a:path w="1630679" h="1067435">
                  <a:moveTo>
                    <a:pt x="756412" y="562356"/>
                  </a:moveTo>
                  <a:lnTo>
                    <a:pt x="706627" y="594868"/>
                  </a:lnTo>
                  <a:lnTo>
                    <a:pt x="717423" y="611378"/>
                  </a:lnTo>
                  <a:lnTo>
                    <a:pt x="767207" y="578993"/>
                  </a:lnTo>
                  <a:lnTo>
                    <a:pt x="756412" y="562356"/>
                  </a:lnTo>
                  <a:close/>
                </a:path>
                <a:path w="1630679" h="1067435">
                  <a:moveTo>
                    <a:pt x="689990" y="605663"/>
                  </a:moveTo>
                  <a:lnTo>
                    <a:pt x="640207" y="638048"/>
                  </a:lnTo>
                  <a:lnTo>
                    <a:pt x="651001" y="654685"/>
                  </a:lnTo>
                  <a:lnTo>
                    <a:pt x="700786" y="622173"/>
                  </a:lnTo>
                  <a:lnTo>
                    <a:pt x="689990" y="605663"/>
                  </a:lnTo>
                  <a:close/>
                </a:path>
                <a:path w="1630679" h="1067435">
                  <a:moveTo>
                    <a:pt x="623570" y="648843"/>
                  </a:moveTo>
                  <a:lnTo>
                    <a:pt x="573786" y="681355"/>
                  </a:lnTo>
                  <a:lnTo>
                    <a:pt x="584580" y="697992"/>
                  </a:lnTo>
                  <a:lnTo>
                    <a:pt x="634364" y="665480"/>
                  </a:lnTo>
                  <a:lnTo>
                    <a:pt x="623570" y="648843"/>
                  </a:lnTo>
                  <a:close/>
                </a:path>
                <a:path w="1630679" h="1067435">
                  <a:moveTo>
                    <a:pt x="557276" y="692150"/>
                  </a:moveTo>
                  <a:lnTo>
                    <a:pt x="507364" y="724662"/>
                  </a:lnTo>
                  <a:lnTo>
                    <a:pt x="518287" y="741172"/>
                  </a:lnTo>
                  <a:lnTo>
                    <a:pt x="568071" y="708787"/>
                  </a:lnTo>
                  <a:lnTo>
                    <a:pt x="557276" y="692150"/>
                  </a:lnTo>
                  <a:close/>
                </a:path>
                <a:path w="1630679" h="1067435">
                  <a:moveTo>
                    <a:pt x="490854" y="735457"/>
                  </a:moveTo>
                  <a:lnTo>
                    <a:pt x="441071" y="767842"/>
                  </a:lnTo>
                  <a:lnTo>
                    <a:pt x="451865" y="784479"/>
                  </a:lnTo>
                  <a:lnTo>
                    <a:pt x="501650" y="751967"/>
                  </a:lnTo>
                  <a:lnTo>
                    <a:pt x="490854" y="735457"/>
                  </a:lnTo>
                  <a:close/>
                </a:path>
                <a:path w="1630679" h="1067435">
                  <a:moveTo>
                    <a:pt x="424434" y="778637"/>
                  </a:moveTo>
                  <a:lnTo>
                    <a:pt x="374650" y="811149"/>
                  </a:lnTo>
                  <a:lnTo>
                    <a:pt x="385445" y="827786"/>
                  </a:lnTo>
                  <a:lnTo>
                    <a:pt x="435228" y="795274"/>
                  </a:lnTo>
                  <a:lnTo>
                    <a:pt x="424434" y="778637"/>
                  </a:lnTo>
                  <a:close/>
                </a:path>
                <a:path w="1630679" h="1067435">
                  <a:moveTo>
                    <a:pt x="358013" y="821944"/>
                  </a:moveTo>
                  <a:lnTo>
                    <a:pt x="308228" y="854456"/>
                  </a:lnTo>
                  <a:lnTo>
                    <a:pt x="319024" y="870966"/>
                  </a:lnTo>
                  <a:lnTo>
                    <a:pt x="368808" y="838581"/>
                  </a:lnTo>
                  <a:lnTo>
                    <a:pt x="358013" y="821944"/>
                  </a:lnTo>
                  <a:close/>
                </a:path>
                <a:path w="1630679" h="1067435">
                  <a:moveTo>
                    <a:pt x="291591" y="865251"/>
                  </a:moveTo>
                  <a:lnTo>
                    <a:pt x="241808" y="897636"/>
                  </a:lnTo>
                  <a:lnTo>
                    <a:pt x="252602" y="914273"/>
                  </a:lnTo>
                  <a:lnTo>
                    <a:pt x="302387" y="881761"/>
                  </a:lnTo>
                  <a:lnTo>
                    <a:pt x="291591" y="865251"/>
                  </a:lnTo>
                  <a:close/>
                </a:path>
                <a:path w="1630679" h="1067435">
                  <a:moveTo>
                    <a:pt x="225171" y="908431"/>
                  </a:moveTo>
                  <a:lnTo>
                    <a:pt x="175387" y="940943"/>
                  </a:lnTo>
                  <a:lnTo>
                    <a:pt x="186309" y="957580"/>
                  </a:lnTo>
                  <a:lnTo>
                    <a:pt x="236092" y="925068"/>
                  </a:lnTo>
                  <a:lnTo>
                    <a:pt x="225171" y="908431"/>
                  </a:lnTo>
                  <a:close/>
                </a:path>
                <a:path w="1630679" h="1067435">
                  <a:moveTo>
                    <a:pt x="55625" y="966216"/>
                  </a:moveTo>
                  <a:lnTo>
                    <a:pt x="49657" y="968121"/>
                  </a:lnTo>
                  <a:lnTo>
                    <a:pt x="47116" y="973074"/>
                  </a:lnTo>
                  <a:lnTo>
                    <a:pt x="0" y="1067054"/>
                  </a:lnTo>
                  <a:lnTo>
                    <a:pt x="48671" y="1064641"/>
                  </a:lnTo>
                  <a:lnTo>
                    <a:pt x="21844" y="1064641"/>
                  </a:lnTo>
                  <a:lnTo>
                    <a:pt x="11049" y="1048004"/>
                  </a:lnTo>
                  <a:lnTo>
                    <a:pt x="26035" y="1038225"/>
                  </a:lnTo>
                  <a:lnTo>
                    <a:pt x="36630" y="1038225"/>
                  </a:lnTo>
                  <a:lnTo>
                    <a:pt x="64897" y="981964"/>
                  </a:lnTo>
                  <a:lnTo>
                    <a:pt x="67310" y="977011"/>
                  </a:lnTo>
                  <a:lnTo>
                    <a:pt x="65404" y="971169"/>
                  </a:lnTo>
                  <a:lnTo>
                    <a:pt x="60451" y="968629"/>
                  </a:lnTo>
                  <a:lnTo>
                    <a:pt x="55625" y="966216"/>
                  </a:lnTo>
                  <a:close/>
                </a:path>
                <a:path w="1630679" h="1067435">
                  <a:moveTo>
                    <a:pt x="26035" y="1038225"/>
                  </a:moveTo>
                  <a:lnTo>
                    <a:pt x="11049" y="1048004"/>
                  </a:lnTo>
                  <a:lnTo>
                    <a:pt x="21844" y="1064641"/>
                  </a:lnTo>
                  <a:lnTo>
                    <a:pt x="27682" y="1060831"/>
                  </a:lnTo>
                  <a:lnTo>
                    <a:pt x="25273" y="1060831"/>
                  </a:lnTo>
                  <a:lnTo>
                    <a:pt x="16001" y="1046480"/>
                  </a:lnTo>
                  <a:lnTo>
                    <a:pt x="30902" y="1045727"/>
                  </a:lnTo>
                  <a:lnTo>
                    <a:pt x="26035" y="1038225"/>
                  </a:lnTo>
                  <a:close/>
                </a:path>
                <a:path w="1630679" h="1067435">
                  <a:moveTo>
                    <a:pt x="109474" y="1041781"/>
                  </a:moveTo>
                  <a:lnTo>
                    <a:pt x="32912" y="1045625"/>
                  </a:lnTo>
                  <a:lnTo>
                    <a:pt x="32006" y="1047428"/>
                  </a:lnTo>
                  <a:lnTo>
                    <a:pt x="36829" y="1054862"/>
                  </a:lnTo>
                  <a:lnTo>
                    <a:pt x="21844" y="1064641"/>
                  </a:lnTo>
                  <a:lnTo>
                    <a:pt x="48671" y="1064641"/>
                  </a:lnTo>
                  <a:lnTo>
                    <a:pt x="110489" y="1061593"/>
                  </a:lnTo>
                  <a:lnTo>
                    <a:pt x="114680" y="1057021"/>
                  </a:lnTo>
                  <a:lnTo>
                    <a:pt x="114173" y="1046099"/>
                  </a:lnTo>
                  <a:lnTo>
                    <a:pt x="109474" y="1041781"/>
                  </a:lnTo>
                  <a:close/>
                </a:path>
                <a:path w="1630679" h="1067435">
                  <a:moveTo>
                    <a:pt x="30902" y="1045727"/>
                  </a:moveTo>
                  <a:lnTo>
                    <a:pt x="16001" y="1046480"/>
                  </a:lnTo>
                  <a:lnTo>
                    <a:pt x="25273" y="1060831"/>
                  </a:lnTo>
                  <a:lnTo>
                    <a:pt x="32006" y="1047428"/>
                  </a:lnTo>
                  <a:lnTo>
                    <a:pt x="30902" y="1045727"/>
                  </a:lnTo>
                  <a:close/>
                </a:path>
                <a:path w="1630679" h="1067435">
                  <a:moveTo>
                    <a:pt x="32006" y="1047428"/>
                  </a:moveTo>
                  <a:lnTo>
                    <a:pt x="25273" y="1060831"/>
                  </a:lnTo>
                  <a:lnTo>
                    <a:pt x="27682" y="1060831"/>
                  </a:lnTo>
                  <a:lnTo>
                    <a:pt x="36829" y="1054862"/>
                  </a:lnTo>
                  <a:lnTo>
                    <a:pt x="32006" y="1047428"/>
                  </a:lnTo>
                  <a:close/>
                </a:path>
                <a:path w="1630679" h="1067435">
                  <a:moveTo>
                    <a:pt x="32912" y="1045625"/>
                  </a:moveTo>
                  <a:lnTo>
                    <a:pt x="30902" y="1045727"/>
                  </a:lnTo>
                  <a:lnTo>
                    <a:pt x="32006" y="1047428"/>
                  </a:lnTo>
                  <a:lnTo>
                    <a:pt x="32912" y="1045625"/>
                  </a:lnTo>
                  <a:close/>
                </a:path>
                <a:path w="1630679" h="1067435">
                  <a:moveTo>
                    <a:pt x="36630" y="1038225"/>
                  </a:moveTo>
                  <a:lnTo>
                    <a:pt x="26035" y="1038225"/>
                  </a:lnTo>
                  <a:lnTo>
                    <a:pt x="30902" y="1045727"/>
                  </a:lnTo>
                  <a:lnTo>
                    <a:pt x="32912" y="1045625"/>
                  </a:lnTo>
                  <a:lnTo>
                    <a:pt x="36630" y="1038225"/>
                  </a:lnTo>
                  <a:close/>
                </a:path>
                <a:path w="1630679" h="1067435">
                  <a:moveTo>
                    <a:pt x="92455" y="995045"/>
                  </a:moveTo>
                  <a:lnTo>
                    <a:pt x="42672" y="1027430"/>
                  </a:lnTo>
                  <a:lnTo>
                    <a:pt x="53466" y="1044067"/>
                  </a:lnTo>
                  <a:lnTo>
                    <a:pt x="103250" y="1011555"/>
                  </a:lnTo>
                  <a:lnTo>
                    <a:pt x="92455" y="995045"/>
                  </a:lnTo>
                  <a:close/>
                </a:path>
                <a:path w="1630679" h="1067435">
                  <a:moveTo>
                    <a:pt x="158876" y="951738"/>
                  </a:moveTo>
                  <a:lnTo>
                    <a:pt x="109092" y="984250"/>
                  </a:lnTo>
                  <a:lnTo>
                    <a:pt x="119887" y="1000760"/>
                  </a:lnTo>
                  <a:lnTo>
                    <a:pt x="169672" y="968375"/>
                  </a:lnTo>
                  <a:lnTo>
                    <a:pt x="158876" y="95173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845809" y="4732985"/>
            <a:ext cx="29248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Corpo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da estrutura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1400" b="1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repetição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83297" y="4947030"/>
            <a:ext cx="452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1400" b="1" spc="-5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7371" y="3252215"/>
            <a:ext cx="434340" cy="1635760"/>
            <a:chOff x="7167371" y="3252215"/>
            <a:chExt cx="434340" cy="1635760"/>
          </a:xfrm>
        </p:grpSpPr>
        <p:sp>
          <p:nvSpPr>
            <p:cNvPr id="42" name="object 42"/>
            <p:cNvSpPr/>
            <p:nvPr/>
          </p:nvSpPr>
          <p:spPr>
            <a:xfrm>
              <a:off x="7167371" y="3252215"/>
              <a:ext cx="434340" cy="16352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252588" y="3275075"/>
              <a:ext cx="307340" cy="1451610"/>
            </a:xfrm>
            <a:custGeom>
              <a:avLst/>
              <a:gdLst/>
              <a:ahLst/>
              <a:cxnLst/>
              <a:rect l="l" t="t" r="r" b="b"/>
              <a:pathLst>
                <a:path w="307340" h="1451610">
                  <a:moveTo>
                    <a:pt x="127888" y="0"/>
                  </a:moveTo>
                  <a:lnTo>
                    <a:pt x="68452" y="0"/>
                  </a:lnTo>
                  <a:lnTo>
                    <a:pt x="68452" y="19812"/>
                  </a:lnTo>
                  <a:lnTo>
                    <a:pt x="127888" y="19812"/>
                  </a:lnTo>
                  <a:lnTo>
                    <a:pt x="127888" y="0"/>
                  </a:lnTo>
                  <a:close/>
                </a:path>
                <a:path w="307340" h="1451610">
                  <a:moveTo>
                    <a:pt x="207136" y="0"/>
                  </a:moveTo>
                  <a:lnTo>
                    <a:pt x="147700" y="0"/>
                  </a:lnTo>
                  <a:lnTo>
                    <a:pt x="147700" y="19812"/>
                  </a:lnTo>
                  <a:lnTo>
                    <a:pt x="207136" y="19812"/>
                  </a:lnTo>
                  <a:lnTo>
                    <a:pt x="207136" y="0"/>
                  </a:lnTo>
                  <a:close/>
                </a:path>
                <a:path w="307340" h="1451610">
                  <a:moveTo>
                    <a:pt x="286384" y="0"/>
                  </a:moveTo>
                  <a:lnTo>
                    <a:pt x="226949" y="0"/>
                  </a:lnTo>
                  <a:lnTo>
                    <a:pt x="226949" y="19812"/>
                  </a:lnTo>
                  <a:lnTo>
                    <a:pt x="286384" y="19812"/>
                  </a:lnTo>
                  <a:lnTo>
                    <a:pt x="286384" y="0"/>
                  </a:lnTo>
                  <a:close/>
                </a:path>
                <a:path w="307340" h="1451610">
                  <a:moveTo>
                    <a:pt x="306958" y="19050"/>
                  </a:moveTo>
                  <a:lnTo>
                    <a:pt x="287146" y="19050"/>
                  </a:lnTo>
                  <a:lnTo>
                    <a:pt x="287146" y="78486"/>
                  </a:lnTo>
                  <a:lnTo>
                    <a:pt x="306958" y="78486"/>
                  </a:lnTo>
                  <a:lnTo>
                    <a:pt x="306958" y="19050"/>
                  </a:lnTo>
                  <a:close/>
                </a:path>
                <a:path w="307340" h="1451610">
                  <a:moveTo>
                    <a:pt x="306958" y="98298"/>
                  </a:moveTo>
                  <a:lnTo>
                    <a:pt x="287146" y="98298"/>
                  </a:lnTo>
                  <a:lnTo>
                    <a:pt x="287146" y="157734"/>
                  </a:lnTo>
                  <a:lnTo>
                    <a:pt x="306958" y="157734"/>
                  </a:lnTo>
                  <a:lnTo>
                    <a:pt x="306958" y="98298"/>
                  </a:lnTo>
                  <a:close/>
                </a:path>
                <a:path w="307340" h="1451610">
                  <a:moveTo>
                    <a:pt x="306958" y="177546"/>
                  </a:moveTo>
                  <a:lnTo>
                    <a:pt x="287146" y="177546"/>
                  </a:lnTo>
                  <a:lnTo>
                    <a:pt x="287146" y="236982"/>
                  </a:lnTo>
                  <a:lnTo>
                    <a:pt x="306958" y="236982"/>
                  </a:lnTo>
                  <a:lnTo>
                    <a:pt x="306958" y="177546"/>
                  </a:lnTo>
                  <a:close/>
                </a:path>
                <a:path w="307340" h="1451610">
                  <a:moveTo>
                    <a:pt x="306958" y="256794"/>
                  </a:moveTo>
                  <a:lnTo>
                    <a:pt x="287146" y="256794"/>
                  </a:lnTo>
                  <a:lnTo>
                    <a:pt x="287146" y="316229"/>
                  </a:lnTo>
                  <a:lnTo>
                    <a:pt x="306958" y="316229"/>
                  </a:lnTo>
                  <a:lnTo>
                    <a:pt x="306958" y="256794"/>
                  </a:lnTo>
                  <a:close/>
                </a:path>
                <a:path w="307340" h="1451610">
                  <a:moveTo>
                    <a:pt x="306958" y="336042"/>
                  </a:moveTo>
                  <a:lnTo>
                    <a:pt x="287146" y="336042"/>
                  </a:lnTo>
                  <a:lnTo>
                    <a:pt x="287146" y="395478"/>
                  </a:lnTo>
                  <a:lnTo>
                    <a:pt x="306958" y="395478"/>
                  </a:lnTo>
                  <a:lnTo>
                    <a:pt x="306958" y="336042"/>
                  </a:lnTo>
                  <a:close/>
                </a:path>
                <a:path w="307340" h="1451610">
                  <a:moveTo>
                    <a:pt x="306958" y="415290"/>
                  </a:moveTo>
                  <a:lnTo>
                    <a:pt x="287146" y="415290"/>
                  </a:lnTo>
                  <a:lnTo>
                    <a:pt x="287146" y="474725"/>
                  </a:lnTo>
                  <a:lnTo>
                    <a:pt x="306958" y="474725"/>
                  </a:lnTo>
                  <a:lnTo>
                    <a:pt x="306958" y="415290"/>
                  </a:lnTo>
                  <a:close/>
                </a:path>
                <a:path w="307340" h="1451610">
                  <a:moveTo>
                    <a:pt x="306958" y="494538"/>
                  </a:moveTo>
                  <a:lnTo>
                    <a:pt x="287146" y="494538"/>
                  </a:lnTo>
                  <a:lnTo>
                    <a:pt x="287146" y="553974"/>
                  </a:lnTo>
                  <a:lnTo>
                    <a:pt x="306958" y="553974"/>
                  </a:lnTo>
                  <a:lnTo>
                    <a:pt x="306958" y="494538"/>
                  </a:lnTo>
                  <a:close/>
                </a:path>
                <a:path w="307340" h="1451610">
                  <a:moveTo>
                    <a:pt x="306958" y="573786"/>
                  </a:moveTo>
                  <a:lnTo>
                    <a:pt x="287146" y="573786"/>
                  </a:lnTo>
                  <a:lnTo>
                    <a:pt x="287146" y="633222"/>
                  </a:lnTo>
                  <a:lnTo>
                    <a:pt x="306958" y="633222"/>
                  </a:lnTo>
                  <a:lnTo>
                    <a:pt x="306958" y="573786"/>
                  </a:lnTo>
                  <a:close/>
                </a:path>
                <a:path w="307340" h="1451610">
                  <a:moveTo>
                    <a:pt x="306958" y="653034"/>
                  </a:moveTo>
                  <a:lnTo>
                    <a:pt x="287146" y="653034"/>
                  </a:lnTo>
                  <a:lnTo>
                    <a:pt x="287146" y="712469"/>
                  </a:lnTo>
                  <a:lnTo>
                    <a:pt x="306958" y="712469"/>
                  </a:lnTo>
                  <a:lnTo>
                    <a:pt x="306958" y="653034"/>
                  </a:lnTo>
                  <a:close/>
                </a:path>
                <a:path w="307340" h="1451610">
                  <a:moveTo>
                    <a:pt x="306958" y="732282"/>
                  </a:moveTo>
                  <a:lnTo>
                    <a:pt x="287146" y="732282"/>
                  </a:lnTo>
                  <a:lnTo>
                    <a:pt x="287146" y="791718"/>
                  </a:lnTo>
                  <a:lnTo>
                    <a:pt x="306958" y="791718"/>
                  </a:lnTo>
                  <a:lnTo>
                    <a:pt x="306958" y="732282"/>
                  </a:lnTo>
                  <a:close/>
                </a:path>
                <a:path w="307340" h="1451610">
                  <a:moveTo>
                    <a:pt x="287146" y="833755"/>
                  </a:moveTo>
                  <a:lnTo>
                    <a:pt x="269747" y="833755"/>
                  </a:lnTo>
                  <a:lnTo>
                    <a:pt x="269747" y="853567"/>
                  </a:lnTo>
                  <a:lnTo>
                    <a:pt x="302513" y="853567"/>
                  </a:lnTo>
                  <a:lnTo>
                    <a:pt x="306958" y="849122"/>
                  </a:lnTo>
                  <a:lnTo>
                    <a:pt x="306958" y="843661"/>
                  </a:lnTo>
                  <a:lnTo>
                    <a:pt x="287146" y="843661"/>
                  </a:lnTo>
                  <a:lnTo>
                    <a:pt x="287146" y="833755"/>
                  </a:lnTo>
                  <a:close/>
                </a:path>
                <a:path w="307340" h="1451610">
                  <a:moveTo>
                    <a:pt x="306958" y="811530"/>
                  </a:moveTo>
                  <a:lnTo>
                    <a:pt x="287146" y="811530"/>
                  </a:lnTo>
                  <a:lnTo>
                    <a:pt x="287146" y="843661"/>
                  </a:lnTo>
                  <a:lnTo>
                    <a:pt x="297052" y="833755"/>
                  </a:lnTo>
                  <a:lnTo>
                    <a:pt x="306958" y="833755"/>
                  </a:lnTo>
                  <a:lnTo>
                    <a:pt x="306958" y="811530"/>
                  </a:lnTo>
                  <a:close/>
                </a:path>
                <a:path w="307340" h="1451610">
                  <a:moveTo>
                    <a:pt x="306958" y="833755"/>
                  </a:moveTo>
                  <a:lnTo>
                    <a:pt x="297052" y="833755"/>
                  </a:lnTo>
                  <a:lnTo>
                    <a:pt x="287146" y="843661"/>
                  </a:lnTo>
                  <a:lnTo>
                    <a:pt x="306958" y="843661"/>
                  </a:lnTo>
                  <a:lnTo>
                    <a:pt x="306958" y="833755"/>
                  </a:lnTo>
                  <a:close/>
                </a:path>
                <a:path w="307340" h="1451610">
                  <a:moveTo>
                    <a:pt x="249935" y="833755"/>
                  </a:moveTo>
                  <a:lnTo>
                    <a:pt x="190500" y="833755"/>
                  </a:lnTo>
                  <a:lnTo>
                    <a:pt x="190500" y="853567"/>
                  </a:lnTo>
                  <a:lnTo>
                    <a:pt x="249935" y="853567"/>
                  </a:lnTo>
                  <a:lnTo>
                    <a:pt x="249935" y="833755"/>
                  </a:lnTo>
                  <a:close/>
                </a:path>
                <a:path w="307340" h="1451610">
                  <a:moveTo>
                    <a:pt x="170687" y="833755"/>
                  </a:moveTo>
                  <a:lnTo>
                    <a:pt x="111251" y="833755"/>
                  </a:lnTo>
                  <a:lnTo>
                    <a:pt x="111251" y="853567"/>
                  </a:lnTo>
                  <a:lnTo>
                    <a:pt x="170687" y="853567"/>
                  </a:lnTo>
                  <a:lnTo>
                    <a:pt x="170687" y="833755"/>
                  </a:lnTo>
                  <a:close/>
                </a:path>
                <a:path w="307340" h="1451610">
                  <a:moveTo>
                    <a:pt x="91439" y="833755"/>
                  </a:moveTo>
                  <a:lnTo>
                    <a:pt x="50291" y="833755"/>
                  </a:lnTo>
                  <a:lnTo>
                    <a:pt x="45846" y="838073"/>
                  </a:lnTo>
                  <a:lnTo>
                    <a:pt x="45846" y="867410"/>
                  </a:lnTo>
                  <a:lnTo>
                    <a:pt x="65658" y="867410"/>
                  </a:lnTo>
                  <a:lnTo>
                    <a:pt x="65658" y="853567"/>
                  </a:lnTo>
                  <a:lnTo>
                    <a:pt x="55752" y="853567"/>
                  </a:lnTo>
                  <a:lnTo>
                    <a:pt x="65658" y="843661"/>
                  </a:lnTo>
                  <a:lnTo>
                    <a:pt x="91439" y="843661"/>
                  </a:lnTo>
                  <a:lnTo>
                    <a:pt x="91439" y="833755"/>
                  </a:lnTo>
                  <a:close/>
                </a:path>
                <a:path w="307340" h="1451610">
                  <a:moveTo>
                    <a:pt x="65658" y="843661"/>
                  </a:moveTo>
                  <a:lnTo>
                    <a:pt x="55752" y="853567"/>
                  </a:lnTo>
                  <a:lnTo>
                    <a:pt x="65658" y="853567"/>
                  </a:lnTo>
                  <a:lnTo>
                    <a:pt x="65658" y="843661"/>
                  </a:lnTo>
                  <a:close/>
                </a:path>
                <a:path w="307340" h="1451610">
                  <a:moveTo>
                    <a:pt x="91439" y="843661"/>
                  </a:moveTo>
                  <a:lnTo>
                    <a:pt x="65658" y="843661"/>
                  </a:lnTo>
                  <a:lnTo>
                    <a:pt x="65658" y="853567"/>
                  </a:lnTo>
                  <a:lnTo>
                    <a:pt x="91439" y="853567"/>
                  </a:lnTo>
                  <a:lnTo>
                    <a:pt x="91439" y="843661"/>
                  </a:lnTo>
                  <a:close/>
                </a:path>
                <a:path w="307340" h="1451610">
                  <a:moveTo>
                    <a:pt x="65658" y="887222"/>
                  </a:moveTo>
                  <a:lnTo>
                    <a:pt x="45846" y="887222"/>
                  </a:lnTo>
                  <a:lnTo>
                    <a:pt x="45846" y="946657"/>
                  </a:lnTo>
                  <a:lnTo>
                    <a:pt x="65658" y="946657"/>
                  </a:lnTo>
                  <a:lnTo>
                    <a:pt x="65658" y="887222"/>
                  </a:lnTo>
                  <a:close/>
                </a:path>
                <a:path w="307340" h="1451610">
                  <a:moveTo>
                    <a:pt x="65658" y="966469"/>
                  </a:moveTo>
                  <a:lnTo>
                    <a:pt x="45846" y="966469"/>
                  </a:lnTo>
                  <a:lnTo>
                    <a:pt x="45846" y="1025906"/>
                  </a:lnTo>
                  <a:lnTo>
                    <a:pt x="65658" y="1025906"/>
                  </a:lnTo>
                  <a:lnTo>
                    <a:pt x="65658" y="966469"/>
                  </a:lnTo>
                  <a:close/>
                </a:path>
                <a:path w="307340" h="1451610">
                  <a:moveTo>
                    <a:pt x="65658" y="1045718"/>
                  </a:moveTo>
                  <a:lnTo>
                    <a:pt x="45846" y="1045718"/>
                  </a:lnTo>
                  <a:lnTo>
                    <a:pt x="45846" y="1105154"/>
                  </a:lnTo>
                  <a:lnTo>
                    <a:pt x="65658" y="1105154"/>
                  </a:lnTo>
                  <a:lnTo>
                    <a:pt x="65658" y="1045718"/>
                  </a:lnTo>
                  <a:close/>
                </a:path>
                <a:path w="307340" h="1451610">
                  <a:moveTo>
                    <a:pt x="65658" y="1124966"/>
                  </a:moveTo>
                  <a:lnTo>
                    <a:pt x="45846" y="1124966"/>
                  </a:lnTo>
                  <a:lnTo>
                    <a:pt x="45846" y="1184402"/>
                  </a:lnTo>
                  <a:lnTo>
                    <a:pt x="65658" y="1184402"/>
                  </a:lnTo>
                  <a:lnTo>
                    <a:pt x="65658" y="1124966"/>
                  </a:lnTo>
                  <a:close/>
                </a:path>
                <a:path w="307340" h="1451610">
                  <a:moveTo>
                    <a:pt x="65658" y="1204214"/>
                  </a:moveTo>
                  <a:lnTo>
                    <a:pt x="45846" y="1204214"/>
                  </a:lnTo>
                  <a:lnTo>
                    <a:pt x="45846" y="1263650"/>
                  </a:lnTo>
                  <a:lnTo>
                    <a:pt x="65658" y="1263650"/>
                  </a:lnTo>
                  <a:lnTo>
                    <a:pt x="65658" y="1204214"/>
                  </a:lnTo>
                  <a:close/>
                </a:path>
                <a:path w="307340" h="1451610">
                  <a:moveTo>
                    <a:pt x="65658" y="1283462"/>
                  </a:moveTo>
                  <a:lnTo>
                    <a:pt x="45846" y="1283462"/>
                  </a:lnTo>
                  <a:lnTo>
                    <a:pt x="45846" y="1342898"/>
                  </a:lnTo>
                  <a:lnTo>
                    <a:pt x="65658" y="1342898"/>
                  </a:lnTo>
                  <a:lnTo>
                    <a:pt x="65658" y="1283462"/>
                  </a:lnTo>
                  <a:close/>
                </a:path>
                <a:path w="307340" h="1451610">
                  <a:moveTo>
                    <a:pt x="11049" y="1344295"/>
                  </a:moveTo>
                  <a:lnTo>
                    <a:pt x="6350" y="1347089"/>
                  </a:lnTo>
                  <a:lnTo>
                    <a:pt x="1524" y="1349883"/>
                  </a:lnTo>
                  <a:lnTo>
                    <a:pt x="0" y="1355852"/>
                  </a:lnTo>
                  <a:lnTo>
                    <a:pt x="2793" y="1360678"/>
                  </a:lnTo>
                  <a:lnTo>
                    <a:pt x="55752" y="1451483"/>
                  </a:lnTo>
                  <a:lnTo>
                    <a:pt x="70122" y="1426845"/>
                  </a:lnTo>
                  <a:lnTo>
                    <a:pt x="47243" y="1426845"/>
                  </a:lnTo>
                  <a:lnTo>
                    <a:pt x="49985" y="1422146"/>
                  </a:lnTo>
                  <a:lnTo>
                    <a:pt x="45846" y="1422146"/>
                  </a:lnTo>
                  <a:lnTo>
                    <a:pt x="45846" y="1395276"/>
                  </a:lnTo>
                  <a:lnTo>
                    <a:pt x="19811" y="1350645"/>
                  </a:lnTo>
                  <a:lnTo>
                    <a:pt x="17144" y="1345946"/>
                  </a:lnTo>
                  <a:lnTo>
                    <a:pt x="11049" y="1344295"/>
                  </a:lnTo>
                  <a:close/>
                </a:path>
                <a:path w="307340" h="1451610">
                  <a:moveTo>
                    <a:pt x="55752" y="1412258"/>
                  </a:moveTo>
                  <a:lnTo>
                    <a:pt x="47243" y="1426845"/>
                  </a:lnTo>
                  <a:lnTo>
                    <a:pt x="64261" y="1426845"/>
                  </a:lnTo>
                  <a:lnTo>
                    <a:pt x="55752" y="1412258"/>
                  </a:lnTo>
                  <a:close/>
                </a:path>
                <a:path w="307340" h="1451610">
                  <a:moveTo>
                    <a:pt x="65658" y="1395276"/>
                  </a:moveTo>
                  <a:lnTo>
                    <a:pt x="55752" y="1412258"/>
                  </a:lnTo>
                  <a:lnTo>
                    <a:pt x="64261" y="1426845"/>
                  </a:lnTo>
                  <a:lnTo>
                    <a:pt x="70122" y="1426845"/>
                  </a:lnTo>
                  <a:lnTo>
                    <a:pt x="72862" y="1422146"/>
                  </a:lnTo>
                  <a:lnTo>
                    <a:pt x="65658" y="1422146"/>
                  </a:lnTo>
                  <a:lnTo>
                    <a:pt x="65658" y="1395276"/>
                  </a:lnTo>
                  <a:close/>
                </a:path>
                <a:path w="307340" h="1451610">
                  <a:moveTo>
                    <a:pt x="45846" y="1395276"/>
                  </a:moveTo>
                  <a:lnTo>
                    <a:pt x="45846" y="1422146"/>
                  </a:lnTo>
                  <a:lnTo>
                    <a:pt x="49985" y="1422146"/>
                  </a:lnTo>
                  <a:lnTo>
                    <a:pt x="55752" y="1412258"/>
                  </a:lnTo>
                  <a:lnTo>
                    <a:pt x="45846" y="1395276"/>
                  </a:lnTo>
                  <a:close/>
                </a:path>
                <a:path w="307340" h="1451610">
                  <a:moveTo>
                    <a:pt x="100456" y="1344295"/>
                  </a:moveTo>
                  <a:lnTo>
                    <a:pt x="94360" y="1345946"/>
                  </a:lnTo>
                  <a:lnTo>
                    <a:pt x="91693" y="1350645"/>
                  </a:lnTo>
                  <a:lnTo>
                    <a:pt x="65658" y="1395276"/>
                  </a:lnTo>
                  <a:lnTo>
                    <a:pt x="65658" y="1422146"/>
                  </a:lnTo>
                  <a:lnTo>
                    <a:pt x="72862" y="1422146"/>
                  </a:lnTo>
                  <a:lnTo>
                    <a:pt x="108711" y="1360678"/>
                  </a:lnTo>
                  <a:lnTo>
                    <a:pt x="111505" y="1355852"/>
                  </a:lnTo>
                  <a:lnTo>
                    <a:pt x="109981" y="1349883"/>
                  </a:lnTo>
                  <a:lnTo>
                    <a:pt x="105155" y="1347089"/>
                  </a:lnTo>
                  <a:lnTo>
                    <a:pt x="100456" y="1344295"/>
                  </a:lnTo>
                  <a:close/>
                </a:path>
                <a:path w="307340" h="1451610">
                  <a:moveTo>
                    <a:pt x="65658" y="1362710"/>
                  </a:moveTo>
                  <a:lnTo>
                    <a:pt x="45846" y="1362710"/>
                  </a:lnTo>
                  <a:lnTo>
                    <a:pt x="45846" y="1395276"/>
                  </a:lnTo>
                  <a:lnTo>
                    <a:pt x="55752" y="1412258"/>
                  </a:lnTo>
                  <a:lnTo>
                    <a:pt x="65658" y="1395276"/>
                  </a:lnTo>
                  <a:lnTo>
                    <a:pt x="65658" y="136271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957" y="4312158"/>
            <a:ext cx="6030419" cy="13239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7790" y="466470"/>
            <a:ext cx="6811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 </a:t>
            </a:r>
            <a:r>
              <a:rPr spc="-5" dirty="0"/>
              <a:t>de </a:t>
            </a:r>
            <a:r>
              <a:rPr dirty="0"/>
              <a:t>repetição</a:t>
            </a:r>
            <a:r>
              <a:rPr spc="-114" dirty="0"/>
              <a:t> </a:t>
            </a:r>
            <a:r>
              <a:rPr dirty="0"/>
              <a:t>(for)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965975" y="2628900"/>
            <a:ext cx="1739264" cy="548640"/>
            <a:chOff x="1965975" y="2628900"/>
            <a:chExt cx="1739264" cy="548640"/>
          </a:xfrm>
        </p:grpSpPr>
        <p:sp>
          <p:nvSpPr>
            <p:cNvPr id="5" name="object 5"/>
            <p:cNvSpPr/>
            <p:nvPr/>
          </p:nvSpPr>
          <p:spPr>
            <a:xfrm>
              <a:off x="1965975" y="2628900"/>
              <a:ext cx="1738852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7272" y="2723388"/>
              <a:ext cx="554736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4916" y="2647188"/>
              <a:ext cx="1680971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94916" y="2647188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20"/>
                  </a:moveTo>
                  <a:lnTo>
                    <a:pt x="840485" y="0"/>
                  </a:lnTo>
                  <a:lnTo>
                    <a:pt x="1680971" y="236220"/>
                  </a:lnTo>
                  <a:lnTo>
                    <a:pt x="840485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557145" y="2774950"/>
            <a:ext cx="51371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test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1001" y="1304544"/>
            <a:ext cx="1349375" cy="969644"/>
            <a:chOff x="2161001" y="1304544"/>
            <a:chExt cx="1349375" cy="969644"/>
          </a:xfrm>
        </p:grpSpPr>
        <p:sp>
          <p:nvSpPr>
            <p:cNvPr id="11" name="object 11"/>
            <p:cNvSpPr/>
            <p:nvPr/>
          </p:nvSpPr>
          <p:spPr>
            <a:xfrm>
              <a:off x="2700385" y="1304544"/>
              <a:ext cx="27003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38627" y="1322832"/>
              <a:ext cx="193548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34055" y="1318260"/>
              <a:ext cx="202692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61001" y="1819597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9547" y="1866900"/>
              <a:ext cx="711707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99131" y="1837944"/>
              <a:ext cx="1272540" cy="3779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99131" y="1837944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39" h="378460">
                  <a:moveTo>
                    <a:pt x="0" y="377951"/>
                  </a:moveTo>
                  <a:lnTo>
                    <a:pt x="1272540" y="377951"/>
                  </a:lnTo>
                  <a:lnTo>
                    <a:pt x="127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01848" y="1918842"/>
            <a:ext cx="46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i</a:t>
            </a:r>
            <a:r>
              <a:rPr sz="1200" b="1" dirty="0">
                <a:latin typeface="Georgia"/>
                <a:cs typeface="Georgia"/>
              </a:rPr>
              <a:t>n</a:t>
            </a:r>
            <a:r>
              <a:rPr sz="1200" b="1" spc="-5" dirty="0">
                <a:latin typeface="Georgia"/>
                <a:cs typeface="Georgia"/>
              </a:rPr>
              <a:t>íc</a:t>
            </a:r>
            <a:r>
              <a:rPr sz="1200" b="1" spc="-10" dirty="0">
                <a:latin typeface="Georgia"/>
                <a:cs typeface="Georgia"/>
              </a:rPr>
              <a:t>i</a:t>
            </a:r>
            <a:r>
              <a:rPr sz="1200" b="1" dirty="0">
                <a:latin typeface="Georgia"/>
                <a:cs typeface="Georgia"/>
              </a:rPr>
              <a:t>o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6222" y="2588133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4904" y="3170682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79192" y="1490472"/>
            <a:ext cx="2809240" cy="2289175"/>
            <a:chOff x="2679192" y="1490472"/>
            <a:chExt cx="2809240" cy="2289175"/>
          </a:xfrm>
        </p:grpSpPr>
        <p:sp>
          <p:nvSpPr>
            <p:cNvPr id="22" name="object 22"/>
            <p:cNvSpPr/>
            <p:nvPr/>
          </p:nvSpPr>
          <p:spPr>
            <a:xfrm>
              <a:off x="2679192" y="1490472"/>
              <a:ext cx="315468" cy="527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76855" y="1512570"/>
              <a:ext cx="120650" cy="326390"/>
            </a:xfrm>
            <a:custGeom>
              <a:avLst/>
              <a:gdLst/>
              <a:ahLst/>
              <a:cxnLst/>
              <a:rect l="l" t="t" r="r" b="b"/>
              <a:pathLst>
                <a:path w="120650" h="326389">
                  <a:moveTo>
                    <a:pt x="14350" y="208152"/>
                  </a:moveTo>
                  <a:lnTo>
                    <a:pt x="8255" y="211835"/>
                  </a:lnTo>
                  <a:lnTo>
                    <a:pt x="2031" y="215391"/>
                  </a:lnTo>
                  <a:lnTo>
                    <a:pt x="0" y="223265"/>
                  </a:lnTo>
                  <a:lnTo>
                    <a:pt x="3556" y="229488"/>
                  </a:lnTo>
                  <a:lnTo>
                    <a:pt x="60070" y="326389"/>
                  </a:lnTo>
                  <a:lnTo>
                    <a:pt x="75033" y="300735"/>
                  </a:lnTo>
                  <a:lnTo>
                    <a:pt x="47117" y="300735"/>
                  </a:lnTo>
                  <a:lnTo>
                    <a:pt x="47117" y="252766"/>
                  </a:lnTo>
                  <a:lnTo>
                    <a:pt x="22351" y="210312"/>
                  </a:lnTo>
                  <a:lnTo>
                    <a:pt x="14350" y="208152"/>
                  </a:lnTo>
                  <a:close/>
                </a:path>
                <a:path w="120650" h="326389">
                  <a:moveTo>
                    <a:pt x="47117" y="252766"/>
                  </a:moveTo>
                  <a:lnTo>
                    <a:pt x="47117" y="300735"/>
                  </a:lnTo>
                  <a:lnTo>
                    <a:pt x="73025" y="300735"/>
                  </a:lnTo>
                  <a:lnTo>
                    <a:pt x="73025" y="294131"/>
                  </a:lnTo>
                  <a:lnTo>
                    <a:pt x="48894" y="294131"/>
                  </a:lnTo>
                  <a:lnTo>
                    <a:pt x="60070" y="274973"/>
                  </a:lnTo>
                  <a:lnTo>
                    <a:pt x="47117" y="252766"/>
                  </a:lnTo>
                  <a:close/>
                </a:path>
                <a:path w="120650" h="326389">
                  <a:moveTo>
                    <a:pt x="105790" y="208152"/>
                  </a:moveTo>
                  <a:lnTo>
                    <a:pt x="97789" y="210312"/>
                  </a:lnTo>
                  <a:lnTo>
                    <a:pt x="73025" y="252766"/>
                  </a:lnTo>
                  <a:lnTo>
                    <a:pt x="73025" y="300735"/>
                  </a:lnTo>
                  <a:lnTo>
                    <a:pt x="75033" y="300735"/>
                  </a:lnTo>
                  <a:lnTo>
                    <a:pt x="116586" y="229488"/>
                  </a:lnTo>
                  <a:lnTo>
                    <a:pt x="120142" y="223265"/>
                  </a:lnTo>
                  <a:lnTo>
                    <a:pt x="118109" y="215391"/>
                  </a:lnTo>
                  <a:lnTo>
                    <a:pt x="111887" y="211835"/>
                  </a:lnTo>
                  <a:lnTo>
                    <a:pt x="105790" y="208152"/>
                  </a:lnTo>
                  <a:close/>
                </a:path>
                <a:path w="120650" h="326389">
                  <a:moveTo>
                    <a:pt x="60070" y="274973"/>
                  </a:moveTo>
                  <a:lnTo>
                    <a:pt x="48894" y="294131"/>
                  </a:lnTo>
                  <a:lnTo>
                    <a:pt x="71246" y="294131"/>
                  </a:lnTo>
                  <a:lnTo>
                    <a:pt x="60070" y="274973"/>
                  </a:lnTo>
                  <a:close/>
                </a:path>
                <a:path w="120650" h="326389">
                  <a:moveTo>
                    <a:pt x="73025" y="252766"/>
                  </a:moveTo>
                  <a:lnTo>
                    <a:pt x="60070" y="274973"/>
                  </a:lnTo>
                  <a:lnTo>
                    <a:pt x="71246" y="294131"/>
                  </a:lnTo>
                  <a:lnTo>
                    <a:pt x="73025" y="294131"/>
                  </a:lnTo>
                  <a:lnTo>
                    <a:pt x="73025" y="252766"/>
                  </a:lnTo>
                  <a:close/>
                </a:path>
                <a:path w="120650" h="326389">
                  <a:moveTo>
                    <a:pt x="73025" y="0"/>
                  </a:moveTo>
                  <a:lnTo>
                    <a:pt x="47117" y="0"/>
                  </a:lnTo>
                  <a:lnTo>
                    <a:pt x="47117" y="252766"/>
                  </a:lnTo>
                  <a:lnTo>
                    <a:pt x="60070" y="274973"/>
                  </a:lnTo>
                  <a:lnTo>
                    <a:pt x="73024" y="2527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79192" y="2194559"/>
              <a:ext cx="315468" cy="6309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76855" y="2216658"/>
              <a:ext cx="120650" cy="430530"/>
            </a:xfrm>
            <a:custGeom>
              <a:avLst/>
              <a:gdLst/>
              <a:ahLst/>
              <a:cxnLst/>
              <a:rect l="l" t="t" r="r" b="b"/>
              <a:pathLst>
                <a:path w="120650" h="430530">
                  <a:moveTo>
                    <a:pt x="14350" y="312038"/>
                  </a:moveTo>
                  <a:lnTo>
                    <a:pt x="8255" y="315594"/>
                  </a:lnTo>
                  <a:lnTo>
                    <a:pt x="2031" y="319150"/>
                  </a:lnTo>
                  <a:lnTo>
                    <a:pt x="0" y="327151"/>
                  </a:lnTo>
                  <a:lnTo>
                    <a:pt x="60070" y="430275"/>
                  </a:lnTo>
                  <a:lnTo>
                    <a:pt x="75088" y="404494"/>
                  </a:lnTo>
                  <a:lnTo>
                    <a:pt x="47117" y="404494"/>
                  </a:lnTo>
                  <a:lnTo>
                    <a:pt x="47117" y="356652"/>
                  </a:lnTo>
                  <a:lnTo>
                    <a:pt x="25907" y="320293"/>
                  </a:lnTo>
                  <a:lnTo>
                    <a:pt x="22351" y="314070"/>
                  </a:lnTo>
                  <a:lnTo>
                    <a:pt x="14350" y="312038"/>
                  </a:lnTo>
                  <a:close/>
                </a:path>
                <a:path w="120650" h="430530">
                  <a:moveTo>
                    <a:pt x="47117" y="356652"/>
                  </a:moveTo>
                  <a:lnTo>
                    <a:pt x="47117" y="404494"/>
                  </a:lnTo>
                  <a:lnTo>
                    <a:pt x="73025" y="404494"/>
                  </a:lnTo>
                  <a:lnTo>
                    <a:pt x="73025" y="398017"/>
                  </a:lnTo>
                  <a:lnTo>
                    <a:pt x="48894" y="398017"/>
                  </a:lnTo>
                  <a:lnTo>
                    <a:pt x="60070" y="378859"/>
                  </a:lnTo>
                  <a:lnTo>
                    <a:pt x="47117" y="356652"/>
                  </a:lnTo>
                  <a:close/>
                </a:path>
                <a:path w="120650" h="430530">
                  <a:moveTo>
                    <a:pt x="105790" y="312038"/>
                  </a:moveTo>
                  <a:lnTo>
                    <a:pt x="97789" y="314070"/>
                  </a:lnTo>
                  <a:lnTo>
                    <a:pt x="94233" y="320293"/>
                  </a:lnTo>
                  <a:lnTo>
                    <a:pt x="73025" y="356652"/>
                  </a:lnTo>
                  <a:lnTo>
                    <a:pt x="73025" y="404494"/>
                  </a:lnTo>
                  <a:lnTo>
                    <a:pt x="75088" y="404494"/>
                  </a:lnTo>
                  <a:lnTo>
                    <a:pt x="120142" y="327151"/>
                  </a:lnTo>
                  <a:lnTo>
                    <a:pt x="118109" y="319150"/>
                  </a:lnTo>
                  <a:lnTo>
                    <a:pt x="111887" y="315594"/>
                  </a:lnTo>
                  <a:lnTo>
                    <a:pt x="105790" y="312038"/>
                  </a:lnTo>
                  <a:close/>
                </a:path>
                <a:path w="120650" h="430530">
                  <a:moveTo>
                    <a:pt x="60070" y="378859"/>
                  </a:moveTo>
                  <a:lnTo>
                    <a:pt x="48894" y="398017"/>
                  </a:lnTo>
                  <a:lnTo>
                    <a:pt x="71246" y="398017"/>
                  </a:lnTo>
                  <a:lnTo>
                    <a:pt x="60070" y="378859"/>
                  </a:lnTo>
                  <a:close/>
                </a:path>
                <a:path w="120650" h="430530">
                  <a:moveTo>
                    <a:pt x="73025" y="356652"/>
                  </a:moveTo>
                  <a:lnTo>
                    <a:pt x="60070" y="378859"/>
                  </a:lnTo>
                  <a:lnTo>
                    <a:pt x="71246" y="398017"/>
                  </a:lnTo>
                  <a:lnTo>
                    <a:pt x="73025" y="398017"/>
                  </a:lnTo>
                  <a:lnTo>
                    <a:pt x="73025" y="356652"/>
                  </a:lnTo>
                  <a:close/>
                </a:path>
                <a:path w="120650" h="430530">
                  <a:moveTo>
                    <a:pt x="73025" y="0"/>
                  </a:moveTo>
                  <a:lnTo>
                    <a:pt x="47117" y="0"/>
                  </a:lnTo>
                  <a:lnTo>
                    <a:pt x="47117" y="356652"/>
                  </a:lnTo>
                  <a:lnTo>
                    <a:pt x="60070" y="378859"/>
                  </a:lnTo>
                  <a:lnTo>
                    <a:pt x="73024" y="356652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08074" y="3529508"/>
              <a:ext cx="254655" cy="2500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79192" y="3098291"/>
              <a:ext cx="315468" cy="6187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76855" y="3120389"/>
              <a:ext cx="120650" cy="418465"/>
            </a:xfrm>
            <a:custGeom>
              <a:avLst/>
              <a:gdLst/>
              <a:ahLst/>
              <a:cxnLst/>
              <a:rect l="l" t="t" r="r" b="b"/>
              <a:pathLst>
                <a:path w="120650" h="418464">
                  <a:moveTo>
                    <a:pt x="14350" y="299847"/>
                  </a:moveTo>
                  <a:lnTo>
                    <a:pt x="8255" y="303402"/>
                  </a:lnTo>
                  <a:lnTo>
                    <a:pt x="2031" y="306959"/>
                  </a:lnTo>
                  <a:lnTo>
                    <a:pt x="0" y="314960"/>
                  </a:lnTo>
                  <a:lnTo>
                    <a:pt x="60070" y="417957"/>
                  </a:lnTo>
                  <a:lnTo>
                    <a:pt x="75033" y="392302"/>
                  </a:lnTo>
                  <a:lnTo>
                    <a:pt x="47117" y="392302"/>
                  </a:lnTo>
                  <a:lnTo>
                    <a:pt x="47117" y="344460"/>
                  </a:lnTo>
                  <a:lnTo>
                    <a:pt x="25907" y="308101"/>
                  </a:lnTo>
                  <a:lnTo>
                    <a:pt x="22351" y="301879"/>
                  </a:lnTo>
                  <a:lnTo>
                    <a:pt x="14350" y="299847"/>
                  </a:lnTo>
                  <a:close/>
                </a:path>
                <a:path w="120650" h="418464">
                  <a:moveTo>
                    <a:pt x="47117" y="344460"/>
                  </a:moveTo>
                  <a:lnTo>
                    <a:pt x="47117" y="392302"/>
                  </a:lnTo>
                  <a:lnTo>
                    <a:pt x="73025" y="392302"/>
                  </a:lnTo>
                  <a:lnTo>
                    <a:pt x="73025" y="385825"/>
                  </a:lnTo>
                  <a:lnTo>
                    <a:pt x="48894" y="385825"/>
                  </a:lnTo>
                  <a:lnTo>
                    <a:pt x="60070" y="366667"/>
                  </a:lnTo>
                  <a:lnTo>
                    <a:pt x="47117" y="344460"/>
                  </a:lnTo>
                  <a:close/>
                </a:path>
                <a:path w="120650" h="418464">
                  <a:moveTo>
                    <a:pt x="105790" y="299847"/>
                  </a:moveTo>
                  <a:lnTo>
                    <a:pt x="97789" y="301879"/>
                  </a:lnTo>
                  <a:lnTo>
                    <a:pt x="94233" y="308101"/>
                  </a:lnTo>
                  <a:lnTo>
                    <a:pt x="73025" y="344460"/>
                  </a:lnTo>
                  <a:lnTo>
                    <a:pt x="73025" y="392302"/>
                  </a:lnTo>
                  <a:lnTo>
                    <a:pt x="75033" y="392302"/>
                  </a:lnTo>
                  <a:lnTo>
                    <a:pt x="120142" y="314960"/>
                  </a:lnTo>
                  <a:lnTo>
                    <a:pt x="118109" y="306959"/>
                  </a:lnTo>
                  <a:lnTo>
                    <a:pt x="111887" y="303402"/>
                  </a:lnTo>
                  <a:lnTo>
                    <a:pt x="105790" y="299847"/>
                  </a:lnTo>
                  <a:close/>
                </a:path>
                <a:path w="120650" h="418464">
                  <a:moveTo>
                    <a:pt x="60070" y="366667"/>
                  </a:moveTo>
                  <a:lnTo>
                    <a:pt x="48894" y="385825"/>
                  </a:lnTo>
                  <a:lnTo>
                    <a:pt x="71246" y="385825"/>
                  </a:lnTo>
                  <a:lnTo>
                    <a:pt x="60070" y="366667"/>
                  </a:lnTo>
                  <a:close/>
                </a:path>
                <a:path w="120650" h="418464">
                  <a:moveTo>
                    <a:pt x="73025" y="344460"/>
                  </a:moveTo>
                  <a:lnTo>
                    <a:pt x="60070" y="366667"/>
                  </a:lnTo>
                  <a:lnTo>
                    <a:pt x="71246" y="385825"/>
                  </a:lnTo>
                  <a:lnTo>
                    <a:pt x="73025" y="385825"/>
                  </a:lnTo>
                  <a:lnTo>
                    <a:pt x="73025" y="344460"/>
                  </a:lnTo>
                  <a:close/>
                </a:path>
                <a:path w="120650" h="418464">
                  <a:moveTo>
                    <a:pt x="73025" y="0"/>
                  </a:moveTo>
                  <a:lnTo>
                    <a:pt x="47117" y="0"/>
                  </a:lnTo>
                  <a:lnTo>
                    <a:pt x="47117" y="344460"/>
                  </a:lnTo>
                  <a:lnTo>
                    <a:pt x="60070" y="366667"/>
                  </a:lnTo>
                  <a:lnTo>
                    <a:pt x="73024" y="34446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39153" y="2676085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88180" y="2723388"/>
              <a:ext cx="650748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77284" y="2694432"/>
              <a:ext cx="1272539" cy="377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77284" y="2694432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39" h="378460">
                  <a:moveTo>
                    <a:pt x="0" y="377951"/>
                  </a:moveTo>
                  <a:lnTo>
                    <a:pt x="1272539" y="377951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610735" y="2774950"/>
            <a:ext cx="5283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bo</a:t>
            </a:r>
            <a:r>
              <a:rPr sz="1200" b="1" spc="-5" dirty="0">
                <a:latin typeface="Georgia"/>
                <a:cs typeface="Georgia"/>
              </a:rPr>
              <a:t>dy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67369" y="2676085"/>
            <a:ext cx="1349375" cy="454659"/>
            <a:chOff x="5867369" y="2676085"/>
            <a:chExt cx="1349375" cy="454659"/>
          </a:xfrm>
        </p:grpSpPr>
        <p:sp>
          <p:nvSpPr>
            <p:cNvPr id="35" name="object 35"/>
            <p:cNvSpPr/>
            <p:nvPr/>
          </p:nvSpPr>
          <p:spPr>
            <a:xfrm>
              <a:off x="5867369" y="2676085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91783" y="2723387"/>
              <a:ext cx="1298447" cy="4053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05499" y="2694431"/>
              <a:ext cx="1272540" cy="377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05499" y="2694431"/>
              <a:ext cx="1272540" cy="378460"/>
            </a:xfrm>
            <a:custGeom>
              <a:avLst/>
              <a:gdLst/>
              <a:ahLst/>
              <a:cxnLst/>
              <a:rect l="l" t="t" r="r" b="b"/>
              <a:pathLst>
                <a:path w="1272540" h="378460">
                  <a:moveTo>
                    <a:pt x="0" y="377951"/>
                  </a:moveTo>
                  <a:lnTo>
                    <a:pt x="1272540" y="377951"/>
                  </a:lnTo>
                  <a:lnTo>
                    <a:pt x="127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977255" y="2774950"/>
            <a:ext cx="1092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Georgia"/>
                <a:cs typeface="Georgia"/>
              </a:rPr>
              <a:t>pós</a:t>
            </a:r>
            <a:r>
              <a:rPr sz="1200" b="1" spc="-7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execução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75204" y="2293620"/>
            <a:ext cx="4688205" cy="768350"/>
            <a:chOff x="2775204" y="2293620"/>
            <a:chExt cx="4688205" cy="768350"/>
          </a:xfrm>
        </p:grpSpPr>
        <p:sp>
          <p:nvSpPr>
            <p:cNvPr id="41" name="object 41"/>
            <p:cNvSpPr/>
            <p:nvPr/>
          </p:nvSpPr>
          <p:spPr>
            <a:xfrm>
              <a:off x="2775204" y="2293620"/>
              <a:ext cx="4687824" cy="6644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32938" y="2371471"/>
              <a:ext cx="4486910" cy="525145"/>
            </a:xfrm>
            <a:custGeom>
              <a:avLst/>
              <a:gdLst/>
              <a:ahLst/>
              <a:cxnLst/>
              <a:rect l="l" t="t" r="r" b="b"/>
              <a:pathLst>
                <a:path w="4486909" h="525144">
                  <a:moveTo>
                    <a:pt x="4460747" y="498728"/>
                  </a:moveTo>
                  <a:lnTo>
                    <a:pt x="4245102" y="498728"/>
                  </a:lnTo>
                  <a:lnTo>
                    <a:pt x="4245102" y="524637"/>
                  </a:lnTo>
                  <a:lnTo>
                    <a:pt x="4480941" y="524637"/>
                  </a:lnTo>
                  <a:lnTo>
                    <a:pt x="4486656" y="518921"/>
                  </a:lnTo>
                  <a:lnTo>
                    <a:pt x="4486656" y="511682"/>
                  </a:lnTo>
                  <a:lnTo>
                    <a:pt x="4460747" y="511682"/>
                  </a:lnTo>
                  <a:lnTo>
                    <a:pt x="4460747" y="498728"/>
                  </a:lnTo>
                  <a:close/>
                </a:path>
                <a:path w="4486909" h="525144">
                  <a:moveTo>
                    <a:pt x="4460747" y="60070"/>
                  </a:moveTo>
                  <a:lnTo>
                    <a:pt x="4460747" y="511682"/>
                  </a:lnTo>
                  <a:lnTo>
                    <a:pt x="4473702" y="498728"/>
                  </a:lnTo>
                  <a:lnTo>
                    <a:pt x="4486656" y="498728"/>
                  </a:lnTo>
                  <a:lnTo>
                    <a:pt x="4486656" y="73025"/>
                  </a:lnTo>
                  <a:lnTo>
                    <a:pt x="4473702" y="73025"/>
                  </a:lnTo>
                  <a:lnTo>
                    <a:pt x="4460747" y="60070"/>
                  </a:lnTo>
                  <a:close/>
                </a:path>
                <a:path w="4486909" h="525144">
                  <a:moveTo>
                    <a:pt x="4486656" y="498728"/>
                  </a:moveTo>
                  <a:lnTo>
                    <a:pt x="4473702" y="498728"/>
                  </a:lnTo>
                  <a:lnTo>
                    <a:pt x="4460747" y="511682"/>
                  </a:lnTo>
                  <a:lnTo>
                    <a:pt x="4486656" y="511682"/>
                  </a:lnTo>
                  <a:lnTo>
                    <a:pt x="4486656" y="498728"/>
                  </a:lnTo>
                  <a:close/>
                </a:path>
                <a:path w="4486909" h="525144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3"/>
                  </a:lnTo>
                  <a:lnTo>
                    <a:pt x="73496" y="73025"/>
                  </a:lnTo>
                  <a:lnTo>
                    <a:pt x="25526" y="73025"/>
                  </a:lnTo>
                  <a:lnTo>
                    <a:pt x="25526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4486909" h="525144">
                  <a:moveTo>
                    <a:pt x="73496" y="47116"/>
                  </a:moveTo>
                  <a:lnTo>
                    <a:pt x="25526" y="47116"/>
                  </a:lnTo>
                  <a:lnTo>
                    <a:pt x="25526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1" y="71246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4486909" h="525144">
                  <a:moveTo>
                    <a:pt x="4480941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4460747" y="73025"/>
                  </a:lnTo>
                  <a:lnTo>
                    <a:pt x="4460747" y="60070"/>
                  </a:lnTo>
                  <a:lnTo>
                    <a:pt x="4486656" y="60070"/>
                  </a:lnTo>
                  <a:lnTo>
                    <a:pt x="4486656" y="52958"/>
                  </a:lnTo>
                  <a:lnTo>
                    <a:pt x="4480941" y="47116"/>
                  </a:lnTo>
                  <a:close/>
                </a:path>
                <a:path w="4486909" h="525144">
                  <a:moveTo>
                    <a:pt x="4486656" y="60070"/>
                  </a:moveTo>
                  <a:lnTo>
                    <a:pt x="4460747" y="60070"/>
                  </a:lnTo>
                  <a:lnTo>
                    <a:pt x="4473702" y="73025"/>
                  </a:lnTo>
                  <a:lnTo>
                    <a:pt x="4486656" y="73025"/>
                  </a:lnTo>
                  <a:lnTo>
                    <a:pt x="4486656" y="60070"/>
                  </a:lnTo>
                  <a:close/>
                </a:path>
                <a:path w="4486909" h="525144">
                  <a:moveTo>
                    <a:pt x="32131" y="48894"/>
                  </a:moveTo>
                  <a:lnTo>
                    <a:pt x="32131" y="71246"/>
                  </a:lnTo>
                  <a:lnTo>
                    <a:pt x="51289" y="60070"/>
                  </a:lnTo>
                  <a:lnTo>
                    <a:pt x="32131" y="48894"/>
                  </a:lnTo>
                  <a:close/>
                </a:path>
                <a:path w="4486909" h="525144">
                  <a:moveTo>
                    <a:pt x="51289" y="60070"/>
                  </a:moveTo>
                  <a:lnTo>
                    <a:pt x="32131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4486909" h="525144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33216" y="2746248"/>
              <a:ext cx="702563" cy="3154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76650" y="2824099"/>
              <a:ext cx="501015" cy="120650"/>
            </a:xfrm>
            <a:custGeom>
              <a:avLst/>
              <a:gdLst/>
              <a:ahLst/>
              <a:cxnLst/>
              <a:rect l="l" t="t" r="r" b="b"/>
              <a:pathLst>
                <a:path w="501014" h="120650">
                  <a:moveTo>
                    <a:pt x="449329" y="60079"/>
                  </a:moveTo>
                  <a:lnTo>
                    <a:pt x="390778" y="94234"/>
                  </a:lnTo>
                  <a:lnTo>
                    <a:pt x="384555" y="97789"/>
                  </a:lnTo>
                  <a:lnTo>
                    <a:pt x="382397" y="105790"/>
                  </a:lnTo>
                  <a:lnTo>
                    <a:pt x="386079" y="111887"/>
                  </a:lnTo>
                  <a:lnTo>
                    <a:pt x="389636" y="118110"/>
                  </a:lnTo>
                  <a:lnTo>
                    <a:pt x="397637" y="120141"/>
                  </a:lnTo>
                  <a:lnTo>
                    <a:pt x="478422" y="73025"/>
                  </a:lnTo>
                  <a:lnTo>
                    <a:pt x="474979" y="73025"/>
                  </a:lnTo>
                  <a:lnTo>
                    <a:pt x="474979" y="71247"/>
                  </a:lnTo>
                  <a:lnTo>
                    <a:pt x="468502" y="71247"/>
                  </a:lnTo>
                  <a:lnTo>
                    <a:pt x="449329" y="60079"/>
                  </a:lnTo>
                  <a:close/>
                </a:path>
                <a:path w="501014" h="120650">
                  <a:moveTo>
                    <a:pt x="42707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427137" y="73025"/>
                  </a:lnTo>
                  <a:lnTo>
                    <a:pt x="449329" y="60079"/>
                  </a:lnTo>
                  <a:lnTo>
                    <a:pt x="427074" y="47116"/>
                  </a:lnTo>
                  <a:close/>
                </a:path>
                <a:path w="501014" h="120650">
                  <a:moveTo>
                    <a:pt x="478423" y="47116"/>
                  </a:moveTo>
                  <a:lnTo>
                    <a:pt x="474979" y="47116"/>
                  </a:lnTo>
                  <a:lnTo>
                    <a:pt x="474979" y="73025"/>
                  </a:lnTo>
                  <a:lnTo>
                    <a:pt x="478422" y="73025"/>
                  </a:lnTo>
                  <a:lnTo>
                    <a:pt x="500634" y="60071"/>
                  </a:lnTo>
                  <a:lnTo>
                    <a:pt x="478423" y="47116"/>
                  </a:lnTo>
                  <a:close/>
                </a:path>
                <a:path w="501014" h="120650">
                  <a:moveTo>
                    <a:pt x="468502" y="48895"/>
                  </a:moveTo>
                  <a:lnTo>
                    <a:pt x="449329" y="60079"/>
                  </a:lnTo>
                  <a:lnTo>
                    <a:pt x="468502" y="71247"/>
                  </a:lnTo>
                  <a:lnTo>
                    <a:pt x="468502" y="48895"/>
                  </a:lnTo>
                  <a:close/>
                </a:path>
                <a:path w="501014" h="120650">
                  <a:moveTo>
                    <a:pt x="474979" y="48895"/>
                  </a:moveTo>
                  <a:lnTo>
                    <a:pt x="468502" y="48895"/>
                  </a:lnTo>
                  <a:lnTo>
                    <a:pt x="468502" y="71247"/>
                  </a:lnTo>
                  <a:lnTo>
                    <a:pt x="474979" y="71247"/>
                  </a:lnTo>
                  <a:lnTo>
                    <a:pt x="474979" y="48895"/>
                  </a:lnTo>
                  <a:close/>
                </a:path>
                <a:path w="501014" h="120650">
                  <a:moveTo>
                    <a:pt x="397637" y="0"/>
                  </a:moveTo>
                  <a:lnTo>
                    <a:pt x="389636" y="2031"/>
                  </a:lnTo>
                  <a:lnTo>
                    <a:pt x="386079" y="8254"/>
                  </a:lnTo>
                  <a:lnTo>
                    <a:pt x="382397" y="14350"/>
                  </a:lnTo>
                  <a:lnTo>
                    <a:pt x="384555" y="22351"/>
                  </a:lnTo>
                  <a:lnTo>
                    <a:pt x="449329" y="60079"/>
                  </a:lnTo>
                  <a:lnTo>
                    <a:pt x="468502" y="48895"/>
                  </a:lnTo>
                  <a:lnTo>
                    <a:pt x="474979" y="48895"/>
                  </a:lnTo>
                  <a:lnTo>
                    <a:pt x="474979" y="47116"/>
                  </a:lnTo>
                  <a:lnTo>
                    <a:pt x="478423" y="47116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07152" y="2746248"/>
              <a:ext cx="656844" cy="31546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450586" y="2824099"/>
              <a:ext cx="455295" cy="120650"/>
            </a:xfrm>
            <a:custGeom>
              <a:avLst/>
              <a:gdLst/>
              <a:ahLst/>
              <a:cxnLst/>
              <a:rect l="l" t="t" r="r" b="b"/>
              <a:pathLst>
                <a:path w="455295" h="120650">
                  <a:moveTo>
                    <a:pt x="403751" y="60071"/>
                  </a:moveTo>
                  <a:lnTo>
                    <a:pt x="345186" y="94234"/>
                  </a:lnTo>
                  <a:lnTo>
                    <a:pt x="338963" y="97789"/>
                  </a:lnTo>
                  <a:lnTo>
                    <a:pt x="336930" y="105790"/>
                  </a:lnTo>
                  <a:lnTo>
                    <a:pt x="340487" y="111887"/>
                  </a:lnTo>
                  <a:lnTo>
                    <a:pt x="344169" y="118110"/>
                  </a:lnTo>
                  <a:lnTo>
                    <a:pt x="352043" y="120141"/>
                  </a:lnTo>
                  <a:lnTo>
                    <a:pt x="358266" y="116586"/>
                  </a:lnTo>
                  <a:lnTo>
                    <a:pt x="432956" y="73025"/>
                  </a:lnTo>
                  <a:lnTo>
                    <a:pt x="429513" y="73025"/>
                  </a:lnTo>
                  <a:lnTo>
                    <a:pt x="429513" y="71247"/>
                  </a:lnTo>
                  <a:lnTo>
                    <a:pt x="422910" y="71247"/>
                  </a:lnTo>
                  <a:lnTo>
                    <a:pt x="403751" y="60071"/>
                  </a:lnTo>
                  <a:close/>
                </a:path>
                <a:path w="455295" h="120650">
                  <a:moveTo>
                    <a:pt x="38154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381544" y="73025"/>
                  </a:lnTo>
                  <a:lnTo>
                    <a:pt x="403751" y="60071"/>
                  </a:lnTo>
                  <a:lnTo>
                    <a:pt x="381544" y="47116"/>
                  </a:lnTo>
                  <a:close/>
                </a:path>
                <a:path w="455295" h="120650">
                  <a:moveTo>
                    <a:pt x="432956" y="47116"/>
                  </a:moveTo>
                  <a:lnTo>
                    <a:pt x="429513" y="47116"/>
                  </a:lnTo>
                  <a:lnTo>
                    <a:pt x="429513" y="73025"/>
                  </a:lnTo>
                  <a:lnTo>
                    <a:pt x="432956" y="73025"/>
                  </a:lnTo>
                  <a:lnTo>
                    <a:pt x="455167" y="60071"/>
                  </a:lnTo>
                  <a:lnTo>
                    <a:pt x="432956" y="47116"/>
                  </a:lnTo>
                  <a:close/>
                </a:path>
                <a:path w="455295" h="120650">
                  <a:moveTo>
                    <a:pt x="422910" y="48895"/>
                  </a:moveTo>
                  <a:lnTo>
                    <a:pt x="403751" y="60071"/>
                  </a:lnTo>
                  <a:lnTo>
                    <a:pt x="422910" y="71247"/>
                  </a:lnTo>
                  <a:lnTo>
                    <a:pt x="422910" y="48895"/>
                  </a:lnTo>
                  <a:close/>
                </a:path>
                <a:path w="455295" h="120650">
                  <a:moveTo>
                    <a:pt x="429513" y="48895"/>
                  </a:moveTo>
                  <a:lnTo>
                    <a:pt x="422910" y="48895"/>
                  </a:lnTo>
                  <a:lnTo>
                    <a:pt x="422910" y="71247"/>
                  </a:lnTo>
                  <a:lnTo>
                    <a:pt x="429513" y="71247"/>
                  </a:lnTo>
                  <a:lnTo>
                    <a:pt x="429513" y="48895"/>
                  </a:lnTo>
                  <a:close/>
                </a:path>
                <a:path w="455295" h="120650">
                  <a:moveTo>
                    <a:pt x="352043" y="0"/>
                  </a:moveTo>
                  <a:lnTo>
                    <a:pt x="344169" y="2031"/>
                  </a:lnTo>
                  <a:lnTo>
                    <a:pt x="340487" y="8254"/>
                  </a:lnTo>
                  <a:lnTo>
                    <a:pt x="336930" y="14350"/>
                  </a:lnTo>
                  <a:lnTo>
                    <a:pt x="338963" y="22351"/>
                  </a:lnTo>
                  <a:lnTo>
                    <a:pt x="345186" y="25908"/>
                  </a:lnTo>
                  <a:lnTo>
                    <a:pt x="403751" y="60071"/>
                  </a:lnTo>
                  <a:lnTo>
                    <a:pt x="422910" y="48895"/>
                  </a:lnTo>
                  <a:lnTo>
                    <a:pt x="429513" y="48895"/>
                  </a:lnTo>
                  <a:lnTo>
                    <a:pt x="429513" y="47116"/>
                  </a:lnTo>
                  <a:lnTo>
                    <a:pt x="432956" y="47116"/>
                  </a:lnTo>
                  <a:lnTo>
                    <a:pt x="358266" y="3555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634098" y="3640327"/>
            <a:ext cx="2073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Executa </a:t>
            </a:r>
            <a:r>
              <a:rPr sz="1400" b="1" spc="-20" dirty="0">
                <a:solidFill>
                  <a:srgbClr val="585858"/>
                </a:solidFill>
                <a:latin typeface="Arial"/>
                <a:cs typeface="Arial"/>
              </a:rPr>
              <a:t>ao </a:t>
            </a:r>
            <a:r>
              <a:rPr sz="1400" b="1" spc="35" dirty="0">
                <a:solidFill>
                  <a:srgbClr val="585858"/>
                </a:solidFill>
                <a:latin typeface="Arial"/>
                <a:cs typeface="Arial"/>
              </a:rPr>
              <a:t>final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400" b="1" spc="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91553" y="3853688"/>
            <a:ext cx="1158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585858"/>
                </a:solidFill>
                <a:latin typeface="Arial"/>
                <a:cs typeface="Arial"/>
              </a:rPr>
              <a:t>pós</a:t>
            </a:r>
            <a:r>
              <a:rPr sz="1400" b="1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execução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27519" y="4035552"/>
            <a:ext cx="984885" cy="833755"/>
            <a:chOff x="6827519" y="4035552"/>
            <a:chExt cx="984885" cy="833755"/>
          </a:xfrm>
        </p:grpSpPr>
        <p:sp>
          <p:nvSpPr>
            <p:cNvPr id="50" name="object 50"/>
            <p:cNvSpPr/>
            <p:nvPr/>
          </p:nvSpPr>
          <p:spPr>
            <a:xfrm>
              <a:off x="6827519" y="4035552"/>
              <a:ext cx="984503" cy="83362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70826" y="4156710"/>
              <a:ext cx="800735" cy="649605"/>
            </a:xfrm>
            <a:custGeom>
              <a:avLst/>
              <a:gdLst/>
              <a:ahLst/>
              <a:cxnLst/>
              <a:rect l="l" t="t" r="r" b="b"/>
              <a:pathLst>
                <a:path w="800734" h="649604">
                  <a:moveTo>
                    <a:pt x="46227" y="596772"/>
                  </a:moveTo>
                  <a:lnTo>
                    <a:pt x="0" y="634110"/>
                  </a:lnTo>
                  <a:lnTo>
                    <a:pt x="12446" y="649477"/>
                  </a:lnTo>
                  <a:lnTo>
                    <a:pt x="58674" y="612139"/>
                  </a:lnTo>
                  <a:lnTo>
                    <a:pt x="46227" y="596772"/>
                  </a:lnTo>
                  <a:close/>
                </a:path>
                <a:path w="800734" h="649604">
                  <a:moveTo>
                    <a:pt x="107823" y="546862"/>
                  </a:moveTo>
                  <a:lnTo>
                    <a:pt x="61595" y="584200"/>
                  </a:lnTo>
                  <a:lnTo>
                    <a:pt x="74041" y="599694"/>
                  </a:lnTo>
                  <a:lnTo>
                    <a:pt x="120269" y="562356"/>
                  </a:lnTo>
                  <a:lnTo>
                    <a:pt x="107823" y="546862"/>
                  </a:lnTo>
                  <a:close/>
                </a:path>
                <a:path w="800734" h="649604">
                  <a:moveTo>
                    <a:pt x="169418" y="497077"/>
                  </a:moveTo>
                  <a:lnTo>
                    <a:pt x="123190" y="534415"/>
                  </a:lnTo>
                  <a:lnTo>
                    <a:pt x="135763" y="549909"/>
                  </a:lnTo>
                  <a:lnTo>
                    <a:pt x="181864" y="512444"/>
                  </a:lnTo>
                  <a:lnTo>
                    <a:pt x="169418" y="497077"/>
                  </a:lnTo>
                  <a:close/>
                </a:path>
                <a:path w="800734" h="649604">
                  <a:moveTo>
                    <a:pt x="231140" y="447294"/>
                  </a:moveTo>
                  <a:lnTo>
                    <a:pt x="184912" y="484631"/>
                  </a:lnTo>
                  <a:lnTo>
                    <a:pt x="197357" y="499998"/>
                  </a:lnTo>
                  <a:lnTo>
                    <a:pt x="243586" y="462660"/>
                  </a:lnTo>
                  <a:lnTo>
                    <a:pt x="231140" y="447294"/>
                  </a:lnTo>
                  <a:close/>
                </a:path>
                <a:path w="800734" h="649604">
                  <a:moveTo>
                    <a:pt x="292734" y="397382"/>
                  </a:moveTo>
                  <a:lnTo>
                    <a:pt x="246506" y="434847"/>
                  </a:lnTo>
                  <a:lnTo>
                    <a:pt x="258952" y="450214"/>
                  </a:lnTo>
                  <a:lnTo>
                    <a:pt x="305180" y="412876"/>
                  </a:lnTo>
                  <a:lnTo>
                    <a:pt x="292734" y="397382"/>
                  </a:lnTo>
                  <a:close/>
                </a:path>
                <a:path w="800734" h="649604">
                  <a:moveTo>
                    <a:pt x="354329" y="347598"/>
                  </a:moveTo>
                  <a:lnTo>
                    <a:pt x="308101" y="384937"/>
                  </a:lnTo>
                  <a:lnTo>
                    <a:pt x="320548" y="400431"/>
                  </a:lnTo>
                  <a:lnTo>
                    <a:pt x="366775" y="362965"/>
                  </a:lnTo>
                  <a:lnTo>
                    <a:pt x="354329" y="347598"/>
                  </a:lnTo>
                  <a:close/>
                </a:path>
                <a:path w="800734" h="649604">
                  <a:moveTo>
                    <a:pt x="416051" y="297814"/>
                  </a:moveTo>
                  <a:lnTo>
                    <a:pt x="369824" y="335152"/>
                  </a:lnTo>
                  <a:lnTo>
                    <a:pt x="382270" y="350519"/>
                  </a:lnTo>
                  <a:lnTo>
                    <a:pt x="428498" y="313181"/>
                  </a:lnTo>
                  <a:lnTo>
                    <a:pt x="416051" y="297814"/>
                  </a:lnTo>
                  <a:close/>
                </a:path>
                <a:path w="800734" h="649604">
                  <a:moveTo>
                    <a:pt x="477647" y="248031"/>
                  </a:moveTo>
                  <a:lnTo>
                    <a:pt x="431419" y="285369"/>
                  </a:lnTo>
                  <a:lnTo>
                    <a:pt x="443865" y="300735"/>
                  </a:lnTo>
                  <a:lnTo>
                    <a:pt x="490093" y="263397"/>
                  </a:lnTo>
                  <a:lnTo>
                    <a:pt x="477647" y="248031"/>
                  </a:lnTo>
                  <a:close/>
                </a:path>
                <a:path w="800734" h="649604">
                  <a:moveTo>
                    <a:pt x="539242" y="198119"/>
                  </a:moveTo>
                  <a:lnTo>
                    <a:pt x="493014" y="235457"/>
                  </a:lnTo>
                  <a:lnTo>
                    <a:pt x="505459" y="250951"/>
                  </a:lnTo>
                  <a:lnTo>
                    <a:pt x="551688" y="213613"/>
                  </a:lnTo>
                  <a:lnTo>
                    <a:pt x="539242" y="198119"/>
                  </a:lnTo>
                  <a:close/>
                </a:path>
                <a:path w="800734" h="649604">
                  <a:moveTo>
                    <a:pt x="600837" y="148335"/>
                  </a:moveTo>
                  <a:lnTo>
                    <a:pt x="554608" y="185673"/>
                  </a:lnTo>
                  <a:lnTo>
                    <a:pt x="567054" y="201167"/>
                  </a:lnTo>
                  <a:lnTo>
                    <a:pt x="613282" y="163702"/>
                  </a:lnTo>
                  <a:lnTo>
                    <a:pt x="600837" y="148335"/>
                  </a:lnTo>
                  <a:close/>
                </a:path>
                <a:path w="800734" h="649604">
                  <a:moveTo>
                    <a:pt x="662558" y="98551"/>
                  </a:moveTo>
                  <a:lnTo>
                    <a:pt x="616330" y="135889"/>
                  </a:lnTo>
                  <a:lnTo>
                    <a:pt x="628776" y="151256"/>
                  </a:lnTo>
                  <a:lnTo>
                    <a:pt x="675004" y="113918"/>
                  </a:lnTo>
                  <a:lnTo>
                    <a:pt x="662558" y="98551"/>
                  </a:lnTo>
                  <a:close/>
                </a:path>
                <a:path w="800734" h="649604">
                  <a:moveTo>
                    <a:pt x="798484" y="4571"/>
                  </a:moveTo>
                  <a:lnTo>
                    <a:pt x="778637" y="4571"/>
                  </a:lnTo>
                  <a:lnTo>
                    <a:pt x="791082" y="20065"/>
                  </a:lnTo>
                  <a:lnTo>
                    <a:pt x="762594" y="43096"/>
                  </a:lnTo>
                  <a:lnTo>
                    <a:pt x="744347" y="91312"/>
                  </a:lnTo>
                  <a:lnTo>
                    <a:pt x="742315" y="96392"/>
                  </a:lnTo>
                  <a:lnTo>
                    <a:pt x="744981" y="102107"/>
                  </a:lnTo>
                  <a:lnTo>
                    <a:pt x="750062" y="104012"/>
                  </a:lnTo>
                  <a:lnTo>
                    <a:pt x="755142" y="106044"/>
                  </a:lnTo>
                  <a:lnTo>
                    <a:pt x="760856" y="103377"/>
                  </a:lnTo>
                  <a:lnTo>
                    <a:pt x="762762" y="98297"/>
                  </a:lnTo>
                  <a:lnTo>
                    <a:pt x="798484" y="4571"/>
                  </a:lnTo>
                  <a:close/>
                </a:path>
                <a:path w="800734" h="649604">
                  <a:moveTo>
                    <a:pt x="724153" y="48640"/>
                  </a:moveTo>
                  <a:lnTo>
                    <a:pt x="677926" y="86106"/>
                  </a:lnTo>
                  <a:lnTo>
                    <a:pt x="690372" y="101472"/>
                  </a:lnTo>
                  <a:lnTo>
                    <a:pt x="736600" y="64134"/>
                  </a:lnTo>
                  <a:lnTo>
                    <a:pt x="724153" y="48640"/>
                  </a:lnTo>
                  <a:close/>
                </a:path>
                <a:path w="800734" h="649604">
                  <a:moveTo>
                    <a:pt x="769569" y="24667"/>
                  </a:moveTo>
                  <a:lnTo>
                    <a:pt x="750098" y="27643"/>
                  </a:lnTo>
                  <a:lnTo>
                    <a:pt x="739521" y="36194"/>
                  </a:lnTo>
                  <a:lnTo>
                    <a:pt x="751967" y="51688"/>
                  </a:lnTo>
                  <a:lnTo>
                    <a:pt x="762594" y="43096"/>
                  </a:lnTo>
                  <a:lnTo>
                    <a:pt x="769569" y="24667"/>
                  </a:lnTo>
                  <a:close/>
                </a:path>
                <a:path w="800734" h="649604">
                  <a:moveTo>
                    <a:pt x="782003" y="8762"/>
                  </a:moveTo>
                  <a:lnTo>
                    <a:pt x="775589" y="8762"/>
                  </a:lnTo>
                  <a:lnTo>
                    <a:pt x="786383" y="22097"/>
                  </a:lnTo>
                  <a:lnTo>
                    <a:pt x="769569" y="24667"/>
                  </a:lnTo>
                  <a:lnTo>
                    <a:pt x="762594" y="43096"/>
                  </a:lnTo>
                  <a:lnTo>
                    <a:pt x="791082" y="20065"/>
                  </a:lnTo>
                  <a:lnTo>
                    <a:pt x="782003" y="8762"/>
                  </a:lnTo>
                  <a:close/>
                </a:path>
                <a:path w="800734" h="649604">
                  <a:moveTo>
                    <a:pt x="800226" y="0"/>
                  </a:moveTo>
                  <a:lnTo>
                    <a:pt x="696214" y="15875"/>
                  </a:lnTo>
                  <a:lnTo>
                    <a:pt x="690752" y="16763"/>
                  </a:lnTo>
                  <a:lnTo>
                    <a:pt x="687070" y="21716"/>
                  </a:lnTo>
                  <a:lnTo>
                    <a:pt x="687909" y="27643"/>
                  </a:lnTo>
                  <a:lnTo>
                    <a:pt x="688721" y="32512"/>
                  </a:lnTo>
                  <a:lnTo>
                    <a:pt x="693801" y="36321"/>
                  </a:lnTo>
                  <a:lnTo>
                    <a:pt x="699134" y="35432"/>
                  </a:lnTo>
                  <a:lnTo>
                    <a:pt x="750098" y="27643"/>
                  </a:lnTo>
                  <a:lnTo>
                    <a:pt x="778637" y="4571"/>
                  </a:lnTo>
                  <a:lnTo>
                    <a:pt x="798484" y="4571"/>
                  </a:lnTo>
                  <a:lnTo>
                    <a:pt x="800226" y="0"/>
                  </a:lnTo>
                  <a:close/>
                </a:path>
                <a:path w="800734" h="649604">
                  <a:moveTo>
                    <a:pt x="778637" y="4571"/>
                  </a:moveTo>
                  <a:lnTo>
                    <a:pt x="750098" y="27643"/>
                  </a:lnTo>
                  <a:lnTo>
                    <a:pt x="769569" y="24667"/>
                  </a:lnTo>
                  <a:lnTo>
                    <a:pt x="775589" y="8762"/>
                  </a:lnTo>
                  <a:lnTo>
                    <a:pt x="782003" y="8762"/>
                  </a:lnTo>
                  <a:lnTo>
                    <a:pt x="778637" y="4571"/>
                  </a:lnTo>
                  <a:close/>
                </a:path>
                <a:path w="800734" h="649604">
                  <a:moveTo>
                    <a:pt x="775589" y="8762"/>
                  </a:moveTo>
                  <a:lnTo>
                    <a:pt x="769569" y="24667"/>
                  </a:lnTo>
                  <a:lnTo>
                    <a:pt x="786383" y="22097"/>
                  </a:lnTo>
                  <a:lnTo>
                    <a:pt x="775589" y="876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2085213" y="5813856"/>
            <a:ext cx="2063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Corpo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repetição</a:t>
            </a:r>
            <a:r>
              <a:rPr sz="14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91789" y="6027216"/>
            <a:ext cx="452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body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77895" y="5128259"/>
            <a:ext cx="958850" cy="838200"/>
            <a:chOff x="2977895" y="5128259"/>
            <a:chExt cx="958850" cy="838200"/>
          </a:xfrm>
        </p:grpSpPr>
        <p:sp>
          <p:nvSpPr>
            <p:cNvPr id="55" name="object 55"/>
            <p:cNvSpPr/>
            <p:nvPr/>
          </p:nvSpPr>
          <p:spPr>
            <a:xfrm>
              <a:off x="2977895" y="5128259"/>
              <a:ext cx="958595" cy="8381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118865" y="5150357"/>
              <a:ext cx="775970" cy="655955"/>
            </a:xfrm>
            <a:custGeom>
              <a:avLst/>
              <a:gdLst/>
              <a:ahLst/>
              <a:cxnLst/>
              <a:rect l="l" t="t" r="r" b="b"/>
              <a:pathLst>
                <a:path w="775970" h="655954">
                  <a:moveTo>
                    <a:pt x="762888" y="0"/>
                  </a:moveTo>
                  <a:lnTo>
                    <a:pt x="717422" y="38354"/>
                  </a:lnTo>
                  <a:lnTo>
                    <a:pt x="730122" y="53467"/>
                  </a:lnTo>
                  <a:lnTo>
                    <a:pt x="775588" y="15240"/>
                  </a:lnTo>
                  <a:lnTo>
                    <a:pt x="762888" y="0"/>
                  </a:lnTo>
                  <a:close/>
                </a:path>
                <a:path w="775970" h="655954">
                  <a:moveTo>
                    <a:pt x="702309" y="51054"/>
                  </a:moveTo>
                  <a:lnTo>
                    <a:pt x="656844" y="89408"/>
                  </a:lnTo>
                  <a:lnTo>
                    <a:pt x="669544" y="104521"/>
                  </a:lnTo>
                  <a:lnTo>
                    <a:pt x="715009" y="66294"/>
                  </a:lnTo>
                  <a:lnTo>
                    <a:pt x="702309" y="51054"/>
                  </a:lnTo>
                  <a:close/>
                </a:path>
                <a:path w="775970" h="655954">
                  <a:moveTo>
                    <a:pt x="641604" y="102108"/>
                  </a:moveTo>
                  <a:lnTo>
                    <a:pt x="596264" y="140462"/>
                  </a:lnTo>
                  <a:lnTo>
                    <a:pt x="608964" y="155575"/>
                  </a:lnTo>
                  <a:lnTo>
                    <a:pt x="654431" y="117348"/>
                  </a:lnTo>
                  <a:lnTo>
                    <a:pt x="641604" y="102108"/>
                  </a:lnTo>
                  <a:close/>
                </a:path>
                <a:path w="775970" h="655954">
                  <a:moveTo>
                    <a:pt x="581024" y="153162"/>
                  </a:moveTo>
                  <a:lnTo>
                    <a:pt x="535558" y="191516"/>
                  </a:lnTo>
                  <a:lnTo>
                    <a:pt x="548385" y="206629"/>
                  </a:lnTo>
                  <a:lnTo>
                    <a:pt x="593851" y="168402"/>
                  </a:lnTo>
                  <a:lnTo>
                    <a:pt x="581024" y="153162"/>
                  </a:lnTo>
                  <a:close/>
                </a:path>
                <a:path w="775970" h="655954">
                  <a:moveTo>
                    <a:pt x="520445" y="204216"/>
                  </a:moveTo>
                  <a:lnTo>
                    <a:pt x="474980" y="242570"/>
                  </a:lnTo>
                  <a:lnTo>
                    <a:pt x="487806" y="257683"/>
                  </a:lnTo>
                  <a:lnTo>
                    <a:pt x="533145" y="219456"/>
                  </a:lnTo>
                  <a:lnTo>
                    <a:pt x="520445" y="204216"/>
                  </a:lnTo>
                  <a:close/>
                </a:path>
                <a:path w="775970" h="655954">
                  <a:moveTo>
                    <a:pt x="459867" y="255397"/>
                  </a:moveTo>
                  <a:lnTo>
                    <a:pt x="414400" y="293624"/>
                  </a:lnTo>
                  <a:lnTo>
                    <a:pt x="427100" y="308737"/>
                  </a:lnTo>
                  <a:lnTo>
                    <a:pt x="472567" y="270510"/>
                  </a:lnTo>
                  <a:lnTo>
                    <a:pt x="459867" y="255397"/>
                  </a:lnTo>
                  <a:close/>
                </a:path>
                <a:path w="775970" h="655954">
                  <a:moveTo>
                    <a:pt x="399287" y="306451"/>
                  </a:moveTo>
                  <a:lnTo>
                    <a:pt x="353821" y="344678"/>
                  </a:lnTo>
                  <a:lnTo>
                    <a:pt x="366521" y="359791"/>
                  </a:lnTo>
                  <a:lnTo>
                    <a:pt x="411987" y="321564"/>
                  </a:lnTo>
                  <a:lnTo>
                    <a:pt x="399287" y="306451"/>
                  </a:lnTo>
                  <a:close/>
                </a:path>
                <a:path w="775970" h="655954">
                  <a:moveTo>
                    <a:pt x="338581" y="357505"/>
                  </a:moveTo>
                  <a:lnTo>
                    <a:pt x="293116" y="395732"/>
                  </a:lnTo>
                  <a:lnTo>
                    <a:pt x="305943" y="410845"/>
                  </a:lnTo>
                  <a:lnTo>
                    <a:pt x="351408" y="372618"/>
                  </a:lnTo>
                  <a:lnTo>
                    <a:pt x="338581" y="357505"/>
                  </a:lnTo>
                  <a:close/>
                </a:path>
                <a:path w="775970" h="655954">
                  <a:moveTo>
                    <a:pt x="278003" y="408559"/>
                  </a:moveTo>
                  <a:lnTo>
                    <a:pt x="232536" y="446811"/>
                  </a:lnTo>
                  <a:lnTo>
                    <a:pt x="245363" y="461962"/>
                  </a:lnTo>
                  <a:lnTo>
                    <a:pt x="290830" y="423672"/>
                  </a:lnTo>
                  <a:lnTo>
                    <a:pt x="278003" y="408559"/>
                  </a:lnTo>
                  <a:close/>
                </a:path>
                <a:path w="775970" h="655954">
                  <a:moveTo>
                    <a:pt x="217423" y="459574"/>
                  </a:moveTo>
                  <a:lnTo>
                    <a:pt x="171957" y="497865"/>
                  </a:lnTo>
                  <a:lnTo>
                    <a:pt x="184657" y="513016"/>
                  </a:lnTo>
                  <a:lnTo>
                    <a:pt x="230123" y="474726"/>
                  </a:lnTo>
                  <a:lnTo>
                    <a:pt x="217423" y="459574"/>
                  </a:lnTo>
                  <a:close/>
                </a:path>
                <a:path w="775970" h="655954">
                  <a:moveTo>
                    <a:pt x="42798" y="548792"/>
                  </a:moveTo>
                  <a:lnTo>
                    <a:pt x="37083" y="551484"/>
                  </a:lnTo>
                  <a:lnTo>
                    <a:pt x="35306" y="556628"/>
                  </a:lnTo>
                  <a:lnTo>
                    <a:pt x="0" y="655713"/>
                  </a:lnTo>
                  <a:lnTo>
                    <a:pt x="29232" y="650633"/>
                  </a:lnTo>
                  <a:lnTo>
                    <a:pt x="21335" y="650633"/>
                  </a:lnTo>
                  <a:lnTo>
                    <a:pt x="8635" y="635482"/>
                  </a:lnTo>
                  <a:lnTo>
                    <a:pt x="35559" y="612749"/>
                  </a:lnTo>
                  <a:lnTo>
                    <a:pt x="36361" y="612749"/>
                  </a:lnTo>
                  <a:lnTo>
                    <a:pt x="53975" y="563295"/>
                  </a:lnTo>
                  <a:lnTo>
                    <a:pt x="55752" y="558139"/>
                  </a:lnTo>
                  <a:lnTo>
                    <a:pt x="53085" y="552475"/>
                  </a:lnTo>
                  <a:lnTo>
                    <a:pt x="42798" y="548792"/>
                  </a:lnTo>
                  <a:close/>
                </a:path>
                <a:path w="775970" h="655954">
                  <a:moveTo>
                    <a:pt x="35559" y="612749"/>
                  </a:moveTo>
                  <a:lnTo>
                    <a:pt x="8635" y="635482"/>
                  </a:lnTo>
                  <a:lnTo>
                    <a:pt x="21335" y="650633"/>
                  </a:lnTo>
                  <a:lnTo>
                    <a:pt x="26398" y="646379"/>
                  </a:lnTo>
                  <a:lnTo>
                    <a:pt x="24383" y="646379"/>
                  </a:lnTo>
                  <a:lnTo>
                    <a:pt x="13334" y="633298"/>
                  </a:lnTo>
                  <a:lnTo>
                    <a:pt x="30080" y="630384"/>
                  </a:lnTo>
                  <a:lnTo>
                    <a:pt x="36124" y="613416"/>
                  </a:lnTo>
                  <a:lnTo>
                    <a:pt x="35559" y="612749"/>
                  </a:lnTo>
                  <a:close/>
                </a:path>
                <a:path w="775970" h="655954">
                  <a:moveTo>
                    <a:pt x="105663" y="617258"/>
                  </a:moveTo>
                  <a:lnTo>
                    <a:pt x="47869" y="627289"/>
                  </a:lnTo>
                  <a:lnTo>
                    <a:pt x="48386" y="627900"/>
                  </a:lnTo>
                  <a:lnTo>
                    <a:pt x="21335" y="650633"/>
                  </a:lnTo>
                  <a:lnTo>
                    <a:pt x="29232" y="650633"/>
                  </a:lnTo>
                  <a:lnTo>
                    <a:pt x="108965" y="636778"/>
                  </a:lnTo>
                  <a:lnTo>
                    <a:pt x="112648" y="631647"/>
                  </a:lnTo>
                  <a:lnTo>
                    <a:pt x="111632" y="626249"/>
                  </a:lnTo>
                  <a:lnTo>
                    <a:pt x="110743" y="620864"/>
                  </a:lnTo>
                  <a:lnTo>
                    <a:pt x="105663" y="617258"/>
                  </a:lnTo>
                  <a:close/>
                </a:path>
                <a:path w="775970" h="655954">
                  <a:moveTo>
                    <a:pt x="30080" y="630384"/>
                  </a:moveTo>
                  <a:lnTo>
                    <a:pt x="13334" y="633298"/>
                  </a:lnTo>
                  <a:lnTo>
                    <a:pt x="24383" y="646379"/>
                  </a:lnTo>
                  <a:lnTo>
                    <a:pt x="30080" y="630384"/>
                  </a:lnTo>
                  <a:close/>
                </a:path>
                <a:path w="775970" h="655954">
                  <a:moveTo>
                    <a:pt x="47869" y="627289"/>
                  </a:moveTo>
                  <a:lnTo>
                    <a:pt x="30080" y="630384"/>
                  </a:lnTo>
                  <a:lnTo>
                    <a:pt x="24383" y="646379"/>
                  </a:lnTo>
                  <a:lnTo>
                    <a:pt x="26398" y="646379"/>
                  </a:lnTo>
                  <a:lnTo>
                    <a:pt x="48386" y="627900"/>
                  </a:lnTo>
                  <a:lnTo>
                    <a:pt x="47869" y="627289"/>
                  </a:lnTo>
                  <a:close/>
                </a:path>
                <a:path w="775970" h="655954">
                  <a:moveTo>
                    <a:pt x="36124" y="613416"/>
                  </a:moveTo>
                  <a:lnTo>
                    <a:pt x="30080" y="630384"/>
                  </a:lnTo>
                  <a:lnTo>
                    <a:pt x="47869" y="627289"/>
                  </a:lnTo>
                  <a:lnTo>
                    <a:pt x="36124" y="613416"/>
                  </a:lnTo>
                  <a:close/>
                </a:path>
                <a:path w="775970" h="655954">
                  <a:moveTo>
                    <a:pt x="96138" y="561695"/>
                  </a:moveTo>
                  <a:lnTo>
                    <a:pt x="50800" y="599986"/>
                  </a:lnTo>
                  <a:lnTo>
                    <a:pt x="63500" y="615137"/>
                  </a:lnTo>
                  <a:lnTo>
                    <a:pt x="108965" y="576846"/>
                  </a:lnTo>
                  <a:lnTo>
                    <a:pt x="96138" y="561695"/>
                  </a:lnTo>
                  <a:close/>
                </a:path>
                <a:path w="775970" h="655954">
                  <a:moveTo>
                    <a:pt x="36361" y="612749"/>
                  </a:moveTo>
                  <a:lnTo>
                    <a:pt x="35559" y="612749"/>
                  </a:lnTo>
                  <a:lnTo>
                    <a:pt x="36124" y="613416"/>
                  </a:lnTo>
                  <a:lnTo>
                    <a:pt x="36361" y="612749"/>
                  </a:lnTo>
                  <a:close/>
                </a:path>
                <a:path w="775970" h="655954">
                  <a:moveTo>
                    <a:pt x="156844" y="510628"/>
                  </a:moveTo>
                  <a:lnTo>
                    <a:pt x="111378" y="548932"/>
                  </a:lnTo>
                  <a:lnTo>
                    <a:pt x="124078" y="564083"/>
                  </a:lnTo>
                  <a:lnTo>
                    <a:pt x="169544" y="525780"/>
                  </a:lnTo>
                  <a:lnTo>
                    <a:pt x="156844" y="51062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976365" y="5292978"/>
            <a:ext cx="1765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</a:t>
            </a:r>
            <a:r>
              <a:rPr sz="1400" b="1" spc="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77406" y="5506313"/>
            <a:ext cx="360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8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400" b="1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400" b="1" spc="-19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400" b="1" spc="18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535167" y="4908803"/>
            <a:ext cx="1463040" cy="536575"/>
            <a:chOff x="5535167" y="4908803"/>
            <a:chExt cx="1463040" cy="536575"/>
          </a:xfrm>
        </p:grpSpPr>
        <p:sp>
          <p:nvSpPr>
            <p:cNvPr id="60" name="object 60"/>
            <p:cNvSpPr/>
            <p:nvPr/>
          </p:nvSpPr>
          <p:spPr>
            <a:xfrm>
              <a:off x="5535167" y="4908803"/>
              <a:ext cx="1463039" cy="53644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577585" y="4932044"/>
              <a:ext cx="1280160" cy="382270"/>
            </a:xfrm>
            <a:custGeom>
              <a:avLst/>
              <a:gdLst/>
              <a:ahLst/>
              <a:cxnLst/>
              <a:rect l="l" t="t" r="r" b="b"/>
              <a:pathLst>
                <a:path w="1280159" h="382270">
                  <a:moveTo>
                    <a:pt x="5079" y="0"/>
                  </a:moveTo>
                  <a:lnTo>
                    <a:pt x="0" y="19049"/>
                  </a:lnTo>
                  <a:lnTo>
                    <a:pt x="57403" y="34543"/>
                  </a:lnTo>
                  <a:lnTo>
                    <a:pt x="62484" y="15366"/>
                  </a:lnTo>
                  <a:lnTo>
                    <a:pt x="5079" y="0"/>
                  </a:lnTo>
                  <a:close/>
                </a:path>
                <a:path w="1280159" h="382270">
                  <a:moveTo>
                    <a:pt x="81661" y="20573"/>
                  </a:moveTo>
                  <a:lnTo>
                    <a:pt x="76453" y="39623"/>
                  </a:lnTo>
                  <a:lnTo>
                    <a:pt x="133858" y="55117"/>
                  </a:lnTo>
                  <a:lnTo>
                    <a:pt x="139064" y="35940"/>
                  </a:lnTo>
                  <a:lnTo>
                    <a:pt x="81661" y="20573"/>
                  </a:lnTo>
                  <a:close/>
                </a:path>
                <a:path w="1280159" h="382270">
                  <a:moveTo>
                    <a:pt x="158114" y="41147"/>
                  </a:moveTo>
                  <a:lnTo>
                    <a:pt x="153035" y="60197"/>
                  </a:lnTo>
                  <a:lnTo>
                    <a:pt x="210438" y="75691"/>
                  </a:lnTo>
                  <a:lnTo>
                    <a:pt x="215518" y="56514"/>
                  </a:lnTo>
                  <a:lnTo>
                    <a:pt x="158114" y="41147"/>
                  </a:lnTo>
                  <a:close/>
                </a:path>
                <a:path w="1280159" h="382270">
                  <a:moveTo>
                    <a:pt x="234696" y="61721"/>
                  </a:moveTo>
                  <a:lnTo>
                    <a:pt x="229615" y="80771"/>
                  </a:lnTo>
                  <a:lnTo>
                    <a:pt x="287019" y="96265"/>
                  </a:lnTo>
                  <a:lnTo>
                    <a:pt x="292100" y="77088"/>
                  </a:lnTo>
                  <a:lnTo>
                    <a:pt x="234696" y="61721"/>
                  </a:lnTo>
                  <a:close/>
                </a:path>
                <a:path w="1280159" h="382270">
                  <a:moveTo>
                    <a:pt x="311276" y="82168"/>
                  </a:moveTo>
                  <a:lnTo>
                    <a:pt x="306069" y="101345"/>
                  </a:lnTo>
                  <a:lnTo>
                    <a:pt x="363474" y="116839"/>
                  </a:lnTo>
                  <a:lnTo>
                    <a:pt x="368680" y="97662"/>
                  </a:lnTo>
                  <a:lnTo>
                    <a:pt x="311276" y="82168"/>
                  </a:lnTo>
                  <a:close/>
                </a:path>
                <a:path w="1280159" h="382270">
                  <a:moveTo>
                    <a:pt x="387730" y="102742"/>
                  </a:moveTo>
                  <a:lnTo>
                    <a:pt x="382650" y="121919"/>
                  </a:lnTo>
                  <a:lnTo>
                    <a:pt x="440054" y="137413"/>
                  </a:lnTo>
                  <a:lnTo>
                    <a:pt x="445135" y="118236"/>
                  </a:lnTo>
                  <a:lnTo>
                    <a:pt x="387730" y="102742"/>
                  </a:lnTo>
                  <a:close/>
                </a:path>
                <a:path w="1280159" h="382270">
                  <a:moveTo>
                    <a:pt x="464312" y="123316"/>
                  </a:moveTo>
                  <a:lnTo>
                    <a:pt x="459104" y="142493"/>
                  </a:lnTo>
                  <a:lnTo>
                    <a:pt x="516509" y="157860"/>
                  </a:lnTo>
                  <a:lnTo>
                    <a:pt x="521715" y="138810"/>
                  </a:lnTo>
                  <a:lnTo>
                    <a:pt x="464312" y="123316"/>
                  </a:lnTo>
                  <a:close/>
                </a:path>
                <a:path w="1280159" h="382270">
                  <a:moveTo>
                    <a:pt x="540892" y="143890"/>
                  </a:moveTo>
                  <a:lnTo>
                    <a:pt x="535686" y="163067"/>
                  </a:lnTo>
                  <a:lnTo>
                    <a:pt x="593089" y="178434"/>
                  </a:lnTo>
                  <a:lnTo>
                    <a:pt x="598297" y="159384"/>
                  </a:lnTo>
                  <a:lnTo>
                    <a:pt x="540892" y="143890"/>
                  </a:lnTo>
                  <a:close/>
                </a:path>
                <a:path w="1280159" h="382270">
                  <a:moveTo>
                    <a:pt x="617347" y="164464"/>
                  </a:moveTo>
                  <a:lnTo>
                    <a:pt x="612266" y="183641"/>
                  </a:lnTo>
                  <a:lnTo>
                    <a:pt x="669671" y="199008"/>
                  </a:lnTo>
                  <a:lnTo>
                    <a:pt x="674751" y="179958"/>
                  </a:lnTo>
                  <a:lnTo>
                    <a:pt x="617347" y="164464"/>
                  </a:lnTo>
                  <a:close/>
                </a:path>
                <a:path w="1280159" h="382270">
                  <a:moveTo>
                    <a:pt x="693927" y="185038"/>
                  </a:moveTo>
                  <a:lnTo>
                    <a:pt x="688721" y="204215"/>
                  </a:lnTo>
                  <a:lnTo>
                    <a:pt x="746125" y="219582"/>
                  </a:lnTo>
                  <a:lnTo>
                    <a:pt x="751331" y="200532"/>
                  </a:lnTo>
                  <a:lnTo>
                    <a:pt x="693927" y="185038"/>
                  </a:lnTo>
                  <a:close/>
                </a:path>
                <a:path w="1280159" h="382270">
                  <a:moveTo>
                    <a:pt x="770381" y="205612"/>
                  </a:moveTo>
                  <a:lnTo>
                    <a:pt x="765301" y="224789"/>
                  </a:lnTo>
                  <a:lnTo>
                    <a:pt x="822705" y="240156"/>
                  </a:lnTo>
                  <a:lnTo>
                    <a:pt x="827786" y="221106"/>
                  </a:lnTo>
                  <a:lnTo>
                    <a:pt x="770381" y="205612"/>
                  </a:lnTo>
                  <a:close/>
                </a:path>
                <a:path w="1280159" h="382270">
                  <a:moveTo>
                    <a:pt x="846963" y="226186"/>
                  </a:moveTo>
                  <a:lnTo>
                    <a:pt x="841883" y="245363"/>
                  </a:lnTo>
                  <a:lnTo>
                    <a:pt x="899160" y="260730"/>
                  </a:lnTo>
                  <a:lnTo>
                    <a:pt x="904366" y="241680"/>
                  </a:lnTo>
                  <a:lnTo>
                    <a:pt x="846963" y="226186"/>
                  </a:lnTo>
                  <a:close/>
                </a:path>
                <a:path w="1280159" h="382270">
                  <a:moveTo>
                    <a:pt x="923543" y="246760"/>
                  </a:moveTo>
                  <a:lnTo>
                    <a:pt x="918337" y="265937"/>
                  </a:lnTo>
                  <a:lnTo>
                    <a:pt x="975740" y="281304"/>
                  </a:lnTo>
                  <a:lnTo>
                    <a:pt x="980947" y="262254"/>
                  </a:lnTo>
                  <a:lnTo>
                    <a:pt x="923543" y="246760"/>
                  </a:lnTo>
                  <a:close/>
                </a:path>
                <a:path w="1280159" h="382270">
                  <a:moveTo>
                    <a:pt x="999997" y="267334"/>
                  </a:moveTo>
                  <a:lnTo>
                    <a:pt x="994917" y="286511"/>
                  </a:lnTo>
                  <a:lnTo>
                    <a:pt x="1052321" y="301878"/>
                  </a:lnTo>
                  <a:lnTo>
                    <a:pt x="1057402" y="282701"/>
                  </a:lnTo>
                  <a:lnTo>
                    <a:pt x="999997" y="267334"/>
                  </a:lnTo>
                  <a:close/>
                </a:path>
                <a:path w="1280159" h="382270">
                  <a:moveTo>
                    <a:pt x="1076579" y="287908"/>
                  </a:moveTo>
                  <a:lnTo>
                    <a:pt x="1071371" y="307085"/>
                  </a:lnTo>
                  <a:lnTo>
                    <a:pt x="1128775" y="322452"/>
                  </a:lnTo>
                  <a:lnTo>
                    <a:pt x="1133983" y="303275"/>
                  </a:lnTo>
                  <a:lnTo>
                    <a:pt x="1076579" y="287908"/>
                  </a:lnTo>
                  <a:close/>
                </a:path>
                <a:path w="1280159" h="382270">
                  <a:moveTo>
                    <a:pt x="1224778" y="347311"/>
                  </a:moveTo>
                  <a:lnTo>
                    <a:pt x="1168018" y="362711"/>
                  </a:lnTo>
                  <a:lnTo>
                    <a:pt x="1164843" y="368172"/>
                  </a:lnTo>
                  <a:lnTo>
                    <a:pt x="1166240" y="373506"/>
                  </a:lnTo>
                  <a:lnTo>
                    <a:pt x="1167764" y="378713"/>
                  </a:lnTo>
                  <a:lnTo>
                    <a:pt x="1173225" y="381888"/>
                  </a:lnTo>
                  <a:lnTo>
                    <a:pt x="1263614" y="357250"/>
                  </a:lnTo>
                  <a:lnTo>
                    <a:pt x="1258442" y="357250"/>
                  </a:lnTo>
                  <a:lnTo>
                    <a:pt x="1224534" y="348233"/>
                  </a:lnTo>
                  <a:lnTo>
                    <a:pt x="1224778" y="347311"/>
                  </a:lnTo>
                  <a:close/>
                </a:path>
                <a:path w="1280159" h="382270">
                  <a:moveTo>
                    <a:pt x="1241952" y="342645"/>
                  </a:moveTo>
                  <a:lnTo>
                    <a:pt x="1224778" y="347311"/>
                  </a:lnTo>
                  <a:lnTo>
                    <a:pt x="1224534" y="348233"/>
                  </a:lnTo>
                  <a:lnTo>
                    <a:pt x="1258442" y="357250"/>
                  </a:lnTo>
                  <a:lnTo>
                    <a:pt x="1259120" y="354710"/>
                  </a:lnTo>
                  <a:lnTo>
                    <a:pt x="1253870" y="354710"/>
                  </a:lnTo>
                  <a:lnTo>
                    <a:pt x="1241952" y="342645"/>
                  </a:lnTo>
                  <a:close/>
                </a:path>
                <a:path w="1280159" h="382270">
                  <a:moveTo>
                    <a:pt x="1256439" y="329056"/>
                  </a:moveTo>
                  <a:lnTo>
                    <a:pt x="1229614" y="329056"/>
                  </a:lnTo>
                  <a:lnTo>
                    <a:pt x="1263522" y="338200"/>
                  </a:lnTo>
                  <a:lnTo>
                    <a:pt x="1258442" y="357250"/>
                  </a:lnTo>
                  <a:lnTo>
                    <a:pt x="1263614" y="357250"/>
                  </a:lnTo>
                  <a:lnTo>
                    <a:pt x="1279906" y="352805"/>
                  </a:lnTo>
                  <a:lnTo>
                    <a:pt x="1256439" y="329056"/>
                  </a:lnTo>
                  <a:close/>
                </a:path>
                <a:path w="1280159" h="382270">
                  <a:moveTo>
                    <a:pt x="1258315" y="338200"/>
                  </a:moveTo>
                  <a:lnTo>
                    <a:pt x="1241952" y="342645"/>
                  </a:lnTo>
                  <a:lnTo>
                    <a:pt x="1253870" y="354710"/>
                  </a:lnTo>
                  <a:lnTo>
                    <a:pt x="1258315" y="338200"/>
                  </a:lnTo>
                  <a:close/>
                </a:path>
                <a:path w="1280159" h="382270">
                  <a:moveTo>
                    <a:pt x="1263522" y="338200"/>
                  </a:moveTo>
                  <a:lnTo>
                    <a:pt x="1258315" y="338200"/>
                  </a:lnTo>
                  <a:lnTo>
                    <a:pt x="1253870" y="354710"/>
                  </a:lnTo>
                  <a:lnTo>
                    <a:pt x="1259120" y="354710"/>
                  </a:lnTo>
                  <a:lnTo>
                    <a:pt x="1263522" y="338200"/>
                  </a:lnTo>
                  <a:close/>
                </a:path>
                <a:path w="1280159" h="382270">
                  <a:moveTo>
                    <a:pt x="1229384" y="329923"/>
                  </a:moveTo>
                  <a:lnTo>
                    <a:pt x="1224778" y="347311"/>
                  </a:lnTo>
                  <a:lnTo>
                    <a:pt x="1241952" y="342645"/>
                  </a:lnTo>
                  <a:lnTo>
                    <a:pt x="1229384" y="329923"/>
                  </a:lnTo>
                  <a:close/>
                </a:path>
                <a:path w="1280159" h="382270">
                  <a:moveTo>
                    <a:pt x="1153033" y="308482"/>
                  </a:moveTo>
                  <a:lnTo>
                    <a:pt x="1147953" y="327659"/>
                  </a:lnTo>
                  <a:lnTo>
                    <a:pt x="1205357" y="343026"/>
                  </a:lnTo>
                  <a:lnTo>
                    <a:pt x="1210437" y="323849"/>
                  </a:lnTo>
                  <a:lnTo>
                    <a:pt x="1153033" y="308482"/>
                  </a:lnTo>
                  <a:close/>
                </a:path>
                <a:path w="1280159" h="382270">
                  <a:moveTo>
                    <a:pt x="1229614" y="329056"/>
                  </a:moveTo>
                  <a:lnTo>
                    <a:pt x="1229384" y="329923"/>
                  </a:lnTo>
                  <a:lnTo>
                    <a:pt x="1241952" y="342645"/>
                  </a:lnTo>
                  <a:lnTo>
                    <a:pt x="1258315" y="338200"/>
                  </a:lnTo>
                  <a:lnTo>
                    <a:pt x="1263522" y="338200"/>
                  </a:lnTo>
                  <a:lnTo>
                    <a:pt x="1229614" y="329056"/>
                  </a:lnTo>
                  <a:close/>
                </a:path>
                <a:path w="1280159" h="382270">
                  <a:moveTo>
                    <a:pt x="1195832" y="274065"/>
                  </a:moveTo>
                  <a:lnTo>
                    <a:pt x="1188085" y="281812"/>
                  </a:lnTo>
                  <a:lnTo>
                    <a:pt x="1188085" y="288035"/>
                  </a:lnTo>
                  <a:lnTo>
                    <a:pt x="1191894" y="291972"/>
                  </a:lnTo>
                  <a:lnTo>
                    <a:pt x="1229384" y="329923"/>
                  </a:lnTo>
                  <a:lnTo>
                    <a:pt x="1229614" y="329056"/>
                  </a:lnTo>
                  <a:lnTo>
                    <a:pt x="1256439" y="329056"/>
                  </a:lnTo>
                  <a:lnTo>
                    <a:pt x="1205991" y="278002"/>
                  </a:lnTo>
                  <a:lnTo>
                    <a:pt x="1202055" y="274192"/>
                  </a:lnTo>
                  <a:lnTo>
                    <a:pt x="1195832" y="27406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5783" y="1751076"/>
            <a:ext cx="6577330" cy="3735704"/>
            <a:chOff x="1455783" y="1751076"/>
            <a:chExt cx="6577330" cy="3735704"/>
          </a:xfrm>
        </p:grpSpPr>
        <p:sp>
          <p:nvSpPr>
            <p:cNvPr id="3" name="object 3"/>
            <p:cNvSpPr/>
            <p:nvPr/>
          </p:nvSpPr>
          <p:spPr>
            <a:xfrm>
              <a:off x="1455783" y="2845648"/>
              <a:ext cx="5646230" cy="264095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80988" y="2226564"/>
              <a:ext cx="1365504" cy="1365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44596" y="2772156"/>
              <a:ext cx="4788408" cy="1691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86506" y="2850007"/>
              <a:ext cx="4703445" cy="1550670"/>
            </a:xfrm>
            <a:custGeom>
              <a:avLst/>
              <a:gdLst/>
              <a:ahLst/>
              <a:cxnLst/>
              <a:rect l="l" t="t" r="r" b="b"/>
              <a:pathLst>
                <a:path w="4703445" h="1550670">
                  <a:moveTo>
                    <a:pt x="4677156" y="1524761"/>
                  </a:moveTo>
                  <a:lnTo>
                    <a:pt x="0" y="1524761"/>
                  </a:lnTo>
                  <a:lnTo>
                    <a:pt x="0" y="1550669"/>
                  </a:lnTo>
                  <a:lnTo>
                    <a:pt x="4697222" y="1550669"/>
                  </a:lnTo>
                  <a:lnTo>
                    <a:pt x="4703064" y="1544827"/>
                  </a:lnTo>
                  <a:lnTo>
                    <a:pt x="4703064" y="1537715"/>
                  </a:lnTo>
                  <a:lnTo>
                    <a:pt x="4677156" y="1537715"/>
                  </a:lnTo>
                  <a:lnTo>
                    <a:pt x="4677156" y="1524761"/>
                  </a:lnTo>
                  <a:close/>
                </a:path>
                <a:path w="4703445" h="1550670">
                  <a:moveTo>
                    <a:pt x="4677156" y="60070"/>
                  </a:moveTo>
                  <a:lnTo>
                    <a:pt x="4677156" y="1537715"/>
                  </a:lnTo>
                  <a:lnTo>
                    <a:pt x="4690110" y="1524761"/>
                  </a:lnTo>
                  <a:lnTo>
                    <a:pt x="4703064" y="1524761"/>
                  </a:lnTo>
                  <a:lnTo>
                    <a:pt x="4703064" y="73025"/>
                  </a:lnTo>
                  <a:lnTo>
                    <a:pt x="4690110" y="73025"/>
                  </a:lnTo>
                  <a:lnTo>
                    <a:pt x="4677156" y="60070"/>
                  </a:lnTo>
                  <a:close/>
                </a:path>
                <a:path w="4703445" h="1550670">
                  <a:moveTo>
                    <a:pt x="4703064" y="1524761"/>
                  </a:moveTo>
                  <a:lnTo>
                    <a:pt x="4690110" y="1524761"/>
                  </a:lnTo>
                  <a:lnTo>
                    <a:pt x="4677156" y="1537715"/>
                  </a:lnTo>
                  <a:lnTo>
                    <a:pt x="4703064" y="1537715"/>
                  </a:lnTo>
                  <a:lnTo>
                    <a:pt x="4703064" y="1524761"/>
                  </a:lnTo>
                  <a:close/>
                </a:path>
                <a:path w="4703445" h="1550670">
                  <a:moveTo>
                    <a:pt x="4564507" y="0"/>
                  </a:moveTo>
                  <a:lnTo>
                    <a:pt x="4461510" y="60070"/>
                  </a:lnTo>
                  <a:lnTo>
                    <a:pt x="4564507" y="120141"/>
                  </a:lnTo>
                  <a:lnTo>
                    <a:pt x="4572508" y="118109"/>
                  </a:lnTo>
                  <a:lnTo>
                    <a:pt x="4576064" y="111887"/>
                  </a:lnTo>
                  <a:lnTo>
                    <a:pt x="4579747" y="105790"/>
                  </a:lnTo>
                  <a:lnTo>
                    <a:pt x="4577588" y="97789"/>
                  </a:lnTo>
                  <a:lnTo>
                    <a:pt x="4571365" y="94233"/>
                  </a:lnTo>
                  <a:lnTo>
                    <a:pt x="4535006" y="73025"/>
                  </a:lnTo>
                  <a:lnTo>
                    <a:pt x="4487164" y="73025"/>
                  </a:lnTo>
                  <a:lnTo>
                    <a:pt x="4487164" y="47116"/>
                  </a:lnTo>
                  <a:lnTo>
                    <a:pt x="4535006" y="47116"/>
                  </a:lnTo>
                  <a:lnTo>
                    <a:pt x="4571365" y="25907"/>
                  </a:lnTo>
                  <a:lnTo>
                    <a:pt x="4577588" y="22351"/>
                  </a:lnTo>
                  <a:lnTo>
                    <a:pt x="4579747" y="14350"/>
                  </a:lnTo>
                  <a:lnTo>
                    <a:pt x="4576064" y="8254"/>
                  </a:lnTo>
                  <a:lnTo>
                    <a:pt x="4572508" y="2031"/>
                  </a:lnTo>
                  <a:lnTo>
                    <a:pt x="4564507" y="0"/>
                  </a:lnTo>
                  <a:close/>
                </a:path>
                <a:path w="4703445" h="1550670">
                  <a:moveTo>
                    <a:pt x="4535006" y="47116"/>
                  </a:moveTo>
                  <a:lnTo>
                    <a:pt x="4487164" y="47116"/>
                  </a:lnTo>
                  <a:lnTo>
                    <a:pt x="4487164" y="73025"/>
                  </a:lnTo>
                  <a:lnTo>
                    <a:pt x="4535006" y="73025"/>
                  </a:lnTo>
                  <a:lnTo>
                    <a:pt x="4531958" y="71246"/>
                  </a:lnTo>
                  <a:lnTo>
                    <a:pt x="4493641" y="71246"/>
                  </a:lnTo>
                  <a:lnTo>
                    <a:pt x="4493641" y="48894"/>
                  </a:lnTo>
                  <a:lnTo>
                    <a:pt x="4531958" y="48894"/>
                  </a:lnTo>
                  <a:lnTo>
                    <a:pt x="4535006" y="47116"/>
                  </a:lnTo>
                  <a:close/>
                </a:path>
                <a:path w="4703445" h="1550670">
                  <a:moveTo>
                    <a:pt x="4697222" y="47116"/>
                  </a:moveTo>
                  <a:lnTo>
                    <a:pt x="4535006" y="47116"/>
                  </a:lnTo>
                  <a:lnTo>
                    <a:pt x="4512799" y="60070"/>
                  </a:lnTo>
                  <a:lnTo>
                    <a:pt x="4535006" y="73025"/>
                  </a:lnTo>
                  <a:lnTo>
                    <a:pt x="4677156" y="73025"/>
                  </a:lnTo>
                  <a:lnTo>
                    <a:pt x="4677156" y="60070"/>
                  </a:lnTo>
                  <a:lnTo>
                    <a:pt x="4703064" y="60070"/>
                  </a:lnTo>
                  <a:lnTo>
                    <a:pt x="4703064" y="52958"/>
                  </a:lnTo>
                  <a:lnTo>
                    <a:pt x="4697222" y="47116"/>
                  </a:lnTo>
                  <a:close/>
                </a:path>
                <a:path w="4703445" h="1550670">
                  <a:moveTo>
                    <a:pt x="4703064" y="60070"/>
                  </a:moveTo>
                  <a:lnTo>
                    <a:pt x="4677156" y="60070"/>
                  </a:lnTo>
                  <a:lnTo>
                    <a:pt x="4690110" y="73025"/>
                  </a:lnTo>
                  <a:lnTo>
                    <a:pt x="4703064" y="73025"/>
                  </a:lnTo>
                  <a:lnTo>
                    <a:pt x="4703064" y="60070"/>
                  </a:lnTo>
                  <a:close/>
                </a:path>
                <a:path w="4703445" h="1550670">
                  <a:moveTo>
                    <a:pt x="4493641" y="48894"/>
                  </a:moveTo>
                  <a:lnTo>
                    <a:pt x="4493641" y="71246"/>
                  </a:lnTo>
                  <a:lnTo>
                    <a:pt x="4512799" y="60070"/>
                  </a:lnTo>
                  <a:lnTo>
                    <a:pt x="4493641" y="48894"/>
                  </a:lnTo>
                  <a:close/>
                </a:path>
                <a:path w="4703445" h="1550670">
                  <a:moveTo>
                    <a:pt x="4512799" y="60070"/>
                  </a:moveTo>
                  <a:lnTo>
                    <a:pt x="4493641" y="71246"/>
                  </a:lnTo>
                  <a:lnTo>
                    <a:pt x="4531958" y="71246"/>
                  </a:lnTo>
                  <a:lnTo>
                    <a:pt x="4512799" y="60070"/>
                  </a:lnTo>
                  <a:close/>
                </a:path>
                <a:path w="4703445" h="1550670">
                  <a:moveTo>
                    <a:pt x="4531958" y="48894"/>
                  </a:moveTo>
                  <a:lnTo>
                    <a:pt x="4493641" y="48894"/>
                  </a:lnTo>
                  <a:lnTo>
                    <a:pt x="4512799" y="60070"/>
                  </a:lnTo>
                  <a:lnTo>
                    <a:pt x="4531958" y="4889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53456" y="1751076"/>
              <a:ext cx="1566672" cy="539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11189" y="1828927"/>
              <a:ext cx="1367155" cy="398780"/>
            </a:xfrm>
            <a:custGeom>
              <a:avLst/>
              <a:gdLst/>
              <a:ahLst/>
              <a:cxnLst/>
              <a:rect l="l" t="t" r="r" b="b"/>
              <a:pathLst>
                <a:path w="1367154" h="398780">
                  <a:moveTo>
                    <a:pt x="1341119" y="60071"/>
                  </a:moveTo>
                  <a:lnTo>
                    <a:pt x="1341119" y="398399"/>
                  </a:lnTo>
                  <a:lnTo>
                    <a:pt x="1367028" y="398399"/>
                  </a:lnTo>
                  <a:lnTo>
                    <a:pt x="1367028" y="73025"/>
                  </a:lnTo>
                  <a:lnTo>
                    <a:pt x="1354074" y="73025"/>
                  </a:lnTo>
                  <a:lnTo>
                    <a:pt x="1341119" y="60071"/>
                  </a:lnTo>
                  <a:close/>
                </a:path>
                <a:path w="1367154" h="39878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1367154" h="39878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1367154" h="398780">
                  <a:moveTo>
                    <a:pt x="1361186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341119" y="73025"/>
                  </a:lnTo>
                  <a:lnTo>
                    <a:pt x="1341119" y="60071"/>
                  </a:lnTo>
                  <a:lnTo>
                    <a:pt x="1367028" y="60071"/>
                  </a:lnTo>
                  <a:lnTo>
                    <a:pt x="1367028" y="52959"/>
                  </a:lnTo>
                  <a:lnTo>
                    <a:pt x="1361186" y="47117"/>
                  </a:lnTo>
                  <a:close/>
                </a:path>
                <a:path w="1367154" h="398780">
                  <a:moveTo>
                    <a:pt x="1367028" y="60071"/>
                  </a:moveTo>
                  <a:lnTo>
                    <a:pt x="1341119" y="60071"/>
                  </a:lnTo>
                  <a:lnTo>
                    <a:pt x="1354074" y="73025"/>
                  </a:lnTo>
                  <a:lnTo>
                    <a:pt x="1367028" y="73025"/>
                  </a:lnTo>
                  <a:lnTo>
                    <a:pt x="1367028" y="60071"/>
                  </a:lnTo>
                  <a:close/>
                </a:path>
                <a:path w="1367154" h="39878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1367154" h="39878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1367154" h="39878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29636" y="480187"/>
            <a:ext cx="4288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Declaração</a:t>
            </a:r>
            <a:r>
              <a:rPr spc="-90" dirty="0"/>
              <a:t> </a:t>
            </a:r>
            <a:r>
              <a:rPr spc="-5" dirty="0"/>
              <a:t>break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137407" y="1601469"/>
            <a:ext cx="2395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5030" marR="5080" indent="-862965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585858"/>
                </a:solidFill>
                <a:latin typeface="Arial"/>
                <a:cs typeface="Arial"/>
              </a:rPr>
              <a:t>Interrompe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repetição  </a:t>
            </a:r>
            <a:r>
              <a:rPr sz="1600" b="1" spc="55" dirty="0">
                <a:solidFill>
                  <a:srgbClr val="585858"/>
                </a:solidFill>
                <a:latin typeface="Arial"/>
                <a:cs typeface="Arial"/>
              </a:rPr>
              <a:t>infinita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615" y="480060"/>
            <a:ext cx="70485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75F92"/>
                </a:solidFill>
                <a:latin typeface="Georgia"/>
                <a:cs typeface="Georgia"/>
              </a:rPr>
              <a:t>Declaração</a:t>
            </a:r>
            <a:r>
              <a:rPr sz="4400" spc="-9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4400" dirty="0">
                <a:solidFill>
                  <a:srgbClr val="375F92"/>
                </a:solidFill>
                <a:latin typeface="Georgia"/>
                <a:cs typeface="Georgia"/>
              </a:rPr>
              <a:t>continue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0535" y="2195575"/>
            <a:ext cx="200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0" dirty="0">
                <a:solidFill>
                  <a:srgbClr val="585858"/>
                </a:solidFill>
                <a:latin typeface="Arial"/>
                <a:cs typeface="Arial"/>
              </a:rPr>
              <a:t>Continua</a:t>
            </a:r>
            <a:r>
              <a:rPr sz="1600" b="1" spc="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Repetição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94685" marR="5080" indent="-2414270">
              <a:lnSpc>
                <a:spcPct val="100000"/>
              </a:lnSpc>
              <a:spcBef>
                <a:spcPts val="105"/>
              </a:spcBef>
            </a:pPr>
            <a:r>
              <a:rPr dirty="0"/>
              <a:t>Java </a:t>
            </a:r>
            <a:r>
              <a:rPr spc="-5" dirty="0"/>
              <a:t>Orientado </a:t>
            </a:r>
            <a:r>
              <a:rPr dirty="0"/>
              <a:t>a </a:t>
            </a:r>
            <a:r>
              <a:rPr spc="-5" dirty="0"/>
              <a:t>Objetos  Array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972311" y="2045207"/>
            <a:ext cx="1482852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6560" y="2045207"/>
            <a:ext cx="1484376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0515" y="2066544"/>
            <a:ext cx="1484376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76288" y="2066544"/>
            <a:ext cx="1482852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2311" y="3718559"/>
            <a:ext cx="1482852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6560" y="3718559"/>
            <a:ext cx="1484376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0515" y="3741420"/>
            <a:ext cx="1484376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6288" y="3741420"/>
            <a:ext cx="1482852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415" y="366776"/>
            <a:ext cx="1981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Array</a:t>
            </a:r>
            <a:r>
              <a:rPr sz="4800" spc="-85" dirty="0"/>
              <a:t> </a:t>
            </a:r>
            <a:r>
              <a:rPr sz="4800" dirty="0"/>
              <a:t>?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768842" y="2005625"/>
            <a:ext cx="1517015" cy="652780"/>
            <a:chOff x="3768842" y="2005625"/>
            <a:chExt cx="1517015" cy="652780"/>
          </a:xfrm>
        </p:grpSpPr>
        <p:sp>
          <p:nvSpPr>
            <p:cNvPr id="4" name="object 4"/>
            <p:cNvSpPr/>
            <p:nvPr/>
          </p:nvSpPr>
          <p:spPr>
            <a:xfrm>
              <a:off x="3768842" y="2005625"/>
              <a:ext cx="1516398" cy="6521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06951" y="2023872"/>
              <a:ext cx="1440179" cy="576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06951" y="202387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79" h="576580">
                  <a:moveTo>
                    <a:pt x="0" y="576072"/>
                  </a:moveTo>
                  <a:lnTo>
                    <a:pt x="1440179" y="576072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076065" y="2186940"/>
            <a:ext cx="72834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A</a:t>
            </a:r>
            <a:r>
              <a:rPr sz="1400" b="1" dirty="0">
                <a:latin typeface="Georgia"/>
                <a:cs typeface="Georgia"/>
              </a:rPr>
              <a:t>rray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22225" y="3680445"/>
            <a:ext cx="1879600" cy="940435"/>
            <a:chOff x="1222225" y="3680445"/>
            <a:chExt cx="1879600" cy="940435"/>
          </a:xfrm>
        </p:grpSpPr>
        <p:sp>
          <p:nvSpPr>
            <p:cNvPr id="9" name="object 9"/>
            <p:cNvSpPr/>
            <p:nvPr/>
          </p:nvSpPr>
          <p:spPr>
            <a:xfrm>
              <a:off x="1222225" y="3680445"/>
              <a:ext cx="1879135" cy="9403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60347" y="3698748"/>
              <a:ext cx="1802891" cy="8641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60347" y="3698748"/>
              <a:ext cx="1803400" cy="864235"/>
            </a:xfrm>
            <a:custGeom>
              <a:avLst/>
              <a:gdLst/>
              <a:ahLst/>
              <a:cxnLst/>
              <a:rect l="l" t="t" r="r" b="b"/>
              <a:pathLst>
                <a:path w="1803400" h="864235">
                  <a:moveTo>
                    <a:pt x="0" y="864107"/>
                  </a:moveTo>
                  <a:lnTo>
                    <a:pt x="1802891" y="864107"/>
                  </a:lnTo>
                  <a:lnTo>
                    <a:pt x="1802891" y="0"/>
                  </a:lnTo>
                  <a:lnTo>
                    <a:pt x="0" y="0"/>
                  </a:lnTo>
                  <a:lnTo>
                    <a:pt x="0" y="864107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60475" y="3899535"/>
            <a:ext cx="18415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UmaDimensão  [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]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7684" y="4706097"/>
            <a:ext cx="1920239" cy="940435"/>
            <a:chOff x="3567684" y="4706097"/>
            <a:chExt cx="1920239" cy="940435"/>
          </a:xfrm>
        </p:grpSpPr>
        <p:sp>
          <p:nvSpPr>
            <p:cNvPr id="14" name="object 14"/>
            <p:cNvSpPr/>
            <p:nvPr/>
          </p:nvSpPr>
          <p:spPr>
            <a:xfrm>
              <a:off x="3567684" y="4706097"/>
              <a:ext cx="1920239" cy="9403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05784" y="4724400"/>
              <a:ext cx="1844039" cy="864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4" y="4724400"/>
              <a:ext cx="1844039" cy="864235"/>
            </a:xfrm>
            <a:custGeom>
              <a:avLst/>
              <a:gdLst/>
              <a:ahLst/>
              <a:cxnLst/>
              <a:rect l="l" t="t" r="r" b="b"/>
              <a:pathLst>
                <a:path w="1844039" h="864235">
                  <a:moveTo>
                    <a:pt x="0" y="864108"/>
                  </a:moveTo>
                  <a:lnTo>
                    <a:pt x="1844039" y="864108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8641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70935" y="4934585"/>
            <a:ext cx="18167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Duas</a:t>
            </a:r>
            <a:r>
              <a:rPr sz="1400" b="1" spc="-1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Dimensões  [ ][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]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51227" y="3680445"/>
            <a:ext cx="1967864" cy="940435"/>
            <a:chOff x="5951227" y="3680445"/>
            <a:chExt cx="1967864" cy="940435"/>
          </a:xfrm>
        </p:grpSpPr>
        <p:sp>
          <p:nvSpPr>
            <p:cNvPr id="19" name="object 19"/>
            <p:cNvSpPr/>
            <p:nvPr/>
          </p:nvSpPr>
          <p:spPr>
            <a:xfrm>
              <a:off x="5951227" y="3680445"/>
              <a:ext cx="1967469" cy="9403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63412" y="3840480"/>
              <a:ext cx="1943099" cy="6720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89320" y="3698748"/>
              <a:ext cx="1891283" cy="864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89320" y="3698748"/>
              <a:ext cx="1891664" cy="864235"/>
            </a:xfrm>
            <a:custGeom>
              <a:avLst/>
              <a:gdLst/>
              <a:ahLst/>
              <a:cxnLst/>
              <a:rect l="l" t="t" r="r" b="b"/>
              <a:pathLst>
                <a:path w="1891665" h="864235">
                  <a:moveTo>
                    <a:pt x="0" y="864107"/>
                  </a:moveTo>
                  <a:lnTo>
                    <a:pt x="1891283" y="864107"/>
                  </a:lnTo>
                  <a:lnTo>
                    <a:pt x="1891283" y="0"/>
                  </a:lnTo>
                  <a:lnTo>
                    <a:pt x="0" y="0"/>
                  </a:lnTo>
                  <a:lnTo>
                    <a:pt x="0" y="864107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951220" y="3899535"/>
            <a:ext cx="181864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marR="5080" indent="-40894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Multidimensional  </a:t>
            </a:r>
            <a:r>
              <a:rPr sz="1400" b="1" dirty="0">
                <a:latin typeface="Georgia"/>
                <a:cs typeface="Georgia"/>
              </a:rPr>
              <a:t>[ ][ ][ ]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...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04060" y="2276855"/>
            <a:ext cx="5090160" cy="2627630"/>
            <a:chOff x="2004060" y="2276855"/>
            <a:chExt cx="5090160" cy="2627630"/>
          </a:xfrm>
        </p:grpSpPr>
        <p:sp>
          <p:nvSpPr>
            <p:cNvPr id="25" name="object 25"/>
            <p:cNvSpPr/>
            <p:nvPr/>
          </p:nvSpPr>
          <p:spPr>
            <a:xfrm>
              <a:off x="2004060" y="2276855"/>
              <a:ext cx="1847088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01723" y="2299715"/>
              <a:ext cx="1706245" cy="1400175"/>
            </a:xfrm>
            <a:custGeom>
              <a:avLst/>
              <a:gdLst/>
              <a:ahLst/>
              <a:cxnLst/>
              <a:rect l="l" t="t" r="r" b="b"/>
              <a:pathLst>
                <a:path w="1706245" h="1400175">
                  <a:moveTo>
                    <a:pt x="14350" y="1281557"/>
                  </a:moveTo>
                  <a:lnTo>
                    <a:pt x="2031" y="1288796"/>
                  </a:lnTo>
                  <a:lnTo>
                    <a:pt x="0" y="1296670"/>
                  </a:lnTo>
                  <a:lnTo>
                    <a:pt x="3556" y="1302893"/>
                  </a:lnTo>
                  <a:lnTo>
                    <a:pt x="60070" y="1399794"/>
                  </a:lnTo>
                  <a:lnTo>
                    <a:pt x="75033" y="1374140"/>
                  </a:lnTo>
                  <a:lnTo>
                    <a:pt x="47116" y="1374140"/>
                  </a:lnTo>
                  <a:lnTo>
                    <a:pt x="47116" y="1326170"/>
                  </a:lnTo>
                  <a:lnTo>
                    <a:pt x="25907" y="1289812"/>
                  </a:lnTo>
                  <a:lnTo>
                    <a:pt x="22351" y="1283589"/>
                  </a:lnTo>
                  <a:lnTo>
                    <a:pt x="14350" y="1281557"/>
                  </a:lnTo>
                  <a:close/>
                </a:path>
                <a:path w="1706245" h="1400175">
                  <a:moveTo>
                    <a:pt x="47116" y="1326170"/>
                  </a:moveTo>
                  <a:lnTo>
                    <a:pt x="47116" y="1374140"/>
                  </a:lnTo>
                  <a:lnTo>
                    <a:pt x="73025" y="1374140"/>
                  </a:lnTo>
                  <a:lnTo>
                    <a:pt x="73025" y="1367536"/>
                  </a:lnTo>
                  <a:lnTo>
                    <a:pt x="48894" y="1367536"/>
                  </a:lnTo>
                  <a:lnTo>
                    <a:pt x="60070" y="1348377"/>
                  </a:lnTo>
                  <a:lnTo>
                    <a:pt x="47116" y="1326170"/>
                  </a:lnTo>
                  <a:close/>
                </a:path>
                <a:path w="1706245" h="1400175">
                  <a:moveTo>
                    <a:pt x="105790" y="1281557"/>
                  </a:moveTo>
                  <a:lnTo>
                    <a:pt x="97789" y="1283589"/>
                  </a:lnTo>
                  <a:lnTo>
                    <a:pt x="94233" y="1289812"/>
                  </a:lnTo>
                  <a:lnTo>
                    <a:pt x="73025" y="1326170"/>
                  </a:lnTo>
                  <a:lnTo>
                    <a:pt x="73025" y="1374140"/>
                  </a:lnTo>
                  <a:lnTo>
                    <a:pt x="75033" y="1374140"/>
                  </a:lnTo>
                  <a:lnTo>
                    <a:pt x="116585" y="1302893"/>
                  </a:lnTo>
                  <a:lnTo>
                    <a:pt x="120141" y="1296670"/>
                  </a:lnTo>
                  <a:lnTo>
                    <a:pt x="118109" y="1288796"/>
                  </a:lnTo>
                  <a:lnTo>
                    <a:pt x="105790" y="1281557"/>
                  </a:lnTo>
                  <a:close/>
                </a:path>
                <a:path w="1706245" h="1400175">
                  <a:moveTo>
                    <a:pt x="60070" y="1348377"/>
                  </a:moveTo>
                  <a:lnTo>
                    <a:pt x="48894" y="1367536"/>
                  </a:lnTo>
                  <a:lnTo>
                    <a:pt x="71246" y="1367536"/>
                  </a:lnTo>
                  <a:lnTo>
                    <a:pt x="60070" y="1348377"/>
                  </a:lnTo>
                  <a:close/>
                </a:path>
                <a:path w="1706245" h="1400175">
                  <a:moveTo>
                    <a:pt x="73025" y="1326170"/>
                  </a:moveTo>
                  <a:lnTo>
                    <a:pt x="60070" y="1348377"/>
                  </a:lnTo>
                  <a:lnTo>
                    <a:pt x="71246" y="1367536"/>
                  </a:lnTo>
                  <a:lnTo>
                    <a:pt x="73025" y="1367536"/>
                  </a:lnTo>
                  <a:lnTo>
                    <a:pt x="73025" y="1326170"/>
                  </a:lnTo>
                  <a:close/>
                </a:path>
                <a:path w="1706245" h="1400175">
                  <a:moveTo>
                    <a:pt x="1705990" y="0"/>
                  </a:moveTo>
                  <a:lnTo>
                    <a:pt x="52958" y="0"/>
                  </a:lnTo>
                  <a:lnTo>
                    <a:pt x="47116" y="5842"/>
                  </a:lnTo>
                  <a:lnTo>
                    <a:pt x="47116" y="1326170"/>
                  </a:lnTo>
                  <a:lnTo>
                    <a:pt x="60070" y="1348377"/>
                  </a:lnTo>
                  <a:lnTo>
                    <a:pt x="73025" y="1326170"/>
                  </a:lnTo>
                  <a:lnTo>
                    <a:pt x="73025" y="25908"/>
                  </a:lnTo>
                  <a:lnTo>
                    <a:pt x="60070" y="25908"/>
                  </a:lnTo>
                  <a:lnTo>
                    <a:pt x="73025" y="12954"/>
                  </a:lnTo>
                  <a:lnTo>
                    <a:pt x="1705990" y="12954"/>
                  </a:lnTo>
                  <a:lnTo>
                    <a:pt x="1705990" y="0"/>
                  </a:lnTo>
                  <a:close/>
                </a:path>
                <a:path w="1706245" h="1400175">
                  <a:moveTo>
                    <a:pt x="73025" y="12954"/>
                  </a:moveTo>
                  <a:lnTo>
                    <a:pt x="60070" y="25908"/>
                  </a:lnTo>
                  <a:lnTo>
                    <a:pt x="73025" y="25908"/>
                  </a:lnTo>
                  <a:lnTo>
                    <a:pt x="73025" y="12954"/>
                  </a:lnTo>
                  <a:close/>
                </a:path>
                <a:path w="1706245" h="1400175">
                  <a:moveTo>
                    <a:pt x="1705990" y="12954"/>
                  </a:moveTo>
                  <a:lnTo>
                    <a:pt x="73025" y="12954"/>
                  </a:lnTo>
                  <a:lnTo>
                    <a:pt x="73025" y="25908"/>
                  </a:lnTo>
                  <a:lnTo>
                    <a:pt x="1705990" y="25908"/>
                  </a:lnTo>
                  <a:lnTo>
                    <a:pt x="1705990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05983" y="2276855"/>
              <a:ext cx="1888236" cy="1600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47894" y="2299715"/>
              <a:ext cx="1748155" cy="1400175"/>
            </a:xfrm>
            <a:custGeom>
              <a:avLst/>
              <a:gdLst/>
              <a:ahLst/>
              <a:cxnLst/>
              <a:rect l="l" t="t" r="r" b="b"/>
              <a:pathLst>
                <a:path w="1748154" h="1400175">
                  <a:moveTo>
                    <a:pt x="1641855" y="1281557"/>
                  </a:moveTo>
                  <a:lnTo>
                    <a:pt x="1635632" y="1285113"/>
                  </a:lnTo>
                  <a:lnTo>
                    <a:pt x="1629536" y="1288796"/>
                  </a:lnTo>
                  <a:lnTo>
                    <a:pt x="1627377" y="1296670"/>
                  </a:lnTo>
                  <a:lnTo>
                    <a:pt x="1631060" y="1302893"/>
                  </a:lnTo>
                  <a:lnTo>
                    <a:pt x="1687576" y="1399794"/>
                  </a:lnTo>
                  <a:lnTo>
                    <a:pt x="1702538" y="1374140"/>
                  </a:lnTo>
                  <a:lnTo>
                    <a:pt x="1674622" y="1374140"/>
                  </a:lnTo>
                  <a:lnTo>
                    <a:pt x="1674622" y="1326170"/>
                  </a:lnTo>
                  <a:lnTo>
                    <a:pt x="1653412" y="1289812"/>
                  </a:lnTo>
                  <a:lnTo>
                    <a:pt x="1649729" y="1283589"/>
                  </a:lnTo>
                  <a:lnTo>
                    <a:pt x="1641855" y="1281557"/>
                  </a:lnTo>
                  <a:close/>
                </a:path>
                <a:path w="1748154" h="1400175">
                  <a:moveTo>
                    <a:pt x="1674622" y="1326170"/>
                  </a:moveTo>
                  <a:lnTo>
                    <a:pt x="1674622" y="1374140"/>
                  </a:lnTo>
                  <a:lnTo>
                    <a:pt x="1700529" y="1374140"/>
                  </a:lnTo>
                  <a:lnTo>
                    <a:pt x="1700529" y="1367536"/>
                  </a:lnTo>
                  <a:lnTo>
                    <a:pt x="1676400" y="1367536"/>
                  </a:lnTo>
                  <a:lnTo>
                    <a:pt x="1687576" y="1348377"/>
                  </a:lnTo>
                  <a:lnTo>
                    <a:pt x="1674622" y="1326170"/>
                  </a:lnTo>
                  <a:close/>
                </a:path>
                <a:path w="1748154" h="1400175">
                  <a:moveTo>
                    <a:pt x="1733169" y="1281557"/>
                  </a:moveTo>
                  <a:lnTo>
                    <a:pt x="1725295" y="1283589"/>
                  </a:lnTo>
                  <a:lnTo>
                    <a:pt x="1721738" y="1289812"/>
                  </a:lnTo>
                  <a:lnTo>
                    <a:pt x="1700529" y="1326170"/>
                  </a:lnTo>
                  <a:lnTo>
                    <a:pt x="1700529" y="1374140"/>
                  </a:lnTo>
                  <a:lnTo>
                    <a:pt x="1702538" y="1374140"/>
                  </a:lnTo>
                  <a:lnTo>
                    <a:pt x="1744090" y="1302893"/>
                  </a:lnTo>
                  <a:lnTo>
                    <a:pt x="1747647" y="1296670"/>
                  </a:lnTo>
                  <a:lnTo>
                    <a:pt x="1745614" y="1288796"/>
                  </a:lnTo>
                  <a:lnTo>
                    <a:pt x="1739391" y="1285113"/>
                  </a:lnTo>
                  <a:lnTo>
                    <a:pt x="1733169" y="1281557"/>
                  </a:lnTo>
                  <a:close/>
                </a:path>
                <a:path w="1748154" h="1400175">
                  <a:moveTo>
                    <a:pt x="1687576" y="1348377"/>
                  </a:moveTo>
                  <a:lnTo>
                    <a:pt x="1676400" y="1367536"/>
                  </a:lnTo>
                  <a:lnTo>
                    <a:pt x="1698752" y="1367536"/>
                  </a:lnTo>
                  <a:lnTo>
                    <a:pt x="1687576" y="1348377"/>
                  </a:lnTo>
                  <a:close/>
                </a:path>
                <a:path w="1748154" h="1400175">
                  <a:moveTo>
                    <a:pt x="1700529" y="1326170"/>
                  </a:moveTo>
                  <a:lnTo>
                    <a:pt x="1687576" y="1348377"/>
                  </a:lnTo>
                  <a:lnTo>
                    <a:pt x="1698752" y="1367536"/>
                  </a:lnTo>
                  <a:lnTo>
                    <a:pt x="1700529" y="1367536"/>
                  </a:lnTo>
                  <a:lnTo>
                    <a:pt x="1700529" y="1326170"/>
                  </a:lnTo>
                  <a:close/>
                </a:path>
                <a:path w="1748154" h="1400175">
                  <a:moveTo>
                    <a:pt x="1674622" y="12954"/>
                  </a:moveTo>
                  <a:lnTo>
                    <a:pt x="1674622" y="1326170"/>
                  </a:lnTo>
                  <a:lnTo>
                    <a:pt x="1687576" y="1348377"/>
                  </a:lnTo>
                  <a:lnTo>
                    <a:pt x="1700529" y="1326170"/>
                  </a:lnTo>
                  <a:lnTo>
                    <a:pt x="1700529" y="25908"/>
                  </a:lnTo>
                  <a:lnTo>
                    <a:pt x="1687576" y="25908"/>
                  </a:lnTo>
                  <a:lnTo>
                    <a:pt x="1674622" y="12954"/>
                  </a:lnTo>
                  <a:close/>
                </a:path>
                <a:path w="1748154" h="1400175">
                  <a:moveTo>
                    <a:pt x="169468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674622" y="25908"/>
                  </a:lnTo>
                  <a:lnTo>
                    <a:pt x="1674622" y="12954"/>
                  </a:lnTo>
                  <a:lnTo>
                    <a:pt x="1700529" y="12954"/>
                  </a:lnTo>
                  <a:lnTo>
                    <a:pt x="1700529" y="5842"/>
                  </a:lnTo>
                  <a:lnTo>
                    <a:pt x="1694687" y="0"/>
                  </a:lnTo>
                  <a:close/>
                </a:path>
                <a:path w="1748154" h="1400175">
                  <a:moveTo>
                    <a:pt x="1700529" y="12954"/>
                  </a:moveTo>
                  <a:lnTo>
                    <a:pt x="1674622" y="12954"/>
                  </a:lnTo>
                  <a:lnTo>
                    <a:pt x="1687576" y="25908"/>
                  </a:lnTo>
                  <a:lnTo>
                    <a:pt x="1700529" y="25908"/>
                  </a:lnTo>
                  <a:lnTo>
                    <a:pt x="1700529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70832" y="2578607"/>
              <a:ext cx="315467" cy="2325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68495" y="2600705"/>
              <a:ext cx="120650" cy="2125980"/>
            </a:xfrm>
            <a:custGeom>
              <a:avLst/>
              <a:gdLst/>
              <a:ahLst/>
              <a:cxnLst/>
              <a:rect l="l" t="t" r="r" b="b"/>
              <a:pathLst>
                <a:path w="120650" h="2125979">
                  <a:moveTo>
                    <a:pt x="14350" y="2007235"/>
                  </a:moveTo>
                  <a:lnTo>
                    <a:pt x="8254" y="2010918"/>
                  </a:lnTo>
                  <a:lnTo>
                    <a:pt x="2031" y="2014474"/>
                  </a:lnTo>
                  <a:lnTo>
                    <a:pt x="0" y="2022475"/>
                  </a:lnTo>
                  <a:lnTo>
                    <a:pt x="60070" y="2125472"/>
                  </a:lnTo>
                  <a:lnTo>
                    <a:pt x="75033" y="2099818"/>
                  </a:lnTo>
                  <a:lnTo>
                    <a:pt x="47116" y="2099818"/>
                  </a:lnTo>
                  <a:lnTo>
                    <a:pt x="47116" y="2051975"/>
                  </a:lnTo>
                  <a:lnTo>
                    <a:pt x="25907" y="2015617"/>
                  </a:lnTo>
                  <a:lnTo>
                    <a:pt x="22351" y="2009394"/>
                  </a:lnTo>
                  <a:lnTo>
                    <a:pt x="14350" y="2007235"/>
                  </a:lnTo>
                  <a:close/>
                </a:path>
                <a:path w="120650" h="2125979">
                  <a:moveTo>
                    <a:pt x="47116" y="2051975"/>
                  </a:moveTo>
                  <a:lnTo>
                    <a:pt x="47116" y="2099818"/>
                  </a:lnTo>
                  <a:lnTo>
                    <a:pt x="73025" y="2099818"/>
                  </a:lnTo>
                  <a:lnTo>
                    <a:pt x="73025" y="2093341"/>
                  </a:lnTo>
                  <a:lnTo>
                    <a:pt x="48894" y="2093341"/>
                  </a:lnTo>
                  <a:lnTo>
                    <a:pt x="60070" y="2074182"/>
                  </a:lnTo>
                  <a:lnTo>
                    <a:pt x="47116" y="2051975"/>
                  </a:lnTo>
                  <a:close/>
                </a:path>
                <a:path w="120650" h="2125979">
                  <a:moveTo>
                    <a:pt x="105790" y="2007235"/>
                  </a:moveTo>
                  <a:lnTo>
                    <a:pt x="97789" y="2009394"/>
                  </a:lnTo>
                  <a:lnTo>
                    <a:pt x="94233" y="2015617"/>
                  </a:lnTo>
                  <a:lnTo>
                    <a:pt x="73025" y="2051975"/>
                  </a:lnTo>
                  <a:lnTo>
                    <a:pt x="73025" y="2099818"/>
                  </a:lnTo>
                  <a:lnTo>
                    <a:pt x="75033" y="2099818"/>
                  </a:lnTo>
                  <a:lnTo>
                    <a:pt x="120141" y="2022475"/>
                  </a:lnTo>
                  <a:lnTo>
                    <a:pt x="118109" y="2014474"/>
                  </a:lnTo>
                  <a:lnTo>
                    <a:pt x="111887" y="2010918"/>
                  </a:lnTo>
                  <a:lnTo>
                    <a:pt x="105790" y="2007235"/>
                  </a:lnTo>
                  <a:close/>
                </a:path>
                <a:path w="120650" h="2125979">
                  <a:moveTo>
                    <a:pt x="60070" y="2074182"/>
                  </a:moveTo>
                  <a:lnTo>
                    <a:pt x="48894" y="2093341"/>
                  </a:lnTo>
                  <a:lnTo>
                    <a:pt x="71246" y="2093341"/>
                  </a:lnTo>
                  <a:lnTo>
                    <a:pt x="60070" y="2074182"/>
                  </a:lnTo>
                  <a:close/>
                </a:path>
                <a:path w="120650" h="2125979">
                  <a:moveTo>
                    <a:pt x="73025" y="2051975"/>
                  </a:moveTo>
                  <a:lnTo>
                    <a:pt x="60070" y="2074182"/>
                  </a:lnTo>
                  <a:lnTo>
                    <a:pt x="71246" y="2093341"/>
                  </a:lnTo>
                  <a:lnTo>
                    <a:pt x="73025" y="2093341"/>
                  </a:lnTo>
                  <a:lnTo>
                    <a:pt x="73025" y="2051975"/>
                  </a:lnTo>
                  <a:close/>
                </a:path>
                <a:path w="120650" h="2125979">
                  <a:moveTo>
                    <a:pt x="73025" y="0"/>
                  </a:moveTo>
                  <a:lnTo>
                    <a:pt x="47116" y="0"/>
                  </a:lnTo>
                  <a:lnTo>
                    <a:pt x="47116" y="2051975"/>
                  </a:lnTo>
                  <a:lnTo>
                    <a:pt x="60070" y="2074182"/>
                  </a:lnTo>
                  <a:lnTo>
                    <a:pt x="73024" y="205197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180332"/>
            <a:ext cx="2104644" cy="2106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3629" y="398780"/>
            <a:ext cx="4396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Declarando</a:t>
            </a:r>
            <a:r>
              <a:rPr spc="-70" dirty="0"/>
              <a:t> </a:t>
            </a:r>
            <a:r>
              <a:rPr spc="-5" dirty="0"/>
              <a:t>Array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1997893" y="2793492"/>
            <a:ext cx="572135" cy="494030"/>
            <a:chOff x="1997893" y="2793492"/>
            <a:chExt cx="572135" cy="494030"/>
          </a:xfrm>
        </p:grpSpPr>
        <p:sp>
          <p:nvSpPr>
            <p:cNvPr id="5" name="object 5"/>
            <p:cNvSpPr/>
            <p:nvPr/>
          </p:nvSpPr>
          <p:spPr>
            <a:xfrm>
              <a:off x="1997893" y="2836093"/>
              <a:ext cx="571640" cy="371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75688" y="2793492"/>
              <a:ext cx="414527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6064" y="2854452"/>
              <a:ext cx="495300" cy="2956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6064" y="2854452"/>
              <a:ext cx="495300" cy="295910"/>
            </a:xfrm>
            <a:custGeom>
              <a:avLst/>
              <a:gdLst/>
              <a:ahLst/>
              <a:cxnLst/>
              <a:rect l="l" t="t" r="r" b="b"/>
              <a:pathLst>
                <a:path w="495300" h="295910">
                  <a:moveTo>
                    <a:pt x="0" y="295656"/>
                  </a:moveTo>
                  <a:lnTo>
                    <a:pt x="495300" y="295656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23007" y="2853690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32888" y="2793492"/>
            <a:ext cx="588645" cy="494030"/>
            <a:chOff x="2532888" y="2793492"/>
            <a:chExt cx="588645" cy="494030"/>
          </a:xfrm>
        </p:grpSpPr>
        <p:sp>
          <p:nvSpPr>
            <p:cNvPr id="11" name="object 11"/>
            <p:cNvSpPr/>
            <p:nvPr/>
          </p:nvSpPr>
          <p:spPr>
            <a:xfrm>
              <a:off x="2532888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19756" y="2793492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80132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80132" y="2854451"/>
            <a:ext cx="49403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76955" y="2793492"/>
            <a:ext cx="588645" cy="494030"/>
            <a:chOff x="3076955" y="2793492"/>
            <a:chExt cx="588645" cy="494030"/>
          </a:xfrm>
        </p:grpSpPr>
        <p:sp>
          <p:nvSpPr>
            <p:cNvPr id="16" name="object 16"/>
            <p:cNvSpPr/>
            <p:nvPr/>
          </p:nvSpPr>
          <p:spPr>
            <a:xfrm>
              <a:off x="3076955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63823" y="2793492"/>
              <a:ext cx="414527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24199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124200" y="2854451"/>
            <a:ext cx="49403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21023" y="2793492"/>
            <a:ext cx="588645" cy="494030"/>
            <a:chOff x="3621023" y="2793492"/>
            <a:chExt cx="588645" cy="494030"/>
          </a:xfrm>
        </p:grpSpPr>
        <p:sp>
          <p:nvSpPr>
            <p:cNvPr id="21" name="object 21"/>
            <p:cNvSpPr/>
            <p:nvPr/>
          </p:nvSpPr>
          <p:spPr>
            <a:xfrm>
              <a:off x="3621023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07891" y="2793492"/>
              <a:ext cx="414527" cy="493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68267" y="2854452"/>
              <a:ext cx="493775" cy="295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668267" y="2854451"/>
            <a:ext cx="49403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65091" y="2793492"/>
            <a:ext cx="588645" cy="494030"/>
            <a:chOff x="4165091" y="2793492"/>
            <a:chExt cx="588645" cy="494030"/>
          </a:xfrm>
        </p:grpSpPr>
        <p:sp>
          <p:nvSpPr>
            <p:cNvPr id="26" name="object 26"/>
            <p:cNvSpPr/>
            <p:nvPr/>
          </p:nvSpPr>
          <p:spPr>
            <a:xfrm>
              <a:off x="4165091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51959" y="2793492"/>
              <a:ext cx="414527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12335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212335" y="2854451"/>
            <a:ext cx="49403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09159" y="2793492"/>
            <a:ext cx="588645" cy="494030"/>
            <a:chOff x="4709159" y="2793492"/>
            <a:chExt cx="588645" cy="494030"/>
          </a:xfrm>
        </p:grpSpPr>
        <p:sp>
          <p:nvSpPr>
            <p:cNvPr id="31" name="object 31"/>
            <p:cNvSpPr/>
            <p:nvPr/>
          </p:nvSpPr>
          <p:spPr>
            <a:xfrm>
              <a:off x="4709159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96027" y="2793492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56403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756403" y="2854451"/>
            <a:ext cx="49403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51703" y="2793492"/>
            <a:ext cx="589915" cy="494030"/>
            <a:chOff x="5251703" y="2793492"/>
            <a:chExt cx="589915" cy="494030"/>
          </a:xfrm>
        </p:grpSpPr>
        <p:sp>
          <p:nvSpPr>
            <p:cNvPr id="36" name="object 36"/>
            <p:cNvSpPr/>
            <p:nvPr/>
          </p:nvSpPr>
          <p:spPr>
            <a:xfrm>
              <a:off x="5251703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38571" y="2793492"/>
              <a:ext cx="414527" cy="4937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98947" y="2854452"/>
              <a:ext cx="495300" cy="295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298947" y="2854451"/>
            <a:ext cx="49530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95771" y="2793492"/>
            <a:ext cx="589915" cy="494030"/>
            <a:chOff x="5795771" y="2793492"/>
            <a:chExt cx="589915" cy="494030"/>
          </a:xfrm>
        </p:grpSpPr>
        <p:sp>
          <p:nvSpPr>
            <p:cNvPr id="41" name="object 41"/>
            <p:cNvSpPr/>
            <p:nvPr/>
          </p:nvSpPr>
          <p:spPr>
            <a:xfrm>
              <a:off x="5795771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882639" y="2793492"/>
              <a:ext cx="414527" cy="4937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843015" y="2854452"/>
              <a:ext cx="495300" cy="295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843015" y="2854451"/>
            <a:ext cx="49530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39840" y="2793492"/>
            <a:ext cx="589915" cy="494030"/>
            <a:chOff x="6339840" y="2793492"/>
            <a:chExt cx="589915" cy="494030"/>
          </a:xfrm>
        </p:grpSpPr>
        <p:sp>
          <p:nvSpPr>
            <p:cNvPr id="46" name="object 46"/>
            <p:cNvSpPr/>
            <p:nvPr/>
          </p:nvSpPr>
          <p:spPr>
            <a:xfrm>
              <a:off x="6339840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426708" y="2793492"/>
              <a:ext cx="414528" cy="4937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87084" y="2854452"/>
              <a:ext cx="495300" cy="295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387084" y="2854451"/>
            <a:ext cx="49530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83907" y="2793492"/>
            <a:ext cx="589915" cy="494030"/>
            <a:chOff x="6883907" y="2793492"/>
            <a:chExt cx="589915" cy="494030"/>
          </a:xfrm>
        </p:grpSpPr>
        <p:sp>
          <p:nvSpPr>
            <p:cNvPr id="51" name="object 51"/>
            <p:cNvSpPr/>
            <p:nvPr/>
          </p:nvSpPr>
          <p:spPr>
            <a:xfrm>
              <a:off x="6883907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22007" y="2793492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31151" y="2854452"/>
              <a:ext cx="495300" cy="295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931152" y="2854451"/>
            <a:ext cx="49530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27976" y="2793492"/>
            <a:ext cx="588645" cy="494030"/>
            <a:chOff x="7427976" y="2793492"/>
            <a:chExt cx="588645" cy="494030"/>
          </a:xfrm>
        </p:grpSpPr>
        <p:sp>
          <p:nvSpPr>
            <p:cNvPr id="56" name="object 56"/>
            <p:cNvSpPr/>
            <p:nvPr/>
          </p:nvSpPr>
          <p:spPr>
            <a:xfrm>
              <a:off x="7427976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66076" y="2793492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75220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475219" y="2854451"/>
            <a:ext cx="494030" cy="2959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972043" y="2793492"/>
            <a:ext cx="588645" cy="494030"/>
            <a:chOff x="7972043" y="2793492"/>
            <a:chExt cx="588645" cy="494030"/>
          </a:xfrm>
        </p:grpSpPr>
        <p:sp>
          <p:nvSpPr>
            <p:cNvPr id="61" name="object 61"/>
            <p:cNvSpPr/>
            <p:nvPr/>
          </p:nvSpPr>
          <p:spPr>
            <a:xfrm>
              <a:off x="7972043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010143" y="2793492"/>
              <a:ext cx="510540" cy="4937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019287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19287" y="2854452"/>
              <a:ext cx="494030" cy="295910"/>
            </a:xfrm>
            <a:custGeom>
              <a:avLst/>
              <a:gdLst/>
              <a:ahLst/>
              <a:cxnLst/>
              <a:rect l="l" t="t" r="r" b="b"/>
              <a:pathLst>
                <a:path w="494029" h="295910">
                  <a:moveTo>
                    <a:pt x="0" y="295656"/>
                  </a:moveTo>
                  <a:lnTo>
                    <a:pt x="493775" y="295656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8157718" y="2853690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3900" y="2945765"/>
            <a:ext cx="99631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Valores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79676" y="2290572"/>
            <a:ext cx="6591300" cy="608330"/>
            <a:chOff x="1979676" y="2290572"/>
            <a:chExt cx="6591300" cy="608330"/>
          </a:xfrm>
        </p:grpSpPr>
        <p:sp>
          <p:nvSpPr>
            <p:cNvPr id="68" name="object 68"/>
            <p:cNvSpPr/>
            <p:nvPr/>
          </p:nvSpPr>
          <p:spPr>
            <a:xfrm>
              <a:off x="1979676" y="2290572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035302" y="232638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69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459723" y="2290572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515350" y="232638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69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4202048" y="2390394"/>
            <a:ext cx="1673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Tamanho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(length)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10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949195" y="2442972"/>
            <a:ext cx="6654165" cy="315595"/>
            <a:chOff x="1949195" y="2442972"/>
            <a:chExt cx="6654165" cy="315595"/>
          </a:xfrm>
        </p:grpSpPr>
        <p:sp>
          <p:nvSpPr>
            <p:cNvPr id="74" name="object 74"/>
            <p:cNvSpPr/>
            <p:nvPr/>
          </p:nvSpPr>
          <p:spPr>
            <a:xfrm>
              <a:off x="1949195" y="2442972"/>
              <a:ext cx="2215896" cy="3154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106929" y="2520823"/>
              <a:ext cx="2016760" cy="120650"/>
            </a:xfrm>
            <a:custGeom>
              <a:avLst/>
              <a:gdLst/>
              <a:ahLst/>
              <a:cxnLst/>
              <a:rect l="l" t="t" r="r" b="b"/>
              <a:pathLst>
                <a:path w="201676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1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7" y="22351"/>
                  </a:lnTo>
                  <a:lnTo>
                    <a:pt x="118109" y="14350"/>
                  </a:lnTo>
                  <a:lnTo>
                    <a:pt x="114553" y="8254"/>
                  </a:lnTo>
                  <a:lnTo>
                    <a:pt x="110997" y="2031"/>
                  </a:lnTo>
                  <a:lnTo>
                    <a:pt x="102996" y="0"/>
                  </a:lnTo>
                  <a:close/>
                </a:path>
                <a:path w="201676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2016760" h="120650">
                  <a:moveTo>
                    <a:pt x="2016252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016252" y="73025"/>
                  </a:lnTo>
                  <a:lnTo>
                    <a:pt x="2016252" y="47116"/>
                  </a:lnTo>
                  <a:close/>
                </a:path>
                <a:path w="2016760" h="120650">
                  <a:moveTo>
                    <a:pt x="32131" y="48894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4"/>
                  </a:lnTo>
                  <a:close/>
                </a:path>
                <a:path w="201676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016760" h="120650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1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928360" y="2442972"/>
              <a:ext cx="2674619" cy="3154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71793" y="2520823"/>
              <a:ext cx="2472690" cy="120650"/>
            </a:xfrm>
            <a:custGeom>
              <a:avLst/>
              <a:gdLst/>
              <a:ahLst/>
              <a:cxnLst/>
              <a:rect l="l" t="t" r="r" b="b"/>
              <a:pathLst>
                <a:path w="2472690" h="120650">
                  <a:moveTo>
                    <a:pt x="2421019" y="60071"/>
                  </a:moveTo>
                  <a:lnTo>
                    <a:pt x="2356357" y="97789"/>
                  </a:lnTo>
                  <a:lnTo>
                    <a:pt x="2354199" y="105790"/>
                  </a:lnTo>
                  <a:lnTo>
                    <a:pt x="2357881" y="111887"/>
                  </a:lnTo>
                  <a:lnTo>
                    <a:pt x="2361437" y="118110"/>
                  </a:lnTo>
                  <a:lnTo>
                    <a:pt x="2369438" y="120141"/>
                  </a:lnTo>
                  <a:lnTo>
                    <a:pt x="2450225" y="73025"/>
                  </a:lnTo>
                  <a:lnTo>
                    <a:pt x="2446781" y="73025"/>
                  </a:lnTo>
                  <a:lnTo>
                    <a:pt x="2446781" y="71247"/>
                  </a:lnTo>
                  <a:lnTo>
                    <a:pt x="2440178" y="71247"/>
                  </a:lnTo>
                  <a:lnTo>
                    <a:pt x="2421019" y="60071"/>
                  </a:lnTo>
                  <a:close/>
                </a:path>
                <a:path w="2472690" h="120650">
                  <a:moveTo>
                    <a:pt x="2398812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398812" y="73025"/>
                  </a:lnTo>
                  <a:lnTo>
                    <a:pt x="2421019" y="60071"/>
                  </a:lnTo>
                  <a:lnTo>
                    <a:pt x="2398812" y="47116"/>
                  </a:lnTo>
                  <a:close/>
                </a:path>
                <a:path w="2472690" h="120650">
                  <a:moveTo>
                    <a:pt x="2450224" y="47116"/>
                  </a:moveTo>
                  <a:lnTo>
                    <a:pt x="2446781" y="47116"/>
                  </a:lnTo>
                  <a:lnTo>
                    <a:pt x="2446781" y="73025"/>
                  </a:lnTo>
                  <a:lnTo>
                    <a:pt x="2450225" y="73025"/>
                  </a:lnTo>
                  <a:lnTo>
                    <a:pt x="2472435" y="60071"/>
                  </a:lnTo>
                  <a:lnTo>
                    <a:pt x="2450224" y="47116"/>
                  </a:lnTo>
                  <a:close/>
                </a:path>
                <a:path w="2472690" h="120650">
                  <a:moveTo>
                    <a:pt x="2440178" y="48894"/>
                  </a:moveTo>
                  <a:lnTo>
                    <a:pt x="2421019" y="60071"/>
                  </a:lnTo>
                  <a:lnTo>
                    <a:pt x="2440178" y="71247"/>
                  </a:lnTo>
                  <a:lnTo>
                    <a:pt x="2440178" y="48894"/>
                  </a:lnTo>
                  <a:close/>
                </a:path>
                <a:path w="2472690" h="120650">
                  <a:moveTo>
                    <a:pt x="2446781" y="48894"/>
                  </a:moveTo>
                  <a:lnTo>
                    <a:pt x="2440178" y="48894"/>
                  </a:lnTo>
                  <a:lnTo>
                    <a:pt x="2440178" y="71247"/>
                  </a:lnTo>
                  <a:lnTo>
                    <a:pt x="2446781" y="71247"/>
                  </a:lnTo>
                  <a:lnTo>
                    <a:pt x="2446781" y="48894"/>
                  </a:lnTo>
                  <a:close/>
                </a:path>
                <a:path w="2472690" h="120650">
                  <a:moveTo>
                    <a:pt x="2369438" y="0"/>
                  </a:moveTo>
                  <a:lnTo>
                    <a:pt x="2361437" y="2031"/>
                  </a:lnTo>
                  <a:lnTo>
                    <a:pt x="2357881" y="8254"/>
                  </a:lnTo>
                  <a:lnTo>
                    <a:pt x="2354199" y="14350"/>
                  </a:lnTo>
                  <a:lnTo>
                    <a:pt x="2356357" y="22351"/>
                  </a:lnTo>
                  <a:lnTo>
                    <a:pt x="2421019" y="60071"/>
                  </a:lnTo>
                  <a:lnTo>
                    <a:pt x="2440178" y="48894"/>
                  </a:lnTo>
                  <a:lnTo>
                    <a:pt x="2446781" y="48894"/>
                  </a:lnTo>
                  <a:lnTo>
                    <a:pt x="2446781" y="47116"/>
                  </a:lnTo>
                  <a:lnTo>
                    <a:pt x="2450224" y="47116"/>
                  </a:lnTo>
                  <a:lnTo>
                    <a:pt x="2369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2165350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130551" y="3279647"/>
            <a:ext cx="315595" cy="567055"/>
            <a:chOff x="2130551" y="3279647"/>
            <a:chExt cx="315595" cy="567055"/>
          </a:xfrm>
        </p:grpSpPr>
        <p:sp>
          <p:nvSpPr>
            <p:cNvPr id="80" name="object 80"/>
            <p:cNvSpPr/>
            <p:nvPr/>
          </p:nvSpPr>
          <p:spPr>
            <a:xfrm>
              <a:off x="2130551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226690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8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6" y="117347"/>
                  </a:lnTo>
                  <a:lnTo>
                    <a:pt x="22097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8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1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2691510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656332" y="3279647"/>
            <a:ext cx="315595" cy="567055"/>
            <a:chOff x="2656332" y="3279647"/>
            <a:chExt cx="315595" cy="567055"/>
          </a:xfrm>
        </p:grpSpPr>
        <p:sp>
          <p:nvSpPr>
            <p:cNvPr id="84" name="object 84"/>
            <p:cNvSpPr/>
            <p:nvPr/>
          </p:nvSpPr>
          <p:spPr>
            <a:xfrm>
              <a:off x="2656332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752471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3248405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214116" y="3279647"/>
            <a:ext cx="315595" cy="567055"/>
            <a:chOff x="3214116" y="3279647"/>
            <a:chExt cx="315595" cy="567055"/>
          </a:xfrm>
        </p:grpSpPr>
        <p:sp>
          <p:nvSpPr>
            <p:cNvPr id="88" name="object 88"/>
            <p:cNvSpPr/>
            <p:nvPr/>
          </p:nvSpPr>
          <p:spPr>
            <a:xfrm>
              <a:off x="3214116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310255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3790950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3]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756659" y="3279647"/>
            <a:ext cx="315595" cy="567055"/>
            <a:chOff x="3756659" y="3279647"/>
            <a:chExt cx="315595" cy="567055"/>
          </a:xfrm>
        </p:grpSpPr>
        <p:sp>
          <p:nvSpPr>
            <p:cNvPr id="92" name="object 92"/>
            <p:cNvSpPr/>
            <p:nvPr/>
          </p:nvSpPr>
          <p:spPr>
            <a:xfrm>
              <a:off x="3756659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852798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4316729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4]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282440" y="3279647"/>
            <a:ext cx="315595" cy="567055"/>
            <a:chOff x="4282440" y="3279647"/>
            <a:chExt cx="315595" cy="567055"/>
          </a:xfrm>
        </p:grpSpPr>
        <p:sp>
          <p:nvSpPr>
            <p:cNvPr id="96" name="object 96"/>
            <p:cNvSpPr/>
            <p:nvPr/>
          </p:nvSpPr>
          <p:spPr>
            <a:xfrm>
              <a:off x="428244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37857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4873497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5]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4838700" y="3279647"/>
            <a:ext cx="315595" cy="567055"/>
            <a:chOff x="4838700" y="3279647"/>
            <a:chExt cx="315595" cy="567055"/>
          </a:xfrm>
        </p:grpSpPr>
        <p:sp>
          <p:nvSpPr>
            <p:cNvPr id="100" name="object 100"/>
            <p:cNvSpPr/>
            <p:nvPr/>
          </p:nvSpPr>
          <p:spPr>
            <a:xfrm>
              <a:off x="483870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93483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5430139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6]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394959" y="3279647"/>
            <a:ext cx="315595" cy="567055"/>
            <a:chOff x="5394959" y="3279647"/>
            <a:chExt cx="315595" cy="567055"/>
          </a:xfrm>
        </p:grpSpPr>
        <p:sp>
          <p:nvSpPr>
            <p:cNvPr id="104" name="object 104"/>
            <p:cNvSpPr/>
            <p:nvPr/>
          </p:nvSpPr>
          <p:spPr>
            <a:xfrm>
              <a:off x="5394959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491098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5955919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7]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5920740" y="3279647"/>
            <a:ext cx="315595" cy="567055"/>
            <a:chOff x="5920740" y="3279647"/>
            <a:chExt cx="315595" cy="567055"/>
          </a:xfrm>
        </p:grpSpPr>
        <p:sp>
          <p:nvSpPr>
            <p:cNvPr id="108" name="object 108"/>
            <p:cNvSpPr/>
            <p:nvPr/>
          </p:nvSpPr>
          <p:spPr>
            <a:xfrm>
              <a:off x="592074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01687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6512814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8]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477000" y="3279647"/>
            <a:ext cx="315595" cy="567055"/>
            <a:chOff x="6477000" y="3279647"/>
            <a:chExt cx="315595" cy="567055"/>
          </a:xfrm>
        </p:grpSpPr>
        <p:sp>
          <p:nvSpPr>
            <p:cNvPr id="112" name="object 112"/>
            <p:cNvSpPr/>
            <p:nvPr/>
          </p:nvSpPr>
          <p:spPr>
            <a:xfrm>
              <a:off x="6477000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57313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6" y="117347"/>
                  </a:lnTo>
                  <a:lnTo>
                    <a:pt x="22097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1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7055357" y="380893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9]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019543" y="3279647"/>
            <a:ext cx="315595" cy="567055"/>
            <a:chOff x="7019543" y="3279647"/>
            <a:chExt cx="315595" cy="567055"/>
          </a:xfrm>
        </p:grpSpPr>
        <p:sp>
          <p:nvSpPr>
            <p:cNvPr id="116" name="object 116"/>
            <p:cNvSpPr/>
            <p:nvPr/>
          </p:nvSpPr>
          <p:spPr>
            <a:xfrm>
              <a:off x="7019543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115682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3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3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7581138" y="3808933"/>
            <a:ext cx="292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7578852" y="3279647"/>
            <a:ext cx="315595" cy="567055"/>
            <a:chOff x="7578852" y="3279647"/>
            <a:chExt cx="315595" cy="567055"/>
          </a:xfrm>
        </p:grpSpPr>
        <p:sp>
          <p:nvSpPr>
            <p:cNvPr id="120" name="object 120"/>
            <p:cNvSpPr/>
            <p:nvPr/>
          </p:nvSpPr>
          <p:spPr>
            <a:xfrm>
              <a:off x="7578852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674991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8137906" y="3808933"/>
            <a:ext cx="291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1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8135111" y="3279647"/>
            <a:ext cx="315595" cy="567055"/>
            <a:chOff x="8135111" y="3279647"/>
            <a:chExt cx="315595" cy="567055"/>
          </a:xfrm>
        </p:grpSpPr>
        <p:sp>
          <p:nvSpPr>
            <p:cNvPr id="124" name="object 124"/>
            <p:cNvSpPr/>
            <p:nvPr/>
          </p:nvSpPr>
          <p:spPr>
            <a:xfrm>
              <a:off x="8135111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231250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3" y="116712"/>
                  </a:lnTo>
                  <a:lnTo>
                    <a:pt x="105537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9" y="104012"/>
                  </a:lnTo>
                  <a:lnTo>
                    <a:pt x="116713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/>
          <p:cNvSpPr txBox="1"/>
          <p:nvPr/>
        </p:nvSpPr>
        <p:spPr>
          <a:xfrm>
            <a:off x="723265" y="3656330"/>
            <a:ext cx="100012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Ín</a:t>
            </a:r>
            <a:r>
              <a:rPr sz="1400" b="1" spc="5" dirty="0">
                <a:latin typeface="Georgia"/>
                <a:cs typeface="Georgia"/>
              </a:rPr>
              <a:t>d</a:t>
            </a:r>
            <a:r>
              <a:rPr sz="1400" b="1" dirty="0">
                <a:latin typeface="Georgia"/>
                <a:cs typeface="Georgia"/>
              </a:rPr>
              <a:t>ices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73380" y="1701800"/>
            <a:ext cx="13468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Inicialização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946148" y="1613845"/>
            <a:ext cx="2257425" cy="602615"/>
            <a:chOff x="1946148" y="1613845"/>
            <a:chExt cx="2257425" cy="602615"/>
          </a:xfrm>
        </p:grpSpPr>
        <p:sp>
          <p:nvSpPr>
            <p:cNvPr id="129" name="object 129"/>
            <p:cNvSpPr/>
            <p:nvPr/>
          </p:nvSpPr>
          <p:spPr>
            <a:xfrm>
              <a:off x="1996427" y="1613845"/>
              <a:ext cx="2164105" cy="5716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946148" y="1650492"/>
              <a:ext cx="2257044" cy="5654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034540" y="1632204"/>
              <a:ext cx="2087880" cy="495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2034539" y="1632204"/>
            <a:ext cx="2087880" cy="4953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800" dirty="0">
                <a:latin typeface="Carlito" panose="020F0502020204030204"/>
                <a:cs typeface="Carlito" panose="020F0502020204030204"/>
              </a:rPr>
              <a:t>a[] =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new </a:t>
            </a:r>
            <a:r>
              <a:rPr sz="1800" spc="-10" dirty="0">
                <a:latin typeface="Carlito" panose="020F0502020204030204"/>
                <a:cs typeface="Carlito" panose="020F0502020204030204"/>
              </a:rPr>
              <a:t>int[12];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4553711" y="1613845"/>
            <a:ext cx="3778250" cy="602615"/>
            <a:chOff x="4553711" y="1613845"/>
            <a:chExt cx="3778250" cy="602615"/>
          </a:xfrm>
        </p:grpSpPr>
        <p:sp>
          <p:nvSpPr>
            <p:cNvPr id="134" name="object 134"/>
            <p:cNvSpPr/>
            <p:nvPr/>
          </p:nvSpPr>
          <p:spPr>
            <a:xfrm>
              <a:off x="4603996" y="1613845"/>
              <a:ext cx="3727718" cy="57164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553711" y="1650492"/>
              <a:ext cx="3691128" cy="5654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4642103" y="1632204"/>
              <a:ext cx="3651504" cy="495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4642103" y="1632204"/>
            <a:ext cx="3651885" cy="4953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800" dirty="0">
                <a:latin typeface="Carlito" panose="020F0502020204030204"/>
                <a:cs typeface="Carlito" panose="020F0502020204030204"/>
              </a:rPr>
              <a:t>[]a =</a:t>
            </a:r>
            <a:r>
              <a:rPr sz="1800" spc="-10" dirty="0">
                <a:latin typeface="Carlito" panose="020F0502020204030204"/>
                <a:cs typeface="Carlito" panose="020F0502020204030204"/>
              </a:rPr>
              <a:t>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{1,2,3,4,5,6,7,8,9,10,11,12};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265167" y="1650238"/>
            <a:ext cx="23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||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63214" y="4947615"/>
            <a:ext cx="5057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“Pode </a:t>
            </a: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guardar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somente</a:t>
            </a: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papel”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114" dirty="0">
                <a:solidFill>
                  <a:srgbClr val="585858"/>
                </a:solidFill>
                <a:latin typeface="Arial"/>
                <a:cs typeface="Arial"/>
              </a:rPr>
              <a:t>(Um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único </a:t>
            </a: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dado, </a:t>
            </a:r>
            <a:r>
              <a:rPr sz="1600" b="1" spc="65" dirty="0">
                <a:solidFill>
                  <a:srgbClr val="585858"/>
                </a:solidFill>
                <a:latin typeface="Arial"/>
                <a:cs typeface="Arial"/>
              </a:rPr>
              <a:t>anteriormente</a:t>
            </a:r>
            <a:r>
              <a:rPr sz="1600" b="1" spc="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definido)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1872995" y="5096255"/>
            <a:ext cx="1545590" cy="315595"/>
            <a:chOff x="1872995" y="5096255"/>
            <a:chExt cx="1545590" cy="315595"/>
          </a:xfrm>
        </p:grpSpPr>
        <p:sp>
          <p:nvSpPr>
            <p:cNvPr id="141" name="object 141"/>
            <p:cNvSpPr/>
            <p:nvPr/>
          </p:nvSpPr>
          <p:spPr>
            <a:xfrm>
              <a:off x="1872995" y="5096255"/>
              <a:ext cx="1545335" cy="3154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916429" y="5174106"/>
              <a:ext cx="1343660" cy="120650"/>
            </a:xfrm>
            <a:custGeom>
              <a:avLst/>
              <a:gdLst/>
              <a:ahLst/>
              <a:cxnLst/>
              <a:rect l="l" t="t" r="r" b="b"/>
              <a:pathLst>
                <a:path w="1343660" h="120650">
                  <a:moveTo>
                    <a:pt x="1292116" y="60071"/>
                  </a:moveTo>
                  <a:lnTo>
                    <a:pt x="1227455" y="97790"/>
                  </a:lnTo>
                  <a:lnTo>
                    <a:pt x="1225295" y="105791"/>
                  </a:lnTo>
                  <a:lnTo>
                    <a:pt x="1228978" y="111887"/>
                  </a:lnTo>
                  <a:lnTo>
                    <a:pt x="1232534" y="118110"/>
                  </a:lnTo>
                  <a:lnTo>
                    <a:pt x="1240408" y="120142"/>
                  </a:lnTo>
                  <a:lnTo>
                    <a:pt x="1246632" y="116586"/>
                  </a:lnTo>
                  <a:lnTo>
                    <a:pt x="1321321" y="73025"/>
                  </a:lnTo>
                  <a:lnTo>
                    <a:pt x="1317878" y="73025"/>
                  </a:lnTo>
                  <a:lnTo>
                    <a:pt x="1317878" y="71247"/>
                  </a:lnTo>
                  <a:lnTo>
                    <a:pt x="1311275" y="71247"/>
                  </a:lnTo>
                  <a:lnTo>
                    <a:pt x="1292116" y="60071"/>
                  </a:lnTo>
                  <a:close/>
                </a:path>
                <a:path w="1343660" h="120650">
                  <a:moveTo>
                    <a:pt x="126990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269909" y="73025"/>
                  </a:lnTo>
                  <a:lnTo>
                    <a:pt x="1292116" y="60071"/>
                  </a:lnTo>
                  <a:lnTo>
                    <a:pt x="1269909" y="47117"/>
                  </a:lnTo>
                  <a:close/>
                </a:path>
                <a:path w="1343660" h="120650">
                  <a:moveTo>
                    <a:pt x="1321321" y="47117"/>
                  </a:moveTo>
                  <a:lnTo>
                    <a:pt x="1317878" y="47117"/>
                  </a:lnTo>
                  <a:lnTo>
                    <a:pt x="1317878" y="73025"/>
                  </a:lnTo>
                  <a:lnTo>
                    <a:pt x="1321321" y="73025"/>
                  </a:lnTo>
                  <a:lnTo>
                    <a:pt x="1343533" y="60071"/>
                  </a:lnTo>
                  <a:lnTo>
                    <a:pt x="1321321" y="47117"/>
                  </a:lnTo>
                  <a:close/>
                </a:path>
                <a:path w="1343660" h="120650">
                  <a:moveTo>
                    <a:pt x="1311275" y="48895"/>
                  </a:moveTo>
                  <a:lnTo>
                    <a:pt x="1292116" y="60071"/>
                  </a:lnTo>
                  <a:lnTo>
                    <a:pt x="1311275" y="71247"/>
                  </a:lnTo>
                  <a:lnTo>
                    <a:pt x="1311275" y="48895"/>
                  </a:lnTo>
                  <a:close/>
                </a:path>
                <a:path w="1343660" h="120650">
                  <a:moveTo>
                    <a:pt x="1317878" y="48895"/>
                  </a:moveTo>
                  <a:lnTo>
                    <a:pt x="1311275" y="48895"/>
                  </a:lnTo>
                  <a:lnTo>
                    <a:pt x="1311275" y="71247"/>
                  </a:lnTo>
                  <a:lnTo>
                    <a:pt x="1317878" y="71247"/>
                  </a:lnTo>
                  <a:lnTo>
                    <a:pt x="1317878" y="48895"/>
                  </a:lnTo>
                  <a:close/>
                </a:path>
                <a:path w="1343660" h="120650">
                  <a:moveTo>
                    <a:pt x="1240408" y="0"/>
                  </a:moveTo>
                  <a:lnTo>
                    <a:pt x="1232534" y="2032"/>
                  </a:lnTo>
                  <a:lnTo>
                    <a:pt x="1228978" y="8255"/>
                  </a:lnTo>
                  <a:lnTo>
                    <a:pt x="1225295" y="14351"/>
                  </a:lnTo>
                  <a:lnTo>
                    <a:pt x="1227455" y="22352"/>
                  </a:lnTo>
                  <a:lnTo>
                    <a:pt x="1292116" y="60071"/>
                  </a:lnTo>
                  <a:lnTo>
                    <a:pt x="1311275" y="48895"/>
                  </a:lnTo>
                  <a:lnTo>
                    <a:pt x="1317878" y="48895"/>
                  </a:lnTo>
                  <a:lnTo>
                    <a:pt x="1317878" y="47117"/>
                  </a:lnTo>
                  <a:lnTo>
                    <a:pt x="1321321" y="47117"/>
                  </a:lnTo>
                  <a:lnTo>
                    <a:pt x="1246632" y="3556"/>
                  </a:lnTo>
                  <a:lnTo>
                    <a:pt x="1240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401955"/>
            <a:ext cx="687324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1535" algn="l"/>
              </a:tabLst>
            </a:pPr>
            <a:r>
              <a:rPr dirty="0"/>
              <a:t>^</a:t>
            </a:r>
            <a:r>
              <a:rPr spc="-5" dirty="0"/>
              <a:t> </a:t>
            </a:r>
            <a:r>
              <a:rPr dirty="0"/>
              <a:t>(	</a:t>
            </a:r>
            <a:r>
              <a:rPr spc="-5" dirty="0"/>
              <a:t>ou exclusivo binário</a:t>
            </a:r>
            <a:r>
              <a:rPr spc="-95" dirty="0"/>
              <a:t> </a:t>
            </a:r>
            <a:r>
              <a:rPr dirty="0"/>
              <a:t>)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4635" y="1350645"/>
          <a:ext cx="5629910" cy="307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/>
                <a:gridCol w="1275080"/>
                <a:gridCol w="1540510"/>
                <a:gridCol w="1407160"/>
              </a:tblGrid>
              <a:tr h="61531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 panose="020F0502020204030204"/>
                          <a:cs typeface="Carlito" panose="020F0502020204030204"/>
                        </a:rPr>
                        <a:t>Condição</a:t>
                      </a:r>
                      <a:r>
                        <a:rPr sz="1800" b="1" spc="-75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800" b="1" dirty="0">
                          <a:latin typeface="Carlito" panose="020F0502020204030204"/>
                          <a:cs typeface="Carlito" panose="020F0502020204030204"/>
                        </a:rPr>
                        <a:t>1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Operador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5" dirty="0">
                          <a:latin typeface="Carlito" panose="020F0502020204030204"/>
                          <a:cs typeface="Carlito" panose="020F0502020204030204"/>
                        </a:rPr>
                        <a:t>Condição2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0" dirty="0">
                          <a:latin typeface="Carlito" panose="020F0502020204030204"/>
                          <a:cs typeface="Carlito" panose="020F0502020204030204"/>
                        </a:rPr>
                        <a:t>Resultado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Carlito" panose="020F0502020204030204"/>
                          <a:cs typeface="Carlito" panose="020F0502020204030204"/>
                        </a:rPr>
                        <a:t>^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8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739775"/>
            <a:ext cx="2505075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299" y="1365646"/>
            <a:ext cx="7466965" cy="3273425"/>
            <a:chOff x="769299" y="1365646"/>
            <a:chExt cx="7466965" cy="3273425"/>
          </a:xfrm>
        </p:grpSpPr>
        <p:sp>
          <p:nvSpPr>
            <p:cNvPr id="3" name="object 3"/>
            <p:cNvSpPr/>
            <p:nvPr/>
          </p:nvSpPr>
          <p:spPr>
            <a:xfrm>
              <a:off x="769299" y="1365646"/>
              <a:ext cx="7466755" cy="23698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3969" y="4186392"/>
              <a:ext cx="57164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21764" y="4145280"/>
              <a:ext cx="414527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2140" y="4204715"/>
              <a:ext cx="495300" cy="297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02" y="415544"/>
            <a:ext cx="791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8425" algn="l"/>
              </a:tabLst>
            </a:pPr>
            <a:r>
              <a:rPr sz="4200" dirty="0"/>
              <a:t>Acessando	</a:t>
            </a:r>
            <a:r>
              <a:rPr sz="4200" spc="-5" dirty="0"/>
              <a:t>um elemento do</a:t>
            </a:r>
            <a:r>
              <a:rPr sz="4200" spc="-80" dirty="0"/>
              <a:t> </a:t>
            </a:r>
            <a:r>
              <a:rPr sz="4200" spc="-5" dirty="0"/>
              <a:t>Array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882139" y="4204715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78964" y="4145279"/>
            <a:ext cx="589915" cy="494030"/>
            <a:chOff x="2378964" y="4145279"/>
            <a:chExt cx="589915" cy="494030"/>
          </a:xfrm>
        </p:grpSpPr>
        <p:sp>
          <p:nvSpPr>
            <p:cNvPr id="10" name="object 10"/>
            <p:cNvSpPr/>
            <p:nvPr/>
          </p:nvSpPr>
          <p:spPr>
            <a:xfrm>
              <a:off x="2378964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65832" y="4145279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6208" y="4204715"/>
              <a:ext cx="495300" cy="2971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426207" y="4204715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23032" y="4145279"/>
            <a:ext cx="588645" cy="494030"/>
            <a:chOff x="2923032" y="4145279"/>
            <a:chExt cx="588645" cy="494030"/>
          </a:xfrm>
        </p:grpSpPr>
        <p:sp>
          <p:nvSpPr>
            <p:cNvPr id="15" name="object 15"/>
            <p:cNvSpPr/>
            <p:nvPr/>
          </p:nvSpPr>
          <p:spPr>
            <a:xfrm>
              <a:off x="2923032" y="4177283"/>
              <a:ext cx="588264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09900" y="4145279"/>
              <a:ext cx="414527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70276" y="4204715"/>
              <a:ext cx="493775" cy="297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70276" y="4204715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67100" y="4145279"/>
            <a:ext cx="588645" cy="494030"/>
            <a:chOff x="3467100" y="4145279"/>
            <a:chExt cx="588645" cy="494030"/>
          </a:xfrm>
        </p:grpSpPr>
        <p:sp>
          <p:nvSpPr>
            <p:cNvPr id="20" name="object 20"/>
            <p:cNvSpPr/>
            <p:nvPr/>
          </p:nvSpPr>
          <p:spPr>
            <a:xfrm>
              <a:off x="3467100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53968" y="4145279"/>
              <a:ext cx="414527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14344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514344" y="4204715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11167" y="4145279"/>
            <a:ext cx="588645" cy="494030"/>
            <a:chOff x="4011167" y="4145279"/>
            <a:chExt cx="588645" cy="494030"/>
          </a:xfrm>
        </p:grpSpPr>
        <p:sp>
          <p:nvSpPr>
            <p:cNvPr id="25" name="object 25"/>
            <p:cNvSpPr/>
            <p:nvPr/>
          </p:nvSpPr>
          <p:spPr>
            <a:xfrm>
              <a:off x="4011167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98035" y="4145279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58411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058411" y="4204715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55235" y="4145279"/>
            <a:ext cx="588645" cy="494030"/>
            <a:chOff x="4555235" y="4145279"/>
            <a:chExt cx="588645" cy="494030"/>
          </a:xfrm>
        </p:grpSpPr>
        <p:sp>
          <p:nvSpPr>
            <p:cNvPr id="30" name="object 30"/>
            <p:cNvSpPr/>
            <p:nvPr/>
          </p:nvSpPr>
          <p:spPr>
            <a:xfrm>
              <a:off x="4555235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2103" y="4145279"/>
              <a:ext cx="414527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02479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602479" y="4204715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99303" y="4145279"/>
            <a:ext cx="588645" cy="494030"/>
            <a:chOff x="5099303" y="4145279"/>
            <a:chExt cx="588645" cy="494030"/>
          </a:xfrm>
        </p:grpSpPr>
        <p:sp>
          <p:nvSpPr>
            <p:cNvPr id="35" name="object 35"/>
            <p:cNvSpPr/>
            <p:nvPr/>
          </p:nvSpPr>
          <p:spPr>
            <a:xfrm>
              <a:off x="5099303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86171" y="4145279"/>
              <a:ext cx="414527" cy="4937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46547" y="4204715"/>
              <a:ext cx="493775" cy="297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146547" y="4204715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41847" y="4145279"/>
            <a:ext cx="589915" cy="494030"/>
            <a:chOff x="5641847" y="4145279"/>
            <a:chExt cx="589915" cy="494030"/>
          </a:xfrm>
        </p:grpSpPr>
        <p:sp>
          <p:nvSpPr>
            <p:cNvPr id="40" name="object 40"/>
            <p:cNvSpPr/>
            <p:nvPr/>
          </p:nvSpPr>
          <p:spPr>
            <a:xfrm>
              <a:off x="5641847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28715" y="4145279"/>
              <a:ext cx="414527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89091" y="4204715"/>
              <a:ext cx="495300" cy="297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689091" y="4204715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185915" y="4145279"/>
            <a:ext cx="589915" cy="494030"/>
            <a:chOff x="6185915" y="4145279"/>
            <a:chExt cx="589915" cy="494030"/>
          </a:xfrm>
        </p:grpSpPr>
        <p:sp>
          <p:nvSpPr>
            <p:cNvPr id="45" name="object 45"/>
            <p:cNvSpPr/>
            <p:nvPr/>
          </p:nvSpPr>
          <p:spPr>
            <a:xfrm>
              <a:off x="6185915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72783" y="4145279"/>
              <a:ext cx="414528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33159" y="4204715"/>
              <a:ext cx="495299" cy="2971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233159" y="4204715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729983" y="4145279"/>
            <a:ext cx="589915" cy="494030"/>
            <a:chOff x="6729983" y="4145279"/>
            <a:chExt cx="589915" cy="494030"/>
          </a:xfrm>
        </p:grpSpPr>
        <p:sp>
          <p:nvSpPr>
            <p:cNvPr id="50" name="object 50"/>
            <p:cNvSpPr/>
            <p:nvPr/>
          </p:nvSpPr>
          <p:spPr>
            <a:xfrm>
              <a:off x="6729983" y="4177283"/>
              <a:ext cx="589787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68083" y="4145279"/>
              <a:ext cx="510540" cy="4937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77227" y="4204715"/>
              <a:ext cx="495300" cy="2971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777228" y="4204715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274052" y="4145279"/>
            <a:ext cx="589915" cy="494030"/>
            <a:chOff x="7274052" y="4145279"/>
            <a:chExt cx="589915" cy="494030"/>
          </a:xfrm>
        </p:grpSpPr>
        <p:sp>
          <p:nvSpPr>
            <p:cNvPr id="55" name="object 55"/>
            <p:cNvSpPr/>
            <p:nvPr/>
          </p:nvSpPr>
          <p:spPr>
            <a:xfrm>
              <a:off x="7274052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312152" y="4145279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321296" y="4204715"/>
              <a:ext cx="495300" cy="297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321295" y="4204715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818119" y="4145279"/>
            <a:ext cx="588645" cy="494030"/>
            <a:chOff x="7818119" y="4145279"/>
            <a:chExt cx="588645" cy="494030"/>
          </a:xfrm>
        </p:grpSpPr>
        <p:sp>
          <p:nvSpPr>
            <p:cNvPr id="60" name="object 60"/>
            <p:cNvSpPr/>
            <p:nvPr/>
          </p:nvSpPr>
          <p:spPr>
            <a:xfrm>
              <a:off x="7818119" y="4177283"/>
              <a:ext cx="588264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856219" y="4145279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865363" y="4204715"/>
              <a:ext cx="493775" cy="2971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865364" y="4204715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5950" y="4229735"/>
            <a:ext cx="9505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Valores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825751" y="3573779"/>
            <a:ext cx="6593205" cy="608330"/>
            <a:chOff x="1825751" y="3573779"/>
            <a:chExt cx="6593205" cy="608330"/>
          </a:xfrm>
        </p:grpSpPr>
        <p:sp>
          <p:nvSpPr>
            <p:cNvPr id="66" name="object 66"/>
            <p:cNvSpPr/>
            <p:nvPr/>
          </p:nvSpPr>
          <p:spPr>
            <a:xfrm>
              <a:off x="1825751" y="3573779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81377" y="3609593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307323" y="3573779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62949" y="3609593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4048505" y="3673855"/>
            <a:ext cx="16725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Tamanho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(length)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9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795272" y="3726179"/>
            <a:ext cx="6654165" cy="315595"/>
            <a:chOff x="1795272" y="3726179"/>
            <a:chExt cx="6654165" cy="315595"/>
          </a:xfrm>
        </p:grpSpPr>
        <p:sp>
          <p:nvSpPr>
            <p:cNvPr id="72" name="object 72"/>
            <p:cNvSpPr/>
            <p:nvPr/>
          </p:nvSpPr>
          <p:spPr>
            <a:xfrm>
              <a:off x="1795272" y="3726179"/>
              <a:ext cx="2215896" cy="31546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953006" y="3804030"/>
              <a:ext cx="2016760" cy="120650"/>
            </a:xfrm>
            <a:custGeom>
              <a:avLst/>
              <a:gdLst/>
              <a:ahLst/>
              <a:cxnLst/>
              <a:rect l="l" t="t" r="r" b="b"/>
              <a:pathLst>
                <a:path w="201676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1"/>
                  </a:lnTo>
                  <a:lnTo>
                    <a:pt x="116077" y="97790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2"/>
                  </a:lnTo>
                  <a:lnTo>
                    <a:pt x="118110" y="14351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</a:path>
                <a:path w="2016760" h="12065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2016760" h="120650">
                  <a:moveTo>
                    <a:pt x="20162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016252" y="73025"/>
                  </a:lnTo>
                  <a:lnTo>
                    <a:pt x="2016252" y="47117"/>
                  </a:lnTo>
                  <a:close/>
                </a:path>
                <a:path w="201676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201676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01676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774436" y="3726179"/>
              <a:ext cx="2674619" cy="3154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817869" y="3804030"/>
              <a:ext cx="2472690" cy="120650"/>
            </a:xfrm>
            <a:custGeom>
              <a:avLst/>
              <a:gdLst/>
              <a:ahLst/>
              <a:cxnLst/>
              <a:rect l="l" t="t" r="r" b="b"/>
              <a:pathLst>
                <a:path w="2472690" h="120650">
                  <a:moveTo>
                    <a:pt x="2421019" y="60071"/>
                  </a:moveTo>
                  <a:lnTo>
                    <a:pt x="2356357" y="97790"/>
                  </a:lnTo>
                  <a:lnTo>
                    <a:pt x="2354199" y="105791"/>
                  </a:lnTo>
                  <a:lnTo>
                    <a:pt x="2357881" y="111887"/>
                  </a:lnTo>
                  <a:lnTo>
                    <a:pt x="2361437" y="118110"/>
                  </a:lnTo>
                  <a:lnTo>
                    <a:pt x="2369438" y="120142"/>
                  </a:lnTo>
                  <a:lnTo>
                    <a:pt x="2450225" y="73025"/>
                  </a:lnTo>
                  <a:lnTo>
                    <a:pt x="2446781" y="73025"/>
                  </a:lnTo>
                  <a:lnTo>
                    <a:pt x="2446781" y="71247"/>
                  </a:lnTo>
                  <a:lnTo>
                    <a:pt x="2440178" y="71247"/>
                  </a:lnTo>
                  <a:lnTo>
                    <a:pt x="2421019" y="60071"/>
                  </a:lnTo>
                  <a:close/>
                </a:path>
                <a:path w="2472690" h="120650">
                  <a:moveTo>
                    <a:pt x="2398812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398812" y="73025"/>
                  </a:lnTo>
                  <a:lnTo>
                    <a:pt x="2421019" y="60071"/>
                  </a:lnTo>
                  <a:lnTo>
                    <a:pt x="2398812" y="47117"/>
                  </a:lnTo>
                  <a:close/>
                </a:path>
                <a:path w="2472690" h="120650">
                  <a:moveTo>
                    <a:pt x="2450224" y="47117"/>
                  </a:moveTo>
                  <a:lnTo>
                    <a:pt x="2446781" y="47117"/>
                  </a:lnTo>
                  <a:lnTo>
                    <a:pt x="2446781" y="73025"/>
                  </a:lnTo>
                  <a:lnTo>
                    <a:pt x="2450225" y="73025"/>
                  </a:lnTo>
                  <a:lnTo>
                    <a:pt x="2472435" y="60071"/>
                  </a:lnTo>
                  <a:lnTo>
                    <a:pt x="2450224" y="47117"/>
                  </a:lnTo>
                  <a:close/>
                </a:path>
                <a:path w="2472690" h="120650">
                  <a:moveTo>
                    <a:pt x="2440178" y="48895"/>
                  </a:moveTo>
                  <a:lnTo>
                    <a:pt x="2421019" y="60071"/>
                  </a:lnTo>
                  <a:lnTo>
                    <a:pt x="2440178" y="71247"/>
                  </a:lnTo>
                  <a:lnTo>
                    <a:pt x="2440178" y="48895"/>
                  </a:lnTo>
                  <a:close/>
                </a:path>
                <a:path w="2472690" h="120650">
                  <a:moveTo>
                    <a:pt x="2446781" y="48895"/>
                  </a:moveTo>
                  <a:lnTo>
                    <a:pt x="2440178" y="48895"/>
                  </a:lnTo>
                  <a:lnTo>
                    <a:pt x="2440178" y="71247"/>
                  </a:lnTo>
                  <a:lnTo>
                    <a:pt x="2446781" y="71247"/>
                  </a:lnTo>
                  <a:lnTo>
                    <a:pt x="2446781" y="48895"/>
                  </a:lnTo>
                  <a:close/>
                </a:path>
                <a:path w="2472690" h="120650">
                  <a:moveTo>
                    <a:pt x="2369438" y="0"/>
                  </a:moveTo>
                  <a:lnTo>
                    <a:pt x="2361437" y="2032"/>
                  </a:lnTo>
                  <a:lnTo>
                    <a:pt x="2357881" y="8255"/>
                  </a:lnTo>
                  <a:lnTo>
                    <a:pt x="2354199" y="14351"/>
                  </a:lnTo>
                  <a:lnTo>
                    <a:pt x="2356357" y="22352"/>
                  </a:lnTo>
                  <a:lnTo>
                    <a:pt x="2421019" y="60071"/>
                  </a:lnTo>
                  <a:lnTo>
                    <a:pt x="2440178" y="48895"/>
                  </a:lnTo>
                  <a:lnTo>
                    <a:pt x="2446781" y="48895"/>
                  </a:lnTo>
                  <a:lnTo>
                    <a:pt x="2446781" y="47117"/>
                  </a:lnTo>
                  <a:lnTo>
                    <a:pt x="2450224" y="47117"/>
                  </a:lnTo>
                  <a:lnTo>
                    <a:pt x="2369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011807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978151" y="4562855"/>
            <a:ext cx="315595" cy="567055"/>
            <a:chOff x="1978151" y="4562855"/>
            <a:chExt cx="315595" cy="567055"/>
          </a:xfrm>
        </p:grpSpPr>
        <p:sp>
          <p:nvSpPr>
            <p:cNvPr id="78" name="object 78"/>
            <p:cNvSpPr/>
            <p:nvPr/>
          </p:nvSpPr>
          <p:spPr>
            <a:xfrm>
              <a:off x="1978151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074290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8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6" y="117348"/>
                  </a:lnTo>
                  <a:lnTo>
                    <a:pt x="22097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8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1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2537586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503932" y="4562855"/>
            <a:ext cx="315595" cy="567055"/>
            <a:chOff x="2503932" y="4562855"/>
            <a:chExt cx="315595" cy="567055"/>
          </a:xfrm>
        </p:grpSpPr>
        <p:sp>
          <p:nvSpPr>
            <p:cNvPr id="82" name="object 82"/>
            <p:cNvSpPr/>
            <p:nvPr/>
          </p:nvSpPr>
          <p:spPr>
            <a:xfrm>
              <a:off x="2503932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600071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3094482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060192" y="4562855"/>
            <a:ext cx="315595" cy="567055"/>
            <a:chOff x="3060192" y="4562855"/>
            <a:chExt cx="315595" cy="567055"/>
          </a:xfrm>
        </p:grpSpPr>
        <p:sp>
          <p:nvSpPr>
            <p:cNvPr id="86" name="object 86"/>
            <p:cNvSpPr/>
            <p:nvPr/>
          </p:nvSpPr>
          <p:spPr>
            <a:xfrm>
              <a:off x="3060192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156331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3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6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1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3637026" y="5092953"/>
            <a:ext cx="2273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3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602735" y="4562855"/>
            <a:ext cx="315595" cy="567055"/>
            <a:chOff x="3602735" y="4562855"/>
            <a:chExt cx="315595" cy="567055"/>
          </a:xfrm>
        </p:grpSpPr>
        <p:sp>
          <p:nvSpPr>
            <p:cNvPr id="90" name="object 90"/>
            <p:cNvSpPr/>
            <p:nvPr/>
          </p:nvSpPr>
          <p:spPr>
            <a:xfrm>
              <a:off x="360273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69887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4163059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4]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128515" y="4562855"/>
            <a:ext cx="315595" cy="567055"/>
            <a:chOff x="4128515" y="4562855"/>
            <a:chExt cx="315595" cy="567055"/>
          </a:xfrm>
        </p:grpSpPr>
        <p:sp>
          <p:nvSpPr>
            <p:cNvPr id="94" name="object 94"/>
            <p:cNvSpPr/>
            <p:nvPr/>
          </p:nvSpPr>
          <p:spPr>
            <a:xfrm>
              <a:off x="412851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22465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4719573" y="5092953"/>
            <a:ext cx="2273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5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684776" y="4562855"/>
            <a:ext cx="315595" cy="567055"/>
            <a:chOff x="4684776" y="4562855"/>
            <a:chExt cx="315595" cy="567055"/>
          </a:xfrm>
        </p:grpSpPr>
        <p:sp>
          <p:nvSpPr>
            <p:cNvPr id="98" name="object 98"/>
            <p:cNvSpPr/>
            <p:nvPr/>
          </p:nvSpPr>
          <p:spPr>
            <a:xfrm>
              <a:off x="4684776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780915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5276215" y="5092953"/>
            <a:ext cx="2273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6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241035" y="4562855"/>
            <a:ext cx="315595" cy="567055"/>
            <a:chOff x="5241035" y="4562855"/>
            <a:chExt cx="315595" cy="567055"/>
          </a:xfrm>
        </p:grpSpPr>
        <p:sp>
          <p:nvSpPr>
            <p:cNvPr id="102" name="object 102"/>
            <p:cNvSpPr/>
            <p:nvPr/>
          </p:nvSpPr>
          <p:spPr>
            <a:xfrm>
              <a:off x="524103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33717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5802248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7]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5766815" y="4562855"/>
            <a:ext cx="315595" cy="567055"/>
            <a:chOff x="5766815" y="4562855"/>
            <a:chExt cx="315595" cy="567055"/>
          </a:xfrm>
        </p:grpSpPr>
        <p:sp>
          <p:nvSpPr>
            <p:cNvPr id="106" name="object 106"/>
            <p:cNvSpPr/>
            <p:nvPr/>
          </p:nvSpPr>
          <p:spPr>
            <a:xfrm>
              <a:off x="576681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86295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6359144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8]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324600" y="4562855"/>
            <a:ext cx="315595" cy="567055"/>
            <a:chOff x="6324600" y="4562855"/>
            <a:chExt cx="315595" cy="567055"/>
          </a:xfrm>
        </p:grpSpPr>
        <p:sp>
          <p:nvSpPr>
            <p:cNvPr id="110" name="object 110"/>
            <p:cNvSpPr/>
            <p:nvPr/>
          </p:nvSpPr>
          <p:spPr>
            <a:xfrm>
              <a:off x="6324600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420739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6901688" y="5092953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9]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867143" y="4562855"/>
            <a:ext cx="315595" cy="567055"/>
            <a:chOff x="6867143" y="4562855"/>
            <a:chExt cx="315595" cy="567055"/>
          </a:xfrm>
        </p:grpSpPr>
        <p:sp>
          <p:nvSpPr>
            <p:cNvPr id="114" name="object 114"/>
            <p:cNvSpPr/>
            <p:nvPr/>
          </p:nvSpPr>
          <p:spPr>
            <a:xfrm>
              <a:off x="6867143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963282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3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7427468" y="5092953"/>
            <a:ext cx="291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1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7424928" y="4562855"/>
            <a:ext cx="315595" cy="567055"/>
            <a:chOff x="7424928" y="4562855"/>
            <a:chExt cx="315595" cy="567055"/>
          </a:xfrm>
        </p:grpSpPr>
        <p:sp>
          <p:nvSpPr>
            <p:cNvPr id="118" name="object 118"/>
            <p:cNvSpPr/>
            <p:nvPr/>
          </p:nvSpPr>
          <p:spPr>
            <a:xfrm>
              <a:off x="7424928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521067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7984363" y="5092953"/>
            <a:ext cx="292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981188" y="4562855"/>
            <a:ext cx="315595" cy="567055"/>
            <a:chOff x="7981188" y="4562855"/>
            <a:chExt cx="315595" cy="567055"/>
          </a:xfrm>
        </p:grpSpPr>
        <p:sp>
          <p:nvSpPr>
            <p:cNvPr id="122" name="object 122"/>
            <p:cNvSpPr/>
            <p:nvPr/>
          </p:nvSpPr>
          <p:spPr>
            <a:xfrm>
              <a:off x="7981188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8077327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3" y="116713"/>
                  </a:lnTo>
                  <a:lnTo>
                    <a:pt x="105537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9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615950" y="4940300"/>
            <a:ext cx="9512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Índices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3060" y="2893493"/>
            <a:ext cx="2563002" cy="1843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7977" y="398780"/>
            <a:ext cx="6449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Arrays</a:t>
            </a:r>
            <a:r>
              <a:rPr spc="-15" dirty="0"/>
              <a:t> </a:t>
            </a:r>
            <a:r>
              <a:rPr spc="-5" dirty="0"/>
              <a:t>Multidimensionais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63676" y="1668018"/>
            <a:ext cx="1195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Inic</a:t>
            </a:r>
            <a:r>
              <a:rPr sz="1400" b="1" spc="-5" dirty="0">
                <a:latin typeface="Georgia"/>
                <a:cs typeface="Georgia"/>
              </a:rPr>
              <a:t>i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5" dirty="0">
                <a:latin typeface="Georgia"/>
                <a:cs typeface="Georgia"/>
              </a:rPr>
              <a:t>li</a:t>
            </a:r>
            <a:r>
              <a:rPr sz="1400" b="1" spc="-10" dirty="0">
                <a:latin typeface="Georgia"/>
                <a:cs typeface="Georgia"/>
              </a:rPr>
              <a:t>z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5" dirty="0">
                <a:latin typeface="Georgia"/>
                <a:cs typeface="Georgia"/>
              </a:rPr>
              <a:t>ç</a:t>
            </a:r>
            <a:r>
              <a:rPr sz="1400" b="1" spc="5" dirty="0">
                <a:latin typeface="Georgia"/>
                <a:cs typeface="Georgia"/>
              </a:rPr>
              <a:t>ã</a:t>
            </a:r>
            <a:r>
              <a:rPr sz="1400" b="1" dirty="0">
                <a:latin typeface="Georgia"/>
                <a:cs typeface="Georgia"/>
              </a:rPr>
              <a:t>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96439" y="1580317"/>
            <a:ext cx="2319655" cy="573405"/>
            <a:chOff x="1996439" y="1580317"/>
            <a:chExt cx="2319655" cy="573405"/>
          </a:xfrm>
        </p:grpSpPr>
        <p:sp>
          <p:nvSpPr>
            <p:cNvPr id="6" name="object 6"/>
            <p:cNvSpPr/>
            <p:nvPr/>
          </p:nvSpPr>
          <p:spPr>
            <a:xfrm>
              <a:off x="2031498" y="1580317"/>
              <a:ext cx="2278367" cy="571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6439" y="1641348"/>
              <a:ext cx="2319528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9591" y="1598676"/>
              <a:ext cx="2202180" cy="495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069592" y="1598675"/>
            <a:ext cx="2202180" cy="4953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1600" b="1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a[][] =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new</a:t>
            </a:r>
            <a:r>
              <a:rPr sz="1600" b="1" spc="4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int[3][3];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12564" y="1580317"/>
            <a:ext cx="4075429" cy="573405"/>
            <a:chOff x="4512564" y="1580317"/>
            <a:chExt cx="4075429" cy="573405"/>
          </a:xfrm>
        </p:grpSpPr>
        <p:sp>
          <p:nvSpPr>
            <p:cNvPr id="11" name="object 11"/>
            <p:cNvSpPr/>
            <p:nvPr/>
          </p:nvSpPr>
          <p:spPr>
            <a:xfrm>
              <a:off x="4547612" y="1580317"/>
              <a:ext cx="4040130" cy="5716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12564" y="1641348"/>
              <a:ext cx="4046220" cy="512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85716" y="1598676"/>
              <a:ext cx="3963924" cy="495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85715" y="1598675"/>
            <a:ext cx="3964304" cy="4953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95"/>
              </a:spcBef>
            </a:pPr>
            <a:r>
              <a:rPr sz="1600" b="1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[][]a =</a:t>
            </a:r>
            <a:r>
              <a:rPr sz="1600" b="1" spc="5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{{11,12,13},{21,22,23},{31,32,33}};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238" y="1616455"/>
            <a:ext cx="23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||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2372" y="2979420"/>
            <a:ext cx="832485" cy="530860"/>
            <a:chOff x="1452372" y="2979420"/>
            <a:chExt cx="832485" cy="530860"/>
          </a:xfrm>
        </p:grpSpPr>
        <p:sp>
          <p:nvSpPr>
            <p:cNvPr id="17" name="object 17"/>
            <p:cNvSpPr/>
            <p:nvPr/>
          </p:nvSpPr>
          <p:spPr>
            <a:xfrm>
              <a:off x="1452372" y="2979420"/>
              <a:ext cx="832104" cy="5303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12392" y="3015996"/>
              <a:ext cx="510540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90472" y="2997708"/>
              <a:ext cx="755904" cy="4541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90472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759076" y="3076447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73807" y="2970276"/>
            <a:ext cx="850900" cy="548640"/>
            <a:chOff x="2273807" y="2970276"/>
            <a:chExt cx="850900" cy="548640"/>
          </a:xfrm>
        </p:grpSpPr>
        <p:sp>
          <p:nvSpPr>
            <p:cNvPr id="23" name="object 23"/>
            <p:cNvSpPr/>
            <p:nvPr/>
          </p:nvSpPr>
          <p:spPr>
            <a:xfrm>
              <a:off x="2273807" y="2970276"/>
              <a:ext cx="850392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42971" y="3015996"/>
              <a:ext cx="510539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21051" y="2997708"/>
              <a:ext cx="755904" cy="4541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21051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90292" y="3076447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04388" y="2970276"/>
            <a:ext cx="850900" cy="548640"/>
            <a:chOff x="3104388" y="2970276"/>
            <a:chExt cx="850900" cy="548640"/>
          </a:xfrm>
        </p:grpSpPr>
        <p:sp>
          <p:nvSpPr>
            <p:cNvPr id="29" name="object 29"/>
            <p:cNvSpPr/>
            <p:nvPr/>
          </p:nvSpPr>
          <p:spPr>
            <a:xfrm>
              <a:off x="3104388" y="2970276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73552" y="3015996"/>
              <a:ext cx="510539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51632" y="2997708"/>
              <a:ext cx="755904" cy="4541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51632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151632" y="3001517"/>
            <a:ext cx="756285" cy="4508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43227" y="3499103"/>
            <a:ext cx="850900" cy="548640"/>
            <a:chOff x="1443227" y="3499103"/>
            <a:chExt cx="850900" cy="548640"/>
          </a:xfrm>
        </p:grpSpPr>
        <p:sp>
          <p:nvSpPr>
            <p:cNvPr id="35" name="object 35"/>
            <p:cNvSpPr/>
            <p:nvPr/>
          </p:nvSpPr>
          <p:spPr>
            <a:xfrm>
              <a:off x="1443227" y="3499103"/>
              <a:ext cx="850391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12391" y="3544823"/>
              <a:ext cx="510540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90471" y="3526535"/>
              <a:ext cx="755904" cy="4541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90471" y="3526535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759076" y="3605276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73807" y="3499103"/>
            <a:ext cx="850900" cy="548640"/>
            <a:chOff x="2273807" y="3499103"/>
            <a:chExt cx="850900" cy="548640"/>
          </a:xfrm>
        </p:grpSpPr>
        <p:sp>
          <p:nvSpPr>
            <p:cNvPr id="41" name="object 41"/>
            <p:cNvSpPr/>
            <p:nvPr/>
          </p:nvSpPr>
          <p:spPr>
            <a:xfrm>
              <a:off x="2273807" y="3499103"/>
              <a:ext cx="850392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42971" y="3544823"/>
              <a:ext cx="510539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21051" y="3526535"/>
              <a:ext cx="755904" cy="454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2321051" y="3526535"/>
            <a:ext cx="756285" cy="4546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04388" y="3499103"/>
            <a:ext cx="850900" cy="548640"/>
            <a:chOff x="3104388" y="3499103"/>
            <a:chExt cx="850900" cy="548640"/>
          </a:xfrm>
        </p:grpSpPr>
        <p:sp>
          <p:nvSpPr>
            <p:cNvPr id="46" name="object 46"/>
            <p:cNvSpPr/>
            <p:nvPr/>
          </p:nvSpPr>
          <p:spPr>
            <a:xfrm>
              <a:off x="3104388" y="3499103"/>
              <a:ext cx="850391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273552" y="3544823"/>
              <a:ext cx="510539" cy="4937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51632" y="3526535"/>
              <a:ext cx="755904" cy="4541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151632" y="3526535"/>
            <a:ext cx="756285" cy="4546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43227" y="4027932"/>
            <a:ext cx="850900" cy="548640"/>
            <a:chOff x="1443227" y="4027932"/>
            <a:chExt cx="850900" cy="548640"/>
          </a:xfrm>
        </p:grpSpPr>
        <p:sp>
          <p:nvSpPr>
            <p:cNvPr id="51" name="object 51"/>
            <p:cNvSpPr/>
            <p:nvPr/>
          </p:nvSpPr>
          <p:spPr>
            <a:xfrm>
              <a:off x="1443227" y="4027932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12391" y="4073652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90471" y="4055364"/>
              <a:ext cx="755904" cy="4541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90471" y="4055364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1501139" y="4134357"/>
            <a:ext cx="741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73807" y="4027932"/>
            <a:ext cx="850900" cy="548640"/>
            <a:chOff x="2273807" y="4027932"/>
            <a:chExt cx="850900" cy="548640"/>
          </a:xfrm>
        </p:grpSpPr>
        <p:sp>
          <p:nvSpPr>
            <p:cNvPr id="57" name="object 57"/>
            <p:cNvSpPr/>
            <p:nvPr/>
          </p:nvSpPr>
          <p:spPr>
            <a:xfrm>
              <a:off x="2273807" y="4027932"/>
              <a:ext cx="850392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442971" y="4073652"/>
              <a:ext cx="510539" cy="4937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321051" y="4055364"/>
              <a:ext cx="755904" cy="4541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321051" y="4055364"/>
            <a:ext cx="756285" cy="4546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104388" y="4027932"/>
            <a:ext cx="850900" cy="548640"/>
            <a:chOff x="3104388" y="4027932"/>
            <a:chExt cx="850900" cy="548640"/>
          </a:xfrm>
        </p:grpSpPr>
        <p:sp>
          <p:nvSpPr>
            <p:cNvPr id="62" name="object 62"/>
            <p:cNvSpPr/>
            <p:nvPr/>
          </p:nvSpPr>
          <p:spPr>
            <a:xfrm>
              <a:off x="3104388" y="4027932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273552" y="4073652"/>
              <a:ext cx="510539" cy="4937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151632" y="4055364"/>
              <a:ext cx="755904" cy="454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151632" y="4055364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3156204" y="4134357"/>
            <a:ext cx="7194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32560" y="4421123"/>
            <a:ext cx="2501265" cy="567055"/>
            <a:chOff x="1432560" y="4421123"/>
            <a:chExt cx="2501265" cy="567055"/>
          </a:xfrm>
        </p:grpSpPr>
        <p:sp>
          <p:nvSpPr>
            <p:cNvPr id="68" name="object 68"/>
            <p:cNvSpPr/>
            <p:nvPr/>
          </p:nvSpPr>
          <p:spPr>
            <a:xfrm>
              <a:off x="1432560" y="4421123"/>
              <a:ext cx="111252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488186" y="4456937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63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822192" y="4421123"/>
              <a:ext cx="111251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877817" y="4456937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63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686560" y="2587498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80310" y="2599436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95269" y="2593593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4598" y="3125165"/>
            <a:ext cx="368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][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4598" y="3620515"/>
            <a:ext cx="368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a[1][0]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4598" y="4069791"/>
            <a:ext cx="368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2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][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205483" y="2767583"/>
            <a:ext cx="3251200" cy="1687195"/>
            <a:chOff x="1205483" y="2767583"/>
            <a:chExt cx="3251200" cy="1687195"/>
          </a:xfrm>
        </p:grpSpPr>
        <p:sp>
          <p:nvSpPr>
            <p:cNvPr id="79" name="object 79"/>
            <p:cNvSpPr/>
            <p:nvPr/>
          </p:nvSpPr>
          <p:spPr>
            <a:xfrm>
              <a:off x="1726691" y="2767583"/>
              <a:ext cx="315468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824354" y="2789681"/>
              <a:ext cx="120142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520695" y="2767583"/>
              <a:ext cx="315468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618358" y="2789681"/>
              <a:ext cx="120142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336035" y="2778251"/>
              <a:ext cx="315467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433698" y="2800349"/>
              <a:ext cx="120141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205483" y="3075431"/>
              <a:ext cx="422147" cy="3154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248917" y="3153282"/>
              <a:ext cx="220598" cy="12014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207007" y="3570731"/>
              <a:ext cx="422147" cy="3154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250441" y="3648583"/>
              <a:ext cx="220599" cy="12014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205483" y="4020311"/>
              <a:ext cx="422147" cy="31546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248917" y="4098162"/>
              <a:ext cx="220598" cy="12014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857244" y="4343400"/>
              <a:ext cx="598931" cy="111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912869" y="437921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0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838955" y="2965703"/>
              <a:ext cx="598931" cy="111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894582" y="3001517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0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3953383" y="3482466"/>
            <a:ext cx="8870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80" marR="5080" indent="-20891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a.length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90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3  linhas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450847" y="2970276"/>
            <a:ext cx="3104515" cy="1908175"/>
            <a:chOff x="1450847" y="2970276"/>
            <a:chExt cx="3104515" cy="1908175"/>
          </a:xfrm>
        </p:grpSpPr>
        <p:sp>
          <p:nvSpPr>
            <p:cNvPr id="97" name="object 97"/>
            <p:cNvSpPr/>
            <p:nvPr/>
          </p:nvSpPr>
          <p:spPr>
            <a:xfrm>
              <a:off x="3255263" y="4562856"/>
              <a:ext cx="672084" cy="31546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298697" y="4640707"/>
              <a:ext cx="471170" cy="120650"/>
            </a:xfrm>
            <a:custGeom>
              <a:avLst/>
              <a:gdLst/>
              <a:ahLst/>
              <a:cxnLst/>
              <a:rect l="l" t="t" r="r" b="b"/>
              <a:pathLst>
                <a:path w="471170" h="120650">
                  <a:moveTo>
                    <a:pt x="419626" y="60071"/>
                  </a:moveTo>
                  <a:lnTo>
                    <a:pt x="361061" y="94234"/>
                  </a:lnTo>
                  <a:lnTo>
                    <a:pt x="354838" y="97790"/>
                  </a:lnTo>
                  <a:lnTo>
                    <a:pt x="352805" y="105791"/>
                  </a:lnTo>
                  <a:lnTo>
                    <a:pt x="356362" y="111887"/>
                  </a:lnTo>
                  <a:lnTo>
                    <a:pt x="359917" y="118110"/>
                  </a:lnTo>
                  <a:lnTo>
                    <a:pt x="367918" y="120142"/>
                  </a:lnTo>
                  <a:lnTo>
                    <a:pt x="448705" y="73025"/>
                  </a:lnTo>
                  <a:lnTo>
                    <a:pt x="445262" y="73025"/>
                  </a:lnTo>
                  <a:lnTo>
                    <a:pt x="445262" y="71247"/>
                  </a:lnTo>
                  <a:lnTo>
                    <a:pt x="438785" y="71247"/>
                  </a:lnTo>
                  <a:lnTo>
                    <a:pt x="419626" y="60071"/>
                  </a:lnTo>
                  <a:close/>
                </a:path>
                <a:path w="471170" h="120650">
                  <a:moveTo>
                    <a:pt x="39741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97419" y="73025"/>
                  </a:lnTo>
                  <a:lnTo>
                    <a:pt x="419626" y="60071"/>
                  </a:lnTo>
                  <a:lnTo>
                    <a:pt x="397419" y="47117"/>
                  </a:lnTo>
                  <a:close/>
                </a:path>
                <a:path w="471170" h="120650">
                  <a:moveTo>
                    <a:pt x="448704" y="47117"/>
                  </a:moveTo>
                  <a:lnTo>
                    <a:pt x="445262" y="47117"/>
                  </a:lnTo>
                  <a:lnTo>
                    <a:pt x="445262" y="73025"/>
                  </a:lnTo>
                  <a:lnTo>
                    <a:pt x="448705" y="73025"/>
                  </a:lnTo>
                  <a:lnTo>
                    <a:pt x="470915" y="60071"/>
                  </a:lnTo>
                  <a:lnTo>
                    <a:pt x="448704" y="47117"/>
                  </a:lnTo>
                  <a:close/>
                </a:path>
                <a:path w="471170" h="120650">
                  <a:moveTo>
                    <a:pt x="438785" y="48895"/>
                  </a:moveTo>
                  <a:lnTo>
                    <a:pt x="419626" y="60071"/>
                  </a:lnTo>
                  <a:lnTo>
                    <a:pt x="438785" y="71247"/>
                  </a:lnTo>
                  <a:lnTo>
                    <a:pt x="438785" y="48895"/>
                  </a:lnTo>
                  <a:close/>
                </a:path>
                <a:path w="471170" h="120650">
                  <a:moveTo>
                    <a:pt x="445262" y="48895"/>
                  </a:moveTo>
                  <a:lnTo>
                    <a:pt x="438785" y="48895"/>
                  </a:lnTo>
                  <a:lnTo>
                    <a:pt x="438785" y="71247"/>
                  </a:lnTo>
                  <a:lnTo>
                    <a:pt x="445262" y="71247"/>
                  </a:lnTo>
                  <a:lnTo>
                    <a:pt x="445262" y="48895"/>
                  </a:lnTo>
                  <a:close/>
                </a:path>
                <a:path w="471170" h="120650">
                  <a:moveTo>
                    <a:pt x="367918" y="0"/>
                  </a:moveTo>
                  <a:lnTo>
                    <a:pt x="359917" y="2032"/>
                  </a:lnTo>
                  <a:lnTo>
                    <a:pt x="356362" y="8255"/>
                  </a:lnTo>
                  <a:lnTo>
                    <a:pt x="352805" y="14351"/>
                  </a:lnTo>
                  <a:lnTo>
                    <a:pt x="354838" y="22352"/>
                  </a:lnTo>
                  <a:lnTo>
                    <a:pt x="361061" y="25908"/>
                  </a:lnTo>
                  <a:lnTo>
                    <a:pt x="419626" y="60071"/>
                  </a:lnTo>
                  <a:lnTo>
                    <a:pt x="438785" y="48895"/>
                  </a:lnTo>
                  <a:lnTo>
                    <a:pt x="445262" y="48895"/>
                  </a:lnTo>
                  <a:lnTo>
                    <a:pt x="445262" y="47117"/>
                  </a:lnTo>
                  <a:lnTo>
                    <a:pt x="448704" y="47117"/>
                  </a:lnTo>
                  <a:lnTo>
                    <a:pt x="367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450847" y="4562856"/>
              <a:ext cx="649223" cy="31546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608581" y="4640707"/>
              <a:ext cx="449580" cy="120650"/>
            </a:xfrm>
            <a:custGeom>
              <a:avLst/>
              <a:gdLst/>
              <a:ahLst/>
              <a:cxnLst/>
              <a:rect l="l" t="t" r="r" b="b"/>
              <a:pathLst>
                <a:path w="44958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44958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49580" h="120650">
                  <a:moveTo>
                    <a:pt x="4494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49452" y="73025"/>
                  </a:lnTo>
                  <a:lnTo>
                    <a:pt x="449452" y="47117"/>
                  </a:lnTo>
                  <a:close/>
                </a:path>
                <a:path w="44958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449580" h="12065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49580" h="12065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238243" y="2970276"/>
              <a:ext cx="316991" cy="5532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336287" y="3108198"/>
              <a:ext cx="120650" cy="353060"/>
            </a:xfrm>
            <a:custGeom>
              <a:avLst/>
              <a:gdLst/>
              <a:ahLst/>
              <a:cxnLst/>
              <a:rect l="l" t="t" r="r" b="b"/>
              <a:pathLst>
                <a:path w="120650" h="353060">
                  <a:moveTo>
                    <a:pt x="60312" y="51353"/>
                  </a:moveTo>
                  <a:lnTo>
                    <a:pt x="47277" y="73599"/>
                  </a:lnTo>
                  <a:lnTo>
                    <a:pt x="46736" y="352805"/>
                  </a:lnTo>
                  <a:lnTo>
                    <a:pt x="72644" y="352932"/>
                  </a:lnTo>
                  <a:lnTo>
                    <a:pt x="73186" y="73520"/>
                  </a:lnTo>
                  <a:lnTo>
                    <a:pt x="60312" y="51353"/>
                  </a:lnTo>
                  <a:close/>
                </a:path>
                <a:path w="120650" h="353060">
                  <a:moveTo>
                    <a:pt x="75346" y="25653"/>
                  </a:moveTo>
                  <a:lnTo>
                    <a:pt x="73278" y="25653"/>
                  </a:lnTo>
                  <a:lnTo>
                    <a:pt x="73231" y="73599"/>
                  </a:lnTo>
                  <a:lnTo>
                    <a:pt x="94361" y="109981"/>
                  </a:lnTo>
                  <a:lnTo>
                    <a:pt x="97916" y="116204"/>
                  </a:lnTo>
                  <a:lnTo>
                    <a:pt x="105790" y="118237"/>
                  </a:lnTo>
                  <a:lnTo>
                    <a:pt x="118237" y="111125"/>
                  </a:lnTo>
                  <a:lnTo>
                    <a:pt x="120269" y="103124"/>
                  </a:lnTo>
                  <a:lnTo>
                    <a:pt x="116639" y="96774"/>
                  </a:lnTo>
                  <a:lnTo>
                    <a:pt x="75346" y="25653"/>
                  </a:lnTo>
                  <a:close/>
                </a:path>
                <a:path w="120650" h="353060">
                  <a:moveTo>
                    <a:pt x="60451" y="0"/>
                  </a:moveTo>
                  <a:lnTo>
                    <a:pt x="3606" y="96900"/>
                  </a:lnTo>
                  <a:lnTo>
                    <a:pt x="0" y="102869"/>
                  </a:lnTo>
                  <a:lnTo>
                    <a:pt x="2159" y="110871"/>
                  </a:lnTo>
                  <a:lnTo>
                    <a:pt x="14477" y="118110"/>
                  </a:lnTo>
                  <a:lnTo>
                    <a:pt x="22351" y="115950"/>
                  </a:lnTo>
                  <a:lnTo>
                    <a:pt x="26035" y="109854"/>
                  </a:lnTo>
                  <a:lnTo>
                    <a:pt x="47277" y="73599"/>
                  </a:lnTo>
                  <a:lnTo>
                    <a:pt x="47371" y="25653"/>
                  </a:lnTo>
                  <a:lnTo>
                    <a:pt x="75346" y="25653"/>
                  </a:lnTo>
                  <a:lnTo>
                    <a:pt x="60451" y="0"/>
                  </a:lnTo>
                  <a:close/>
                </a:path>
                <a:path w="120650" h="353060">
                  <a:moveTo>
                    <a:pt x="73278" y="25653"/>
                  </a:moveTo>
                  <a:lnTo>
                    <a:pt x="47371" y="25653"/>
                  </a:lnTo>
                  <a:lnTo>
                    <a:pt x="47277" y="73599"/>
                  </a:lnTo>
                  <a:lnTo>
                    <a:pt x="60312" y="51353"/>
                  </a:lnTo>
                  <a:lnTo>
                    <a:pt x="49149" y="32130"/>
                  </a:lnTo>
                  <a:lnTo>
                    <a:pt x="73266" y="32130"/>
                  </a:lnTo>
                  <a:lnTo>
                    <a:pt x="73278" y="25653"/>
                  </a:lnTo>
                  <a:close/>
                </a:path>
                <a:path w="120650" h="353060">
                  <a:moveTo>
                    <a:pt x="73266" y="32130"/>
                  </a:moveTo>
                  <a:lnTo>
                    <a:pt x="49149" y="32130"/>
                  </a:lnTo>
                  <a:lnTo>
                    <a:pt x="71500" y="32257"/>
                  </a:lnTo>
                  <a:lnTo>
                    <a:pt x="60312" y="51353"/>
                  </a:lnTo>
                  <a:lnTo>
                    <a:pt x="73186" y="73520"/>
                  </a:lnTo>
                  <a:lnTo>
                    <a:pt x="73266" y="32130"/>
                  </a:lnTo>
                  <a:close/>
                </a:path>
                <a:path w="120650" h="353060">
                  <a:moveTo>
                    <a:pt x="49149" y="32130"/>
                  </a:moveTo>
                  <a:lnTo>
                    <a:pt x="60312" y="51353"/>
                  </a:lnTo>
                  <a:lnTo>
                    <a:pt x="71500" y="32257"/>
                  </a:lnTo>
                  <a:lnTo>
                    <a:pt x="49149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238243" y="3921252"/>
              <a:ext cx="316991" cy="57759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336415" y="3943350"/>
              <a:ext cx="120650" cy="377825"/>
            </a:xfrm>
            <a:custGeom>
              <a:avLst/>
              <a:gdLst/>
              <a:ahLst/>
              <a:cxnLst/>
              <a:rect l="l" t="t" r="r" b="b"/>
              <a:pathLst>
                <a:path w="120650" h="377825">
                  <a:moveTo>
                    <a:pt x="14350" y="259461"/>
                  </a:moveTo>
                  <a:lnTo>
                    <a:pt x="2032" y="266700"/>
                  </a:lnTo>
                  <a:lnTo>
                    <a:pt x="0" y="274700"/>
                  </a:lnTo>
                  <a:lnTo>
                    <a:pt x="60325" y="377698"/>
                  </a:lnTo>
                  <a:lnTo>
                    <a:pt x="75273" y="351917"/>
                  </a:lnTo>
                  <a:lnTo>
                    <a:pt x="47244" y="351917"/>
                  </a:lnTo>
                  <a:lnTo>
                    <a:pt x="47157" y="304033"/>
                  </a:lnTo>
                  <a:lnTo>
                    <a:pt x="22351" y="261619"/>
                  </a:lnTo>
                  <a:lnTo>
                    <a:pt x="14350" y="259461"/>
                  </a:lnTo>
                  <a:close/>
                </a:path>
                <a:path w="120650" h="377825">
                  <a:moveTo>
                    <a:pt x="47157" y="304033"/>
                  </a:moveTo>
                  <a:lnTo>
                    <a:pt x="47244" y="351917"/>
                  </a:lnTo>
                  <a:lnTo>
                    <a:pt x="73151" y="351917"/>
                  </a:lnTo>
                  <a:lnTo>
                    <a:pt x="73140" y="345439"/>
                  </a:lnTo>
                  <a:lnTo>
                    <a:pt x="49022" y="345439"/>
                  </a:lnTo>
                  <a:lnTo>
                    <a:pt x="60160" y="326266"/>
                  </a:lnTo>
                  <a:lnTo>
                    <a:pt x="47157" y="304033"/>
                  </a:lnTo>
                  <a:close/>
                </a:path>
                <a:path w="120650" h="377825">
                  <a:moveTo>
                    <a:pt x="105790" y="259333"/>
                  </a:moveTo>
                  <a:lnTo>
                    <a:pt x="97789" y="261493"/>
                  </a:lnTo>
                  <a:lnTo>
                    <a:pt x="73076" y="304033"/>
                  </a:lnTo>
                  <a:lnTo>
                    <a:pt x="73151" y="351917"/>
                  </a:lnTo>
                  <a:lnTo>
                    <a:pt x="75273" y="351917"/>
                  </a:lnTo>
                  <a:lnTo>
                    <a:pt x="116586" y="280669"/>
                  </a:lnTo>
                  <a:lnTo>
                    <a:pt x="120269" y="274447"/>
                  </a:lnTo>
                  <a:lnTo>
                    <a:pt x="118110" y="266573"/>
                  </a:lnTo>
                  <a:lnTo>
                    <a:pt x="105790" y="259333"/>
                  </a:lnTo>
                  <a:close/>
                </a:path>
                <a:path w="120650" h="377825">
                  <a:moveTo>
                    <a:pt x="60160" y="326266"/>
                  </a:moveTo>
                  <a:lnTo>
                    <a:pt x="49022" y="345439"/>
                  </a:lnTo>
                  <a:lnTo>
                    <a:pt x="71374" y="345439"/>
                  </a:lnTo>
                  <a:lnTo>
                    <a:pt x="60160" y="326266"/>
                  </a:lnTo>
                  <a:close/>
                </a:path>
                <a:path w="120650" h="377825">
                  <a:moveTo>
                    <a:pt x="73065" y="304052"/>
                  </a:moveTo>
                  <a:lnTo>
                    <a:pt x="60160" y="326266"/>
                  </a:lnTo>
                  <a:lnTo>
                    <a:pt x="71374" y="345439"/>
                  </a:lnTo>
                  <a:lnTo>
                    <a:pt x="73140" y="345439"/>
                  </a:lnTo>
                  <a:lnTo>
                    <a:pt x="73065" y="304052"/>
                  </a:lnTo>
                  <a:close/>
                </a:path>
                <a:path w="120650" h="377825">
                  <a:moveTo>
                    <a:pt x="72517" y="0"/>
                  </a:moveTo>
                  <a:lnTo>
                    <a:pt x="46609" y="0"/>
                  </a:lnTo>
                  <a:lnTo>
                    <a:pt x="47168" y="304052"/>
                  </a:lnTo>
                  <a:lnTo>
                    <a:pt x="60160" y="326266"/>
                  </a:lnTo>
                  <a:lnTo>
                    <a:pt x="73065" y="304052"/>
                  </a:lnTo>
                  <a:lnTo>
                    <a:pt x="72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2131822" y="4481576"/>
            <a:ext cx="5520690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4432935" indent="-2501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a[0].length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80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3 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colunas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rlito" panose="020F0502020204030204"/>
              <a:cs typeface="Carlito" panose="020F0502020204030204"/>
            </a:endParaRPr>
          </a:p>
          <a:p>
            <a:pPr marL="462280" algn="ctr">
              <a:lnSpc>
                <a:spcPct val="100000"/>
              </a:lnSpc>
              <a:spcBef>
                <a:spcPts val="5"/>
              </a:spcBef>
            </a:pP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“Pode </a:t>
            </a:r>
            <a:r>
              <a:rPr sz="1600" b="1" spc="60" dirty="0">
                <a:solidFill>
                  <a:srgbClr val="7E7E7E"/>
                </a:solidFill>
                <a:latin typeface="Arial"/>
                <a:cs typeface="Arial"/>
              </a:rPr>
              <a:t>guardar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somente</a:t>
            </a:r>
            <a:r>
              <a:rPr sz="1600" b="1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7E7E7E"/>
                </a:solidFill>
                <a:latin typeface="Arial"/>
                <a:cs typeface="Arial"/>
              </a:rPr>
              <a:t>papel”</a:t>
            </a:r>
            <a:endParaRPr sz="1600">
              <a:latin typeface="Arial"/>
              <a:cs typeface="Arial"/>
            </a:endParaRPr>
          </a:p>
          <a:p>
            <a:pPr marL="463550" algn="ctr">
              <a:lnSpc>
                <a:spcPct val="100000"/>
              </a:lnSpc>
            </a:pPr>
            <a:r>
              <a:rPr sz="1600" b="1" spc="114" dirty="0">
                <a:solidFill>
                  <a:srgbClr val="7E7E7E"/>
                </a:solidFill>
                <a:latin typeface="Arial"/>
                <a:cs typeface="Arial"/>
              </a:rPr>
              <a:t>(Um </a:t>
            </a:r>
            <a:r>
              <a:rPr sz="1600" b="1" spc="-20" dirty="0">
                <a:solidFill>
                  <a:srgbClr val="7E7E7E"/>
                </a:solidFill>
                <a:latin typeface="Arial"/>
                <a:cs typeface="Arial"/>
              </a:rPr>
              <a:t>único </a:t>
            </a:r>
            <a:r>
              <a:rPr sz="1600" b="1" spc="45" dirty="0">
                <a:solidFill>
                  <a:srgbClr val="7E7E7E"/>
                </a:solidFill>
                <a:latin typeface="Arial"/>
                <a:cs typeface="Arial"/>
              </a:rPr>
              <a:t>tipo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40" dirty="0">
                <a:solidFill>
                  <a:srgbClr val="7E7E7E"/>
                </a:solidFill>
                <a:latin typeface="Arial"/>
                <a:cs typeface="Arial"/>
              </a:rPr>
              <a:t>dado, </a:t>
            </a:r>
            <a:r>
              <a:rPr sz="1600" b="1" spc="65" dirty="0">
                <a:solidFill>
                  <a:srgbClr val="7E7E7E"/>
                </a:solidFill>
                <a:latin typeface="Arial"/>
                <a:cs typeface="Arial"/>
              </a:rPr>
              <a:t>anteriormente</a:t>
            </a:r>
            <a:r>
              <a:rPr sz="1600" b="1" spc="2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7E7E7E"/>
                </a:solidFill>
                <a:latin typeface="Arial"/>
                <a:cs typeface="Arial"/>
              </a:rPr>
              <a:t>definido)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968240" y="4547615"/>
            <a:ext cx="1382395" cy="856615"/>
            <a:chOff x="4968240" y="4547615"/>
            <a:chExt cx="1382395" cy="856615"/>
          </a:xfrm>
        </p:grpSpPr>
        <p:sp>
          <p:nvSpPr>
            <p:cNvPr id="107" name="object 107"/>
            <p:cNvSpPr/>
            <p:nvPr/>
          </p:nvSpPr>
          <p:spPr>
            <a:xfrm>
              <a:off x="4968240" y="4547615"/>
              <a:ext cx="1382267" cy="85648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125974" y="4570602"/>
              <a:ext cx="1181735" cy="658495"/>
            </a:xfrm>
            <a:custGeom>
              <a:avLst/>
              <a:gdLst/>
              <a:ahLst/>
              <a:cxnLst/>
              <a:rect l="l" t="t" r="r" b="b"/>
              <a:pathLst>
                <a:path w="1181735" h="658495">
                  <a:moveTo>
                    <a:pt x="69468" y="550545"/>
                  </a:moveTo>
                  <a:lnTo>
                    <a:pt x="61467" y="552577"/>
                  </a:lnTo>
                  <a:lnTo>
                    <a:pt x="0" y="654812"/>
                  </a:lnTo>
                  <a:lnTo>
                    <a:pt x="119252" y="657987"/>
                  </a:lnTo>
                  <a:lnTo>
                    <a:pt x="123729" y="653796"/>
                  </a:lnTo>
                  <a:lnTo>
                    <a:pt x="28701" y="653796"/>
                  </a:lnTo>
                  <a:lnTo>
                    <a:pt x="16255" y="631063"/>
                  </a:lnTo>
                  <a:lnTo>
                    <a:pt x="58360" y="608011"/>
                  </a:lnTo>
                  <a:lnTo>
                    <a:pt x="83692" y="565912"/>
                  </a:lnTo>
                  <a:lnTo>
                    <a:pt x="81661" y="557911"/>
                  </a:lnTo>
                  <a:lnTo>
                    <a:pt x="69468" y="550545"/>
                  </a:lnTo>
                  <a:close/>
                </a:path>
                <a:path w="1181735" h="658495">
                  <a:moveTo>
                    <a:pt x="58360" y="608011"/>
                  </a:moveTo>
                  <a:lnTo>
                    <a:pt x="16255" y="631063"/>
                  </a:lnTo>
                  <a:lnTo>
                    <a:pt x="28701" y="653796"/>
                  </a:lnTo>
                  <a:lnTo>
                    <a:pt x="37283" y="649097"/>
                  </a:lnTo>
                  <a:lnTo>
                    <a:pt x="33654" y="649097"/>
                  </a:lnTo>
                  <a:lnTo>
                    <a:pt x="22860" y="629539"/>
                  </a:lnTo>
                  <a:lnTo>
                    <a:pt x="45415" y="629539"/>
                  </a:lnTo>
                  <a:lnTo>
                    <a:pt x="58360" y="608011"/>
                  </a:lnTo>
                  <a:close/>
                </a:path>
                <a:path w="1181735" h="658495">
                  <a:moveTo>
                    <a:pt x="70656" y="630821"/>
                  </a:moveTo>
                  <a:lnTo>
                    <a:pt x="28701" y="653796"/>
                  </a:lnTo>
                  <a:lnTo>
                    <a:pt x="123729" y="653796"/>
                  </a:lnTo>
                  <a:lnTo>
                    <a:pt x="125222" y="652399"/>
                  </a:lnTo>
                  <a:lnTo>
                    <a:pt x="125349" y="645287"/>
                  </a:lnTo>
                  <a:lnTo>
                    <a:pt x="125602" y="638048"/>
                  </a:lnTo>
                  <a:lnTo>
                    <a:pt x="119887" y="632206"/>
                  </a:lnTo>
                  <a:lnTo>
                    <a:pt x="70656" y="630821"/>
                  </a:lnTo>
                  <a:close/>
                </a:path>
                <a:path w="1181735" h="658495">
                  <a:moveTo>
                    <a:pt x="22860" y="629539"/>
                  </a:moveTo>
                  <a:lnTo>
                    <a:pt x="33654" y="649097"/>
                  </a:lnTo>
                  <a:lnTo>
                    <a:pt x="45057" y="630134"/>
                  </a:lnTo>
                  <a:lnTo>
                    <a:pt x="22860" y="629539"/>
                  </a:lnTo>
                  <a:close/>
                </a:path>
                <a:path w="1181735" h="658495">
                  <a:moveTo>
                    <a:pt x="45057" y="630134"/>
                  </a:moveTo>
                  <a:lnTo>
                    <a:pt x="33654" y="649097"/>
                  </a:lnTo>
                  <a:lnTo>
                    <a:pt x="37283" y="649097"/>
                  </a:lnTo>
                  <a:lnTo>
                    <a:pt x="70656" y="630821"/>
                  </a:lnTo>
                  <a:lnTo>
                    <a:pt x="45057" y="630134"/>
                  </a:lnTo>
                  <a:close/>
                </a:path>
                <a:path w="1181735" h="658495">
                  <a:moveTo>
                    <a:pt x="1168908" y="0"/>
                  </a:moveTo>
                  <a:lnTo>
                    <a:pt x="58360" y="608011"/>
                  </a:lnTo>
                  <a:lnTo>
                    <a:pt x="45057" y="630134"/>
                  </a:lnTo>
                  <a:lnTo>
                    <a:pt x="70656" y="630821"/>
                  </a:lnTo>
                  <a:lnTo>
                    <a:pt x="1181353" y="22606"/>
                  </a:lnTo>
                  <a:lnTo>
                    <a:pt x="1168908" y="0"/>
                  </a:lnTo>
                  <a:close/>
                </a:path>
                <a:path w="1181735" h="658495">
                  <a:moveTo>
                    <a:pt x="45415" y="629539"/>
                  </a:moveTo>
                  <a:lnTo>
                    <a:pt x="22860" y="629539"/>
                  </a:lnTo>
                  <a:lnTo>
                    <a:pt x="45057" y="630134"/>
                  </a:lnTo>
                  <a:lnTo>
                    <a:pt x="45415" y="62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51479"/>
            <a:ext cx="9144000" cy="5106670"/>
            <a:chOff x="0" y="1751479"/>
            <a:chExt cx="9144000" cy="5106670"/>
          </a:xfrm>
        </p:grpSpPr>
        <p:sp>
          <p:nvSpPr>
            <p:cNvPr id="3" name="object 3"/>
            <p:cNvSpPr/>
            <p:nvPr/>
          </p:nvSpPr>
          <p:spPr>
            <a:xfrm>
              <a:off x="515142" y="1751479"/>
              <a:ext cx="7987206" cy="326627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22164" y="4956047"/>
              <a:ext cx="626363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80076" y="4934711"/>
              <a:ext cx="510539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69408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69408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1191895" marR="5080" indent="-78549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Acessando um </a:t>
            </a:r>
            <a:r>
              <a:rPr sz="4000" spc="-10" dirty="0"/>
              <a:t>elemento </a:t>
            </a:r>
            <a:r>
              <a:rPr sz="4000" spc="-5" dirty="0"/>
              <a:t>de </a:t>
            </a:r>
            <a:r>
              <a:rPr sz="4000" spc="-10" dirty="0"/>
              <a:t>um  Array</a:t>
            </a:r>
            <a:r>
              <a:rPr sz="4000" spc="15" dirty="0"/>
              <a:t> </a:t>
            </a:r>
            <a:r>
              <a:rPr sz="4000" spc="-5" dirty="0"/>
              <a:t>Multidimensional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328030" y="4995164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07379" y="4934711"/>
            <a:ext cx="626745" cy="494030"/>
            <a:chOff x="5707379" y="4934711"/>
            <a:chExt cx="626745" cy="494030"/>
          </a:xfrm>
        </p:grpSpPr>
        <p:sp>
          <p:nvSpPr>
            <p:cNvPr id="11" name="object 11"/>
            <p:cNvSpPr/>
            <p:nvPr/>
          </p:nvSpPr>
          <p:spPr>
            <a:xfrm>
              <a:off x="5707379" y="4956047"/>
              <a:ext cx="626363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65291" y="4934711"/>
              <a:ext cx="510539" cy="493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54623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54623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12865" y="4995164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92596" y="4934711"/>
            <a:ext cx="626745" cy="494030"/>
            <a:chOff x="6292596" y="4934711"/>
            <a:chExt cx="626745" cy="494030"/>
          </a:xfrm>
        </p:grpSpPr>
        <p:sp>
          <p:nvSpPr>
            <p:cNvPr id="17" name="object 17"/>
            <p:cNvSpPr/>
            <p:nvPr/>
          </p:nvSpPr>
          <p:spPr>
            <a:xfrm>
              <a:off x="6292596" y="4956047"/>
              <a:ext cx="626364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50508" y="4934711"/>
              <a:ext cx="510539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39840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39840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97828" y="4995164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22164" y="5306567"/>
            <a:ext cx="626745" cy="494030"/>
            <a:chOff x="5122164" y="5306567"/>
            <a:chExt cx="626745" cy="494030"/>
          </a:xfrm>
        </p:grpSpPr>
        <p:sp>
          <p:nvSpPr>
            <p:cNvPr id="23" name="object 23"/>
            <p:cNvSpPr/>
            <p:nvPr/>
          </p:nvSpPr>
          <p:spPr>
            <a:xfrm>
              <a:off x="5122164" y="5327903"/>
              <a:ext cx="626363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0076" y="5306567"/>
              <a:ext cx="510539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69408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69408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328030" y="5367273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07379" y="5306567"/>
            <a:ext cx="626745" cy="494030"/>
            <a:chOff x="5707379" y="5306567"/>
            <a:chExt cx="626745" cy="494030"/>
          </a:xfrm>
        </p:grpSpPr>
        <p:sp>
          <p:nvSpPr>
            <p:cNvPr id="29" name="object 29"/>
            <p:cNvSpPr/>
            <p:nvPr/>
          </p:nvSpPr>
          <p:spPr>
            <a:xfrm>
              <a:off x="5707379" y="5327903"/>
              <a:ext cx="626363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65291" y="5306567"/>
              <a:ext cx="510539" cy="493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54623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54623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912865" y="5367273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92596" y="5306567"/>
            <a:ext cx="626745" cy="494030"/>
            <a:chOff x="6292596" y="5306567"/>
            <a:chExt cx="626745" cy="494030"/>
          </a:xfrm>
        </p:grpSpPr>
        <p:sp>
          <p:nvSpPr>
            <p:cNvPr id="35" name="object 35"/>
            <p:cNvSpPr/>
            <p:nvPr/>
          </p:nvSpPr>
          <p:spPr>
            <a:xfrm>
              <a:off x="6292596" y="5327903"/>
              <a:ext cx="626364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50508" y="5306567"/>
              <a:ext cx="510539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39840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39840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497828" y="5367273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22164" y="5678423"/>
            <a:ext cx="626745" cy="494030"/>
            <a:chOff x="5122164" y="5678423"/>
            <a:chExt cx="626745" cy="494030"/>
          </a:xfrm>
        </p:grpSpPr>
        <p:sp>
          <p:nvSpPr>
            <p:cNvPr id="41" name="object 41"/>
            <p:cNvSpPr/>
            <p:nvPr/>
          </p:nvSpPr>
          <p:spPr>
            <a:xfrm>
              <a:off x="5122164" y="5701283"/>
              <a:ext cx="626363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80076" y="5678423"/>
              <a:ext cx="510539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69408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69408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328030" y="5739790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707379" y="5678423"/>
            <a:ext cx="626745" cy="494030"/>
            <a:chOff x="5707379" y="5678423"/>
            <a:chExt cx="626745" cy="494030"/>
          </a:xfrm>
        </p:grpSpPr>
        <p:sp>
          <p:nvSpPr>
            <p:cNvPr id="47" name="object 47"/>
            <p:cNvSpPr/>
            <p:nvPr/>
          </p:nvSpPr>
          <p:spPr>
            <a:xfrm>
              <a:off x="5707379" y="5701283"/>
              <a:ext cx="626363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765291" y="5678423"/>
              <a:ext cx="510539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754623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754623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912865" y="5739790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292596" y="5678423"/>
            <a:ext cx="626745" cy="494030"/>
            <a:chOff x="6292596" y="5678423"/>
            <a:chExt cx="626745" cy="494030"/>
          </a:xfrm>
        </p:grpSpPr>
        <p:sp>
          <p:nvSpPr>
            <p:cNvPr id="53" name="object 53"/>
            <p:cNvSpPr/>
            <p:nvPr/>
          </p:nvSpPr>
          <p:spPr>
            <a:xfrm>
              <a:off x="6292596" y="5701283"/>
              <a:ext cx="626364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350508" y="5678423"/>
              <a:ext cx="510539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339840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339840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497828" y="5739790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16144" y="4600702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25109" y="4600702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07277" y="4591558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43729" y="5087492"/>
            <a:ext cx="368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43729" y="5468518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a[1][0]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43729" y="5809894"/>
            <a:ext cx="367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a[2][0]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62828" y="4792979"/>
            <a:ext cx="315467" cy="361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44996" y="4792979"/>
            <a:ext cx="315468" cy="3703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/>
          <p:cNvGrpSpPr/>
          <p:nvPr/>
        </p:nvGrpSpPr>
        <p:grpSpPr>
          <a:xfrm>
            <a:off x="4870703" y="4792979"/>
            <a:ext cx="698500" cy="533400"/>
            <a:chOff x="4870703" y="4792979"/>
            <a:chExt cx="698500" cy="533400"/>
          </a:xfrm>
        </p:grpSpPr>
        <p:sp>
          <p:nvSpPr>
            <p:cNvPr id="67" name="object 67"/>
            <p:cNvSpPr/>
            <p:nvPr/>
          </p:nvSpPr>
          <p:spPr>
            <a:xfrm>
              <a:off x="5253227" y="4792979"/>
              <a:ext cx="315467" cy="3611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70703" y="5010911"/>
              <a:ext cx="425196" cy="3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4870703" y="4815078"/>
            <a:ext cx="1792605" cy="1244600"/>
            <a:chOff x="4870703" y="4815078"/>
            <a:chExt cx="1792605" cy="1244600"/>
          </a:xfrm>
        </p:grpSpPr>
        <p:sp>
          <p:nvSpPr>
            <p:cNvPr id="70" name="object 70"/>
            <p:cNvSpPr/>
            <p:nvPr/>
          </p:nvSpPr>
          <p:spPr>
            <a:xfrm>
              <a:off x="5350890" y="4815078"/>
              <a:ext cx="120142" cy="16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960490" y="4815078"/>
              <a:ext cx="120142" cy="16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542531" y="4815078"/>
              <a:ext cx="120269" cy="17005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914137" y="5088763"/>
              <a:ext cx="223647" cy="1201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70703" y="5391912"/>
              <a:ext cx="425196" cy="3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914137" y="5469763"/>
              <a:ext cx="223647" cy="12020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70703" y="5743956"/>
              <a:ext cx="425196" cy="31546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914137" y="5821743"/>
              <a:ext cx="223647" cy="1202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782" y="94945"/>
            <a:ext cx="57765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409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Percorrendo </a:t>
            </a:r>
            <a:r>
              <a:rPr sz="4200" dirty="0"/>
              <a:t>Arrays</a:t>
            </a:r>
            <a:r>
              <a:rPr sz="4200" spc="-60" dirty="0"/>
              <a:t> </a:t>
            </a:r>
            <a:r>
              <a:rPr sz="4200" spc="-5" dirty="0"/>
              <a:t>com  Enhaced-for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405384" y="1957989"/>
            <a:ext cx="7435215" cy="3654425"/>
            <a:chOff x="405384" y="1957989"/>
            <a:chExt cx="7435215" cy="3654425"/>
          </a:xfrm>
        </p:grpSpPr>
        <p:sp>
          <p:nvSpPr>
            <p:cNvPr id="4" name="object 4"/>
            <p:cNvSpPr/>
            <p:nvPr/>
          </p:nvSpPr>
          <p:spPr>
            <a:xfrm>
              <a:off x="961691" y="3994443"/>
              <a:ext cx="6843648" cy="16173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7322" y="1957989"/>
              <a:ext cx="6842808" cy="1617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5384" y="2817875"/>
              <a:ext cx="969263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1010" y="2853689"/>
              <a:ext cx="871219" cy="0"/>
            </a:xfrm>
            <a:custGeom>
              <a:avLst/>
              <a:gdLst/>
              <a:ahLst/>
              <a:cxnLst/>
              <a:rect l="l" t="t" r="r" b="b"/>
              <a:pathLst>
                <a:path w="871219">
                  <a:moveTo>
                    <a:pt x="871220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384" y="2831591"/>
              <a:ext cx="111251" cy="2161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1010" y="2853689"/>
              <a:ext cx="0" cy="2063750"/>
            </a:xfrm>
            <a:custGeom>
              <a:avLst/>
              <a:gdLst/>
              <a:ahLst/>
              <a:cxnLst/>
              <a:rect l="l" t="t" r="r" b="b"/>
              <a:pathLst>
                <a:path h="2063750">
                  <a:moveTo>
                    <a:pt x="0" y="0"/>
                  </a:moveTo>
                  <a:lnTo>
                    <a:pt x="0" y="2063242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7576" y="4779263"/>
              <a:ext cx="1072896" cy="315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1010" y="4857114"/>
              <a:ext cx="871855" cy="120650"/>
            </a:xfrm>
            <a:custGeom>
              <a:avLst/>
              <a:gdLst/>
              <a:ahLst/>
              <a:cxnLst/>
              <a:rect l="l" t="t" r="r" b="b"/>
              <a:pathLst>
                <a:path w="871855" h="120650">
                  <a:moveTo>
                    <a:pt x="819930" y="60071"/>
                  </a:moveTo>
                  <a:lnTo>
                    <a:pt x="755180" y="97790"/>
                  </a:lnTo>
                  <a:lnTo>
                    <a:pt x="753097" y="105791"/>
                  </a:lnTo>
                  <a:lnTo>
                    <a:pt x="756704" y="111887"/>
                  </a:lnTo>
                  <a:lnTo>
                    <a:pt x="760310" y="118110"/>
                  </a:lnTo>
                  <a:lnTo>
                    <a:pt x="768235" y="120142"/>
                  </a:lnTo>
                  <a:lnTo>
                    <a:pt x="849130" y="73025"/>
                  </a:lnTo>
                  <a:lnTo>
                    <a:pt x="845566" y="73025"/>
                  </a:lnTo>
                  <a:lnTo>
                    <a:pt x="845566" y="71247"/>
                  </a:lnTo>
                  <a:lnTo>
                    <a:pt x="839089" y="71247"/>
                  </a:lnTo>
                  <a:lnTo>
                    <a:pt x="819930" y="60071"/>
                  </a:lnTo>
                  <a:close/>
                </a:path>
                <a:path w="871855" h="120650">
                  <a:moveTo>
                    <a:pt x="79772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797723" y="73025"/>
                  </a:lnTo>
                  <a:lnTo>
                    <a:pt x="819930" y="60071"/>
                  </a:lnTo>
                  <a:lnTo>
                    <a:pt x="797723" y="47117"/>
                  </a:lnTo>
                  <a:close/>
                </a:path>
                <a:path w="871855" h="120650">
                  <a:moveTo>
                    <a:pt x="849130" y="47117"/>
                  </a:moveTo>
                  <a:lnTo>
                    <a:pt x="845566" y="47117"/>
                  </a:lnTo>
                  <a:lnTo>
                    <a:pt x="845566" y="73025"/>
                  </a:lnTo>
                  <a:lnTo>
                    <a:pt x="849130" y="73025"/>
                  </a:lnTo>
                  <a:lnTo>
                    <a:pt x="871347" y="60071"/>
                  </a:lnTo>
                  <a:lnTo>
                    <a:pt x="849130" y="47117"/>
                  </a:lnTo>
                  <a:close/>
                </a:path>
                <a:path w="871855" h="120650">
                  <a:moveTo>
                    <a:pt x="839089" y="48895"/>
                  </a:moveTo>
                  <a:lnTo>
                    <a:pt x="819930" y="60071"/>
                  </a:lnTo>
                  <a:lnTo>
                    <a:pt x="839089" y="71247"/>
                  </a:lnTo>
                  <a:lnTo>
                    <a:pt x="839089" y="48895"/>
                  </a:lnTo>
                  <a:close/>
                </a:path>
                <a:path w="871855" h="120650">
                  <a:moveTo>
                    <a:pt x="845566" y="48895"/>
                  </a:moveTo>
                  <a:lnTo>
                    <a:pt x="839089" y="48895"/>
                  </a:lnTo>
                  <a:lnTo>
                    <a:pt x="839089" y="71247"/>
                  </a:lnTo>
                  <a:lnTo>
                    <a:pt x="845566" y="71247"/>
                  </a:lnTo>
                  <a:lnTo>
                    <a:pt x="845566" y="48895"/>
                  </a:lnTo>
                  <a:close/>
                </a:path>
                <a:path w="871855" h="120650">
                  <a:moveTo>
                    <a:pt x="768235" y="0"/>
                  </a:moveTo>
                  <a:lnTo>
                    <a:pt x="760310" y="2032"/>
                  </a:lnTo>
                  <a:lnTo>
                    <a:pt x="756704" y="8255"/>
                  </a:lnTo>
                  <a:lnTo>
                    <a:pt x="753097" y="14351"/>
                  </a:lnTo>
                  <a:lnTo>
                    <a:pt x="755180" y="22352"/>
                  </a:lnTo>
                  <a:lnTo>
                    <a:pt x="819930" y="60071"/>
                  </a:lnTo>
                  <a:lnTo>
                    <a:pt x="839089" y="48895"/>
                  </a:lnTo>
                  <a:lnTo>
                    <a:pt x="845566" y="48895"/>
                  </a:lnTo>
                  <a:lnTo>
                    <a:pt x="845566" y="47117"/>
                  </a:lnTo>
                  <a:lnTo>
                    <a:pt x="849130" y="47117"/>
                  </a:lnTo>
                  <a:lnTo>
                    <a:pt x="7682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513" y="2477469"/>
            <a:ext cx="5420995" cy="2922270"/>
            <a:chOff x="498513" y="2477469"/>
            <a:chExt cx="5420995" cy="2922270"/>
          </a:xfrm>
        </p:grpSpPr>
        <p:sp>
          <p:nvSpPr>
            <p:cNvPr id="3" name="object 3"/>
            <p:cNvSpPr/>
            <p:nvPr/>
          </p:nvSpPr>
          <p:spPr>
            <a:xfrm>
              <a:off x="498513" y="2477469"/>
              <a:ext cx="5420616" cy="203883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1251" y="4946868"/>
              <a:ext cx="56988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8927" y="4905756"/>
              <a:ext cx="414528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9304" y="4965192"/>
              <a:ext cx="493776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1055" marR="5080" indent="-119634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Manipulando Arrays com  </a:t>
            </a:r>
            <a:r>
              <a:rPr sz="4200" dirty="0"/>
              <a:t>java.util.Arrays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289303" y="4965191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6127" y="4905755"/>
            <a:ext cx="588645" cy="494030"/>
            <a:chOff x="1786127" y="4905755"/>
            <a:chExt cx="588645" cy="494030"/>
          </a:xfrm>
        </p:grpSpPr>
        <p:sp>
          <p:nvSpPr>
            <p:cNvPr id="10" name="object 10"/>
            <p:cNvSpPr/>
            <p:nvPr/>
          </p:nvSpPr>
          <p:spPr>
            <a:xfrm>
              <a:off x="1786127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72995" y="4905755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33371" y="4965191"/>
              <a:ext cx="493775" cy="2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33372" y="4965191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28672" y="4905755"/>
            <a:ext cx="589915" cy="494030"/>
            <a:chOff x="2328672" y="4905755"/>
            <a:chExt cx="589915" cy="494030"/>
          </a:xfrm>
        </p:grpSpPr>
        <p:sp>
          <p:nvSpPr>
            <p:cNvPr id="15" name="object 15"/>
            <p:cNvSpPr/>
            <p:nvPr/>
          </p:nvSpPr>
          <p:spPr>
            <a:xfrm>
              <a:off x="2328672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17064" y="4905755"/>
              <a:ext cx="414527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75916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75916" y="4965191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72739" y="4905755"/>
            <a:ext cx="589915" cy="494030"/>
            <a:chOff x="2872739" y="4905755"/>
            <a:chExt cx="589915" cy="494030"/>
          </a:xfrm>
        </p:grpSpPr>
        <p:sp>
          <p:nvSpPr>
            <p:cNvPr id="20" name="object 20"/>
            <p:cNvSpPr/>
            <p:nvPr/>
          </p:nvSpPr>
          <p:spPr>
            <a:xfrm>
              <a:off x="2872739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9607" y="4905755"/>
              <a:ext cx="414528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19983" y="4965191"/>
              <a:ext cx="495299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919983" y="4965191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16808" y="4905755"/>
            <a:ext cx="589915" cy="494030"/>
            <a:chOff x="3416808" y="4905755"/>
            <a:chExt cx="589915" cy="494030"/>
          </a:xfrm>
        </p:grpSpPr>
        <p:sp>
          <p:nvSpPr>
            <p:cNvPr id="25" name="object 25"/>
            <p:cNvSpPr/>
            <p:nvPr/>
          </p:nvSpPr>
          <p:spPr>
            <a:xfrm>
              <a:off x="3416808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03676" y="4905755"/>
              <a:ext cx="414527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64052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4052" y="4965191"/>
              <a:ext cx="495300" cy="297180"/>
            </a:xfrm>
            <a:custGeom>
              <a:avLst/>
              <a:gdLst/>
              <a:ahLst/>
              <a:cxnLst/>
              <a:rect l="l" t="t" r="r" b="b"/>
              <a:pathLst>
                <a:path w="495300" h="297179">
                  <a:moveTo>
                    <a:pt x="0" y="297179"/>
                  </a:moveTo>
                  <a:lnTo>
                    <a:pt x="495300" y="297179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651250" y="4965954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60876" y="4905755"/>
            <a:ext cx="589915" cy="494030"/>
            <a:chOff x="3960876" y="4905755"/>
            <a:chExt cx="589915" cy="494030"/>
          </a:xfrm>
        </p:grpSpPr>
        <p:sp>
          <p:nvSpPr>
            <p:cNvPr id="31" name="object 31"/>
            <p:cNvSpPr/>
            <p:nvPr/>
          </p:nvSpPr>
          <p:spPr>
            <a:xfrm>
              <a:off x="3960876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47744" y="4905755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08120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008120" y="4965191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4944" y="4905755"/>
            <a:ext cx="588645" cy="494030"/>
            <a:chOff x="4504944" y="4905755"/>
            <a:chExt cx="588645" cy="494030"/>
          </a:xfrm>
        </p:grpSpPr>
        <p:sp>
          <p:nvSpPr>
            <p:cNvPr id="36" name="object 36"/>
            <p:cNvSpPr/>
            <p:nvPr/>
          </p:nvSpPr>
          <p:spPr>
            <a:xfrm>
              <a:off x="4504944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91812" y="4905755"/>
              <a:ext cx="414527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52188" y="4965191"/>
              <a:ext cx="493775" cy="2971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552188" y="4965191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49011" y="4905755"/>
            <a:ext cx="588645" cy="494030"/>
            <a:chOff x="5049011" y="4905755"/>
            <a:chExt cx="588645" cy="494030"/>
          </a:xfrm>
        </p:grpSpPr>
        <p:sp>
          <p:nvSpPr>
            <p:cNvPr id="41" name="object 41"/>
            <p:cNvSpPr/>
            <p:nvPr/>
          </p:nvSpPr>
          <p:spPr>
            <a:xfrm>
              <a:off x="5049011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35879" y="4905755"/>
              <a:ext cx="414527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96255" y="4965191"/>
              <a:ext cx="493775" cy="2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096255" y="4965191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593079" y="4905755"/>
            <a:ext cx="588645" cy="494030"/>
            <a:chOff x="5593079" y="4905755"/>
            <a:chExt cx="588645" cy="494030"/>
          </a:xfrm>
        </p:grpSpPr>
        <p:sp>
          <p:nvSpPr>
            <p:cNvPr id="46" name="object 46"/>
            <p:cNvSpPr/>
            <p:nvPr/>
          </p:nvSpPr>
          <p:spPr>
            <a:xfrm>
              <a:off x="5593079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79947" y="4905755"/>
              <a:ext cx="414527" cy="4937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40323" y="4965191"/>
              <a:ext cx="493775" cy="2971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640323" y="4965191"/>
              <a:ext cx="494030" cy="297180"/>
            </a:xfrm>
            <a:custGeom>
              <a:avLst/>
              <a:gdLst/>
              <a:ahLst/>
              <a:cxnLst/>
              <a:rect l="l" t="t" r="r" b="b"/>
              <a:pathLst>
                <a:path w="494029" h="297179">
                  <a:moveTo>
                    <a:pt x="0" y="297179"/>
                  </a:moveTo>
                  <a:lnTo>
                    <a:pt x="493775" y="297179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827267" y="4965954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37147" y="4905755"/>
            <a:ext cx="588645" cy="494030"/>
            <a:chOff x="6137147" y="4905755"/>
            <a:chExt cx="588645" cy="494030"/>
          </a:xfrm>
        </p:grpSpPr>
        <p:sp>
          <p:nvSpPr>
            <p:cNvPr id="52" name="object 52"/>
            <p:cNvSpPr/>
            <p:nvPr/>
          </p:nvSpPr>
          <p:spPr>
            <a:xfrm>
              <a:off x="6137147" y="4937759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75247" y="4905755"/>
              <a:ext cx="510540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84391" y="4965191"/>
              <a:ext cx="493776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184391" y="4965191"/>
              <a:ext cx="494030" cy="297180"/>
            </a:xfrm>
            <a:custGeom>
              <a:avLst/>
              <a:gdLst/>
              <a:ahLst/>
              <a:cxnLst/>
              <a:rect l="l" t="t" r="r" b="b"/>
              <a:pathLst>
                <a:path w="494029" h="297179">
                  <a:moveTo>
                    <a:pt x="0" y="297179"/>
                  </a:moveTo>
                  <a:lnTo>
                    <a:pt x="493776" y="297179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6322314" y="4965954"/>
            <a:ext cx="2178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681216" y="4905755"/>
            <a:ext cx="588645" cy="494030"/>
            <a:chOff x="6681216" y="4905755"/>
            <a:chExt cx="588645" cy="494030"/>
          </a:xfrm>
        </p:grpSpPr>
        <p:sp>
          <p:nvSpPr>
            <p:cNvPr id="58" name="object 58"/>
            <p:cNvSpPr/>
            <p:nvPr/>
          </p:nvSpPr>
          <p:spPr>
            <a:xfrm>
              <a:off x="6681216" y="4937759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19316" y="4905755"/>
              <a:ext cx="510540" cy="4937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28460" y="4965191"/>
              <a:ext cx="493775" cy="2971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728459" y="4965191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223759" y="4905755"/>
            <a:ext cx="589915" cy="494030"/>
            <a:chOff x="7223759" y="4905755"/>
            <a:chExt cx="589915" cy="494030"/>
          </a:xfrm>
        </p:grpSpPr>
        <p:sp>
          <p:nvSpPr>
            <p:cNvPr id="63" name="object 63"/>
            <p:cNvSpPr/>
            <p:nvPr/>
          </p:nvSpPr>
          <p:spPr>
            <a:xfrm>
              <a:off x="7223759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261859" y="4905755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271003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7271004" y="4965191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303067" y="1668779"/>
            <a:ext cx="3213100" cy="4026535"/>
            <a:chOff x="1303067" y="1668779"/>
            <a:chExt cx="3213100" cy="4026535"/>
          </a:xfrm>
        </p:grpSpPr>
        <p:sp>
          <p:nvSpPr>
            <p:cNvPr id="68" name="object 68"/>
            <p:cNvSpPr/>
            <p:nvPr/>
          </p:nvSpPr>
          <p:spPr>
            <a:xfrm>
              <a:off x="1303067" y="1709892"/>
              <a:ext cx="56988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380744" y="1668779"/>
              <a:ext cx="414528" cy="4922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341120" y="1728215"/>
              <a:ext cx="493775" cy="2971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660647" y="4838700"/>
              <a:ext cx="854963" cy="85648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341119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837944" y="1668779"/>
            <a:ext cx="588645" cy="492759"/>
            <a:chOff x="1837944" y="1668779"/>
            <a:chExt cx="588645" cy="492759"/>
          </a:xfrm>
        </p:grpSpPr>
        <p:sp>
          <p:nvSpPr>
            <p:cNvPr id="74" name="object 74"/>
            <p:cNvSpPr/>
            <p:nvPr/>
          </p:nvSpPr>
          <p:spPr>
            <a:xfrm>
              <a:off x="1837944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924812" y="1668779"/>
              <a:ext cx="414527" cy="4922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885188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885188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382011" y="1668779"/>
            <a:ext cx="588645" cy="492759"/>
            <a:chOff x="2382011" y="1668779"/>
            <a:chExt cx="588645" cy="492759"/>
          </a:xfrm>
        </p:grpSpPr>
        <p:sp>
          <p:nvSpPr>
            <p:cNvPr id="79" name="object 79"/>
            <p:cNvSpPr/>
            <p:nvPr/>
          </p:nvSpPr>
          <p:spPr>
            <a:xfrm>
              <a:off x="2382011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468879" y="1668779"/>
              <a:ext cx="414528" cy="4922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429255" y="1728215"/>
              <a:ext cx="493775" cy="2971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2429255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924555" y="1668779"/>
            <a:ext cx="589915" cy="492759"/>
            <a:chOff x="2924555" y="1668779"/>
            <a:chExt cx="589915" cy="492759"/>
          </a:xfrm>
        </p:grpSpPr>
        <p:sp>
          <p:nvSpPr>
            <p:cNvPr id="84" name="object 84"/>
            <p:cNvSpPr/>
            <p:nvPr/>
          </p:nvSpPr>
          <p:spPr>
            <a:xfrm>
              <a:off x="2924555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012947" y="1668779"/>
              <a:ext cx="414527" cy="4922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971799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2971800" y="1728216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468623" y="1668779"/>
            <a:ext cx="589915" cy="492759"/>
            <a:chOff x="3468623" y="1668779"/>
            <a:chExt cx="589915" cy="492759"/>
          </a:xfrm>
        </p:grpSpPr>
        <p:sp>
          <p:nvSpPr>
            <p:cNvPr id="89" name="object 89"/>
            <p:cNvSpPr/>
            <p:nvPr/>
          </p:nvSpPr>
          <p:spPr>
            <a:xfrm>
              <a:off x="3468623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555491" y="1668779"/>
              <a:ext cx="414527" cy="49225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515867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3515867" y="1728216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012691" y="1668779"/>
            <a:ext cx="589915" cy="492759"/>
            <a:chOff x="4012691" y="1668779"/>
            <a:chExt cx="589915" cy="492759"/>
          </a:xfrm>
        </p:grpSpPr>
        <p:sp>
          <p:nvSpPr>
            <p:cNvPr id="94" name="object 94"/>
            <p:cNvSpPr/>
            <p:nvPr/>
          </p:nvSpPr>
          <p:spPr>
            <a:xfrm>
              <a:off x="4012691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099559" y="1668779"/>
              <a:ext cx="414527" cy="49225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059935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4059935" y="1728216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556759" y="1668779"/>
            <a:ext cx="589915" cy="492759"/>
            <a:chOff x="4556759" y="1668779"/>
            <a:chExt cx="589915" cy="492759"/>
          </a:xfrm>
        </p:grpSpPr>
        <p:sp>
          <p:nvSpPr>
            <p:cNvPr id="99" name="object 99"/>
            <p:cNvSpPr/>
            <p:nvPr/>
          </p:nvSpPr>
          <p:spPr>
            <a:xfrm>
              <a:off x="4556759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594859" y="1668779"/>
              <a:ext cx="510539" cy="49225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604003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4604003" y="1728216"/>
            <a:ext cx="49530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100828" y="1668779"/>
            <a:ext cx="588645" cy="492759"/>
            <a:chOff x="5100828" y="1668779"/>
            <a:chExt cx="588645" cy="492759"/>
          </a:xfrm>
        </p:grpSpPr>
        <p:sp>
          <p:nvSpPr>
            <p:cNvPr id="104" name="object 104"/>
            <p:cNvSpPr/>
            <p:nvPr/>
          </p:nvSpPr>
          <p:spPr>
            <a:xfrm>
              <a:off x="5100828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187696" y="1668779"/>
              <a:ext cx="414527" cy="492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148072" y="1728215"/>
              <a:ext cx="493775" cy="29717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5148071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644896" y="1668779"/>
            <a:ext cx="588645" cy="492759"/>
            <a:chOff x="5644896" y="1668779"/>
            <a:chExt cx="588645" cy="492759"/>
          </a:xfrm>
        </p:grpSpPr>
        <p:sp>
          <p:nvSpPr>
            <p:cNvPr id="109" name="object 109"/>
            <p:cNvSpPr/>
            <p:nvPr/>
          </p:nvSpPr>
          <p:spPr>
            <a:xfrm>
              <a:off x="5644896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731764" y="1668779"/>
              <a:ext cx="414527" cy="49225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692140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5692140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188964" y="1668779"/>
            <a:ext cx="588645" cy="492759"/>
            <a:chOff x="6188964" y="1668779"/>
            <a:chExt cx="588645" cy="492759"/>
          </a:xfrm>
        </p:grpSpPr>
        <p:sp>
          <p:nvSpPr>
            <p:cNvPr id="114" name="object 114"/>
            <p:cNvSpPr/>
            <p:nvPr/>
          </p:nvSpPr>
          <p:spPr>
            <a:xfrm>
              <a:off x="6188964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227064" y="1668779"/>
              <a:ext cx="510539" cy="49225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236208" y="1728215"/>
              <a:ext cx="493776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6236208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6733031" y="1668779"/>
            <a:ext cx="588645" cy="492759"/>
            <a:chOff x="6733031" y="1668779"/>
            <a:chExt cx="588645" cy="492759"/>
          </a:xfrm>
        </p:grpSpPr>
        <p:sp>
          <p:nvSpPr>
            <p:cNvPr id="119" name="object 119"/>
            <p:cNvSpPr/>
            <p:nvPr/>
          </p:nvSpPr>
          <p:spPr>
            <a:xfrm>
              <a:off x="6733031" y="1700783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819899" y="1668779"/>
              <a:ext cx="414527" cy="49225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780275" y="1728215"/>
              <a:ext cx="493775" cy="2971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6780276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277100" y="1668779"/>
            <a:ext cx="588645" cy="492759"/>
            <a:chOff x="7277100" y="1668779"/>
            <a:chExt cx="588645" cy="492759"/>
          </a:xfrm>
        </p:grpSpPr>
        <p:sp>
          <p:nvSpPr>
            <p:cNvPr id="124" name="object 124"/>
            <p:cNvSpPr/>
            <p:nvPr/>
          </p:nvSpPr>
          <p:spPr>
            <a:xfrm>
              <a:off x="7277100" y="1700783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315200" y="1668779"/>
              <a:ext cx="510540" cy="49225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324344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 txBox="1"/>
          <p:nvPr/>
        </p:nvSpPr>
        <p:spPr>
          <a:xfrm>
            <a:off x="7324343" y="1728216"/>
            <a:ext cx="494030" cy="297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830823" y="2183892"/>
            <a:ext cx="2883535" cy="2935605"/>
            <a:chOff x="5830823" y="2183892"/>
            <a:chExt cx="2883535" cy="2935605"/>
          </a:xfrm>
        </p:grpSpPr>
        <p:sp>
          <p:nvSpPr>
            <p:cNvPr id="129" name="object 129"/>
            <p:cNvSpPr/>
            <p:nvPr/>
          </p:nvSpPr>
          <p:spPr>
            <a:xfrm>
              <a:off x="5830823" y="2923032"/>
              <a:ext cx="853440" cy="85343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100571" y="2183892"/>
              <a:ext cx="315467" cy="91897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198234" y="2205990"/>
              <a:ext cx="120650" cy="718820"/>
            </a:xfrm>
            <a:custGeom>
              <a:avLst/>
              <a:gdLst/>
              <a:ahLst/>
              <a:cxnLst/>
              <a:rect l="l" t="t" r="r" b="b"/>
              <a:pathLst>
                <a:path w="120650" h="718819">
                  <a:moveTo>
                    <a:pt x="14350" y="600456"/>
                  </a:moveTo>
                  <a:lnTo>
                    <a:pt x="8254" y="604012"/>
                  </a:lnTo>
                  <a:lnTo>
                    <a:pt x="2031" y="607568"/>
                  </a:lnTo>
                  <a:lnTo>
                    <a:pt x="0" y="615569"/>
                  </a:lnTo>
                  <a:lnTo>
                    <a:pt x="3555" y="621792"/>
                  </a:lnTo>
                  <a:lnTo>
                    <a:pt x="60070" y="718693"/>
                  </a:lnTo>
                  <a:lnTo>
                    <a:pt x="75107" y="692912"/>
                  </a:lnTo>
                  <a:lnTo>
                    <a:pt x="47116" y="692912"/>
                  </a:lnTo>
                  <a:lnTo>
                    <a:pt x="47116" y="645069"/>
                  </a:lnTo>
                  <a:lnTo>
                    <a:pt x="25907" y="608711"/>
                  </a:lnTo>
                  <a:lnTo>
                    <a:pt x="22351" y="602488"/>
                  </a:lnTo>
                  <a:lnTo>
                    <a:pt x="14350" y="600456"/>
                  </a:lnTo>
                  <a:close/>
                </a:path>
                <a:path w="120650" h="718819">
                  <a:moveTo>
                    <a:pt x="47116" y="645069"/>
                  </a:moveTo>
                  <a:lnTo>
                    <a:pt x="47116" y="692912"/>
                  </a:lnTo>
                  <a:lnTo>
                    <a:pt x="73025" y="692912"/>
                  </a:lnTo>
                  <a:lnTo>
                    <a:pt x="73025" y="686435"/>
                  </a:lnTo>
                  <a:lnTo>
                    <a:pt x="48894" y="686435"/>
                  </a:lnTo>
                  <a:lnTo>
                    <a:pt x="60070" y="667276"/>
                  </a:lnTo>
                  <a:lnTo>
                    <a:pt x="47116" y="645069"/>
                  </a:lnTo>
                  <a:close/>
                </a:path>
                <a:path w="120650" h="718819">
                  <a:moveTo>
                    <a:pt x="105790" y="600456"/>
                  </a:moveTo>
                  <a:lnTo>
                    <a:pt x="97789" y="602488"/>
                  </a:lnTo>
                  <a:lnTo>
                    <a:pt x="94234" y="608711"/>
                  </a:lnTo>
                  <a:lnTo>
                    <a:pt x="73025" y="645069"/>
                  </a:lnTo>
                  <a:lnTo>
                    <a:pt x="73025" y="692912"/>
                  </a:lnTo>
                  <a:lnTo>
                    <a:pt x="75107" y="692912"/>
                  </a:lnTo>
                  <a:lnTo>
                    <a:pt x="116586" y="621792"/>
                  </a:lnTo>
                  <a:lnTo>
                    <a:pt x="120141" y="615569"/>
                  </a:lnTo>
                  <a:lnTo>
                    <a:pt x="118110" y="607568"/>
                  </a:lnTo>
                  <a:lnTo>
                    <a:pt x="111887" y="604012"/>
                  </a:lnTo>
                  <a:lnTo>
                    <a:pt x="105790" y="600456"/>
                  </a:lnTo>
                  <a:close/>
                </a:path>
                <a:path w="120650" h="718819">
                  <a:moveTo>
                    <a:pt x="60070" y="667276"/>
                  </a:moveTo>
                  <a:lnTo>
                    <a:pt x="48894" y="686435"/>
                  </a:lnTo>
                  <a:lnTo>
                    <a:pt x="71247" y="686435"/>
                  </a:lnTo>
                  <a:lnTo>
                    <a:pt x="60070" y="667276"/>
                  </a:lnTo>
                  <a:close/>
                </a:path>
                <a:path w="120650" h="718819">
                  <a:moveTo>
                    <a:pt x="73025" y="645069"/>
                  </a:moveTo>
                  <a:lnTo>
                    <a:pt x="60070" y="667276"/>
                  </a:lnTo>
                  <a:lnTo>
                    <a:pt x="71247" y="686435"/>
                  </a:lnTo>
                  <a:lnTo>
                    <a:pt x="73025" y="686435"/>
                  </a:lnTo>
                  <a:lnTo>
                    <a:pt x="73025" y="645069"/>
                  </a:lnTo>
                  <a:close/>
                </a:path>
                <a:path w="120650" h="718819">
                  <a:moveTo>
                    <a:pt x="73025" y="0"/>
                  </a:moveTo>
                  <a:lnTo>
                    <a:pt x="47116" y="0"/>
                  </a:lnTo>
                  <a:lnTo>
                    <a:pt x="47116" y="645069"/>
                  </a:lnTo>
                  <a:lnTo>
                    <a:pt x="60070" y="667276"/>
                  </a:lnTo>
                  <a:lnTo>
                    <a:pt x="73025" y="64506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071615" y="3765804"/>
              <a:ext cx="315467" cy="135331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169278" y="3787902"/>
              <a:ext cx="120650" cy="1153795"/>
            </a:xfrm>
            <a:custGeom>
              <a:avLst/>
              <a:gdLst/>
              <a:ahLst/>
              <a:cxnLst/>
              <a:rect l="l" t="t" r="r" b="b"/>
              <a:pathLst>
                <a:path w="120650" h="1153795">
                  <a:moveTo>
                    <a:pt x="14350" y="1035431"/>
                  </a:moveTo>
                  <a:lnTo>
                    <a:pt x="8255" y="1039114"/>
                  </a:lnTo>
                  <a:lnTo>
                    <a:pt x="2032" y="1042670"/>
                  </a:lnTo>
                  <a:lnTo>
                    <a:pt x="0" y="1050671"/>
                  </a:lnTo>
                  <a:lnTo>
                    <a:pt x="60071" y="1153668"/>
                  </a:lnTo>
                  <a:lnTo>
                    <a:pt x="75033" y="1128014"/>
                  </a:lnTo>
                  <a:lnTo>
                    <a:pt x="47117" y="1128014"/>
                  </a:lnTo>
                  <a:lnTo>
                    <a:pt x="47117" y="1080171"/>
                  </a:lnTo>
                  <a:lnTo>
                    <a:pt x="25908" y="1043813"/>
                  </a:lnTo>
                  <a:lnTo>
                    <a:pt x="22351" y="1037590"/>
                  </a:lnTo>
                  <a:lnTo>
                    <a:pt x="14350" y="1035431"/>
                  </a:lnTo>
                  <a:close/>
                </a:path>
                <a:path w="120650" h="1153795">
                  <a:moveTo>
                    <a:pt x="47117" y="1080171"/>
                  </a:moveTo>
                  <a:lnTo>
                    <a:pt x="47117" y="1128014"/>
                  </a:lnTo>
                  <a:lnTo>
                    <a:pt x="73025" y="1128014"/>
                  </a:lnTo>
                  <a:lnTo>
                    <a:pt x="73025" y="1121537"/>
                  </a:lnTo>
                  <a:lnTo>
                    <a:pt x="48895" y="1121537"/>
                  </a:lnTo>
                  <a:lnTo>
                    <a:pt x="60071" y="1102378"/>
                  </a:lnTo>
                  <a:lnTo>
                    <a:pt x="47117" y="1080171"/>
                  </a:lnTo>
                  <a:close/>
                </a:path>
                <a:path w="120650" h="1153795">
                  <a:moveTo>
                    <a:pt x="105791" y="1035431"/>
                  </a:moveTo>
                  <a:lnTo>
                    <a:pt x="97790" y="1037590"/>
                  </a:lnTo>
                  <a:lnTo>
                    <a:pt x="94234" y="1043813"/>
                  </a:lnTo>
                  <a:lnTo>
                    <a:pt x="73025" y="1080171"/>
                  </a:lnTo>
                  <a:lnTo>
                    <a:pt x="73025" y="1128014"/>
                  </a:lnTo>
                  <a:lnTo>
                    <a:pt x="75033" y="1128014"/>
                  </a:lnTo>
                  <a:lnTo>
                    <a:pt x="120142" y="1050671"/>
                  </a:lnTo>
                  <a:lnTo>
                    <a:pt x="118110" y="1042670"/>
                  </a:lnTo>
                  <a:lnTo>
                    <a:pt x="111887" y="1039114"/>
                  </a:lnTo>
                  <a:lnTo>
                    <a:pt x="105791" y="1035431"/>
                  </a:lnTo>
                  <a:close/>
                </a:path>
                <a:path w="120650" h="1153795">
                  <a:moveTo>
                    <a:pt x="60071" y="1102378"/>
                  </a:moveTo>
                  <a:lnTo>
                    <a:pt x="48895" y="1121537"/>
                  </a:lnTo>
                  <a:lnTo>
                    <a:pt x="71247" y="1121537"/>
                  </a:lnTo>
                  <a:lnTo>
                    <a:pt x="60071" y="1102378"/>
                  </a:lnTo>
                  <a:close/>
                </a:path>
                <a:path w="120650" h="1153795">
                  <a:moveTo>
                    <a:pt x="73025" y="1080171"/>
                  </a:moveTo>
                  <a:lnTo>
                    <a:pt x="60071" y="1102378"/>
                  </a:lnTo>
                  <a:lnTo>
                    <a:pt x="71247" y="1121537"/>
                  </a:lnTo>
                  <a:lnTo>
                    <a:pt x="73025" y="1121537"/>
                  </a:lnTo>
                  <a:lnTo>
                    <a:pt x="73025" y="1080171"/>
                  </a:lnTo>
                  <a:close/>
                </a:path>
                <a:path w="120650" h="1153795">
                  <a:moveTo>
                    <a:pt x="73025" y="0"/>
                  </a:moveTo>
                  <a:lnTo>
                    <a:pt x="47117" y="0"/>
                  </a:lnTo>
                  <a:lnTo>
                    <a:pt x="47117" y="1080171"/>
                  </a:lnTo>
                  <a:lnTo>
                    <a:pt x="60071" y="1102378"/>
                  </a:lnTo>
                  <a:lnTo>
                    <a:pt x="73025" y="108017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072858" y="2976389"/>
              <a:ext cx="1641398" cy="78787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110983" y="2994660"/>
              <a:ext cx="1565148" cy="71170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110983" y="2994660"/>
              <a:ext cx="1565275" cy="711835"/>
            </a:xfrm>
            <a:custGeom>
              <a:avLst/>
              <a:gdLst/>
              <a:ahLst/>
              <a:cxnLst/>
              <a:rect l="l" t="t" r="r" b="b"/>
              <a:pathLst>
                <a:path w="1565275" h="711835">
                  <a:moveTo>
                    <a:pt x="0" y="711707"/>
                  </a:moveTo>
                  <a:lnTo>
                    <a:pt x="1565148" y="71170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11707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7373239" y="3185616"/>
            <a:ext cx="1042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Ordenação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1321308" y="5667755"/>
            <a:ext cx="1811020" cy="806450"/>
            <a:chOff x="1321308" y="5667755"/>
            <a:chExt cx="1811020" cy="806450"/>
          </a:xfrm>
        </p:grpSpPr>
        <p:sp>
          <p:nvSpPr>
            <p:cNvPr id="139" name="object 139"/>
            <p:cNvSpPr/>
            <p:nvPr/>
          </p:nvSpPr>
          <p:spPr>
            <a:xfrm>
              <a:off x="1321308" y="5667755"/>
              <a:ext cx="1810512" cy="80619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368552" y="5695187"/>
              <a:ext cx="1716024" cy="71170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368552" y="5695187"/>
              <a:ext cx="1716405" cy="711835"/>
            </a:xfrm>
            <a:custGeom>
              <a:avLst/>
              <a:gdLst/>
              <a:ahLst/>
              <a:cxnLst/>
              <a:rect l="l" t="t" r="r" b="b"/>
              <a:pathLst>
                <a:path w="1716405" h="711835">
                  <a:moveTo>
                    <a:pt x="0" y="711708"/>
                  </a:moveTo>
                  <a:lnTo>
                    <a:pt x="1716024" y="711708"/>
                  </a:lnTo>
                  <a:lnTo>
                    <a:pt x="1716024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1594230" y="5887618"/>
            <a:ext cx="126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Busca</a:t>
            </a:r>
            <a:r>
              <a:rPr sz="1800" spc="-65" dirty="0">
                <a:latin typeface="Carlito" panose="020F0502020204030204"/>
                <a:cs typeface="Carlito" panose="020F0502020204030204"/>
              </a:rPr>
              <a:t>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Binaria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2927604" y="3212592"/>
            <a:ext cx="4342130" cy="3017520"/>
            <a:chOff x="2927604" y="3212592"/>
            <a:chExt cx="4342130" cy="3017520"/>
          </a:xfrm>
        </p:grpSpPr>
        <p:sp>
          <p:nvSpPr>
            <p:cNvPr id="144" name="object 144"/>
            <p:cNvSpPr/>
            <p:nvPr/>
          </p:nvSpPr>
          <p:spPr>
            <a:xfrm>
              <a:off x="2927604" y="5673852"/>
              <a:ext cx="1217675" cy="55626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085338" y="5695950"/>
              <a:ext cx="1017269" cy="416559"/>
            </a:xfrm>
            <a:custGeom>
              <a:avLst/>
              <a:gdLst/>
              <a:ahLst/>
              <a:cxnLst/>
              <a:rect l="l" t="t" r="r" b="b"/>
              <a:pathLst>
                <a:path w="1017270" h="416560">
                  <a:moveTo>
                    <a:pt x="102997" y="296189"/>
                  </a:moveTo>
                  <a:lnTo>
                    <a:pt x="0" y="356323"/>
                  </a:lnTo>
                  <a:lnTo>
                    <a:pt x="102997" y="416458"/>
                  </a:lnTo>
                  <a:lnTo>
                    <a:pt x="110998" y="414375"/>
                  </a:lnTo>
                  <a:lnTo>
                    <a:pt x="118110" y="402005"/>
                  </a:lnTo>
                  <a:lnTo>
                    <a:pt x="116078" y="394081"/>
                  </a:lnTo>
                  <a:lnTo>
                    <a:pt x="73518" y="369277"/>
                  </a:lnTo>
                  <a:lnTo>
                    <a:pt x="25654" y="369277"/>
                  </a:lnTo>
                  <a:lnTo>
                    <a:pt x="25654" y="343369"/>
                  </a:lnTo>
                  <a:lnTo>
                    <a:pt x="73518" y="343369"/>
                  </a:lnTo>
                  <a:lnTo>
                    <a:pt x="116078" y="318566"/>
                  </a:lnTo>
                  <a:lnTo>
                    <a:pt x="118110" y="310641"/>
                  </a:lnTo>
                  <a:lnTo>
                    <a:pt x="110998" y="298272"/>
                  </a:lnTo>
                  <a:lnTo>
                    <a:pt x="102997" y="296189"/>
                  </a:lnTo>
                  <a:close/>
                </a:path>
                <a:path w="1017270" h="416560">
                  <a:moveTo>
                    <a:pt x="73518" y="343369"/>
                  </a:moveTo>
                  <a:lnTo>
                    <a:pt x="25654" y="343369"/>
                  </a:lnTo>
                  <a:lnTo>
                    <a:pt x="25654" y="369277"/>
                  </a:lnTo>
                  <a:lnTo>
                    <a:pt x="73518" y="369277"/>
                  </a:lnTo>
                  <a:lnTo>
                    <a:pt x="70492" y="367512"/>
                  </a:lnTo>
                  <a:lnTo>
                    <a:pt x="32131" y="367512"/>
                  </a:lnTo>
                  <a:lnTo>
                    <a:pt x="32131" y="345135"/>
                  </a:lnTo>
                  <a:lnTo>
                    <a:pt x="70492" y="345135"/>
                  </a:lnTo>
                  <a:lnTo>
                    <a:pt x="73518" y="343369"/>
                  </a:lnTo>
                  <a:close/>
                </a:path>
                <a:path w="1017270" h="416560">
                  <a:moveTo>
                    <a:pt x="990981" y="343369"/>
                  </a:moveTo>
                  <a:lnTo>
                    <a:pt x="73518" y="343369"/>
                  </a:lnTo>
                  <a:lnTo>
                    <a:pt x="51311" y="356323"/>
                  </a:lnTo>
                  <a:lnTo>
                    <a:pt x="73518" y="369277"/>
                  </a:lnTo>
                  <a:lnTo>
                    <a:pt x="1011047" y="369277"/>
                  </a:lnTo>
                  <a:lnTo>
                    <a:pt x="1016888" y="363473"/>
                  </a:lnTo>
                  <a:lnTo>
                    <a:pt x="1016888" y="356323"/>
                  </a:lnTo>
                  <a:lnTo>
                    <a:pt x="990981" y="356323"/>
                  </a:lnTo>
                  <a:lnTo>
                    <a:pt x="990981" y="343369"/>
                  </a:lnTo>
                  <a:close/>
                </a:path>
                <a:path w="1017270" h="416560">
                  <a:moveTo>
                    <a:pt x="32131" y="345135"/>
                  </a:moveTo>
                  <a:lnTo>
                    <a:pt x="32131" y="367512"/>
                  </a:lnTo>
                  <a:lnTo>
                    <a:pt x="51311" y="356323"/>
                  </a:lnTo>
                  <a:lnTo>
                    <a:pt x="32131" y="345135"/>
                  </a:lnTo>
                  <a:close/>
                </a:path>
                <a:path w="1017270" h="416560">
                  <a:moveTo>
                    <a:pt x="51311" y="356323"/>
                  </a:moveTo>
                  <a:lnTo>
                    <a:pt x="32131" y="367512"/>
                  </a:lnTo>
                  <a:lnTo>
                    <a:pt x="70492" y="367512"/>
                  </a:lnTo>
                  <a:lnTo>
                    <a:pt x="51311" y="356323"/>
                  </a:lnTo>
                  <a:close/>
                </a:path>
                <a:path w="1017270" h="416560">
                  <a:moveTo>
                    <a:pt x="70492" y="345135"/>
                  </a:moveTo>
                  <a:lnTo>
                    <a:pt x="32131" y="345135"/>
                  </a:lnTo>
                  <a:lnTo>
                    <a:pt x="51311" y="356323"/>
                  </a:lnTo>
                  <a:lnTo>
                    <a:pt x="70492" y="345135"/>
                  </a:lnTo>
                  <a:close/>
                </a:path>
                <a:path w="1017270" h="416560">
                  <a:moveTo>
                    <a:pt x="1016888" y="0"/>
                  </a:moveTo>
                  <a:lnTo>
                    <a:pt x="990981" y="0"/>
                  </a:lnTo>
                  <a:lnTo>
                    <a:pt x="990981" y="356323"/>
                  </a:lnTo>
                  <a:lnTo>
                    <a:pt x="1003935" y="343369"/>
                  </a:lnTo>
                  <a:lnTo>
                    <a:pt x="1016888" y="343369"/>
                  </a:lnTo>
                  <a:lnTo>
                    <a:pt x="1016888" y="0"/>
                  </a:lnTo>
                  <a:close/>
                </a:path>
                <a:path w="1017270" h="416560">
                  <a:moveTo>
                    <a:pt x="1016888" y="343369"/>
                  </a:moveTo>
                  <a:lnTo>
                    <a:pt x="1003935" y="343369"/>
                  </a:lnTo>
                  <a:lnTo>
                    <a:pt x="990981" y="356323"/>
                  </a:lnTo>
                  <a:lnTo>
                    <a:pt x="1016888" y="356323"/>
                  </a:lnTo>
                  <a:lnTo>
                    <a:pt x="1016888" y="34336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641592" y="3212592"/>
              <a:ext cx="627888" cy="31546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685025" y="3290443"/>
              <a:ext cx="426720" cy="120650"/>
            </a:xfrm>
            <a:custGeom>
              <a:avLst/>
              <a:gdLst/>
              <a:ahLst/>
              <a:cxnLst/>
              <a:rect l="l" t="t" r="r" b="b"/>
              <a:pathLst>
                <a:path w="426720" h="120650">
                  <a:moveTo>
                    <a:pt x="375430" y="60071"/>
                  </a:moveTo>
                  <a:lnTo>
                    <a:pt x="316865" y="94234"/>
                  </a:lnTo>
                  <a:lnTo>
                    <a:pt x="310642" y="97790"/>
                  </a:lnTo>
                  <a:lnTo>
                    <a:pt x="308482" y="105791"/>
                  </a:lnTo>
                  <a:lnTo>
                    <a:pt x="312166" y="111887"/>
                  </a:lnTo>
                  <a:lnTo>
                    <a:pt x="315722" y="118110"/>
                  </a:lnTo>
                  <a:lnTo>
                    <a:pt x="323723" y="120142"/>
                  </a:lnTo>
                  <a:lnTo>
                    <a:pt x="404509" y="73025"/>
                  </a:lnTo>
                  <a:lnTo>
                    <a:pt x="401066" y="73025"/>
                  </a:lnTo>
                  <a:lnTo>
                    <a:pt x="401066" y="71247"/>
                  </a:lnTo>
                  <a:lnTo>
                    <a:pt x="394589" y="71247"/>
                  </a:lnTo>
                  <a:lnTo>
                    <a:pt x="375430" y="60071"/>
                  </a:lnTo>
                  <a:close/>
                </a:path>
                <a:path w="426720" h="120650">
                  <a:moveTo>
                    <a:pt x="35322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53223" y="73025"/>
                  </a:lnTo>
                  <a:lnTo>
                    <a:pt x="375430" y="60071"/>
                  </a:lnTo>
                  <a:lnTo>
                    <a:pt x="353223" y="47117"/>
                  </a:lnTo>
                  <a:close/>
                </a:path>
                <a:path w="426720" h="120650">
                  <a:moveTo>
                    <a:pt x="404508" y="47117"/>
                  </a:moveTo>
                  <a:lnTo>
                    <a:pt x="401066" y="47117"/>
                  </a:lnTo>
                  <a:lnTo>
                    <a:pt x="401066" y="73025"/>
                  </a:lnTo>
                  <a:lnTo>
                    <a:pt x="404509" y="73025"/>
                  </a:lnTo>
                  <a:lnTo>
                    <a:pt x="426720" y="60071"/>
                  </a:lnTo>
                  <a:lnTo>
                    <a:pt x="404508" y="47117"/>
                  </a:lnTo>
                  <a:close/>
                </a:path>
                <a:path w="426720" h="120650">
                  <a:moveTo>
                    <a:pt x="394589" y="48895"/>
                  </a:moveTo>
                  <a:lnTo>
                    <a:pt x="375430" y="60071"/>
                  </a:lnTo>
                  <a:lnTo>
                    <a:pt x="394589" y="71247"/>
                  </a:lnTo>
                  <a:lnTo>
                    <a:pt x="394589" y="48895"/>
                  </a:lnTo>
                  <a:close/>
                </a:path>
                <a:path w="426720" h="120650">
                  <a:moveTo>
                    <a:pt x="401066" y="48895"/>
                  </a:moveTo>
                  <a:lnTo>
                    <a:pt x="394589" y="48895"/>
                  </a:lnTo>
                  <a:lnTo>
                    <a:pt x="394589" y="71247"/>
                  </a:lnTo>
                  <a:lnTo>
                    <a:pt x="401066" y="71247"/>
                  </a:lnTo>
                  <a:lnTo>
                    <a:pt x="401066" y="48895"/>
                  </a:lnTo>
                  <a:close/>
                </a:path>
                <a:path w="426720" h="120650">
                  <a:moveTo>
                    <a:pt x="323723" y="0"/>
                  </a:moveTo>
                  <a:lnTo>
                    <a:pt x="315722" y="2032"/>
                  </a:lnTo>
                  <a:lnTo>
                    <a:pt x="312166" y="8255"/>
                  </a:lnTo>
                  <a:lnTo>
                    <a:pt x="308482" y="14351"/>
                  </a:lnTo>
                  <a:lnTo>
                    <a:pt x="310642" y="22352"/>
                  </a:lnTo>
                  <a:lnTo>
                    <a:pt x="316865" y="25908"/>
                  </a:lnTo>
                  <a:lnTo>
                    <a:pt x="375430" y="60071"/>
                  </a:lnTo>
                  <a:lnTo>
                    <a:pt x="394589" y="48895"/>
                  </a:lnTo>
                  <a:lnTo>
                    <a:pt x="401066" y="48895"/>
                  </a:lnTo>
                  <a:lnTo>
                    <a:pt x="401066" y="47117"/>
                  </a:lnTo>
                  <a:lnTo>
                    <a:pt x="404508" y="47117"/>
                  </a:lnTo>
                  <a:lnTo>
                    <a:pt x="3237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244" y="1895855"/>
            <a:ext cx="5785104" cy="3947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47028"/>
            <a:ext cx="822960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8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 </a:t>
            </a:r>
            <a:r>
              <a:rPr sz="3200" spc="-5" dirty="0"/>
              <a:t>Objetos  </a:t>
            </a:r>
            <a:r>
              <a:rPr sz="3200" dirty="0"/>
              <a:t>Bases </a:t>
            </a:r>
            <a:r>
              <a:rPr sz="3200" spc="-5" dirty="0"/>
              <a:t>da programação </a:t>
            </a:r>
            <a:r>
              <a:rPr sz="3200" dirty="0"/>
              <a:t>Java</a:t>
            </a:r>
            <a:r>
              <a:rPr sz="3200" spc="-125" dirty="0"/>
              <a:t> </a:t>
            </a:r>
            <a:r>
              <a:rPr sz="3200" spc="-5" dirty="0"/>
              <a:t>OO</a:t>
            </a:r>
            <a:endParaRPr sz="3200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0160" y="401955"/>
            <a:ext cx="53232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6910" algn="l"/>
              </a:tabLst>
            </a:pPr>
            <a:r>
              <a:rPr dirty="0"/>
              <a:t>!</a:t>
            </a:r>
            <a:r>
              <a:rPr spc="-5" dirty="0"/>
              <a:t> </a:t>
            </a:r>
            <a:r>
              <a:rPr dirty="0"/>
              <a:t>(	</a:t>
            </a:r>
            <a:r>
              <a:rPr spc="-5" dirty="0"/>
              <a:t>Negação</a:t>
            </a:r>
            <a:r>
              <a:rPr spc="-90" dirty="0"/>
              <a:t> </a:t>
            </a:r>
            <a:r>
              <a:rPr dirty="0"/>
              <a:t>)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59707" y="1248029"/>
          <a:ext cx="4447540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379855"/>
                <a:gridCol w="1523999"/>
              </a:tblGrid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Condição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Operador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Resultado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002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rlito" panose="020F0502020204030204"/>
                          <a:cs typeface="Carlito" panose="020F0502020204030204"/>
                        </a:rPr>
                        <a:t>!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false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Carlito" panose="020F0502020204030204"/>
                          <a:cs typeface="Carlito" panose="020F0502020204030204"/>
                        </a:rPr>
                        <a:t>!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 panose="020F0502020204030204"/>
                          <a:cs typeface="Carlito" panose="020F0502020204030204"/>
                        </a:rPr>
                        <a:t>true</a:t>
                      </a:r>
                      <a:endParaRPr sz="16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914400"/>
            <a:ext cx="27908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26792"/>
            <a:ext cx="9144000" cy="4331335"/>
            <a:chOff x="0" y="2526792"/>
            <a:chExt cx="9144000" cy="4331335"/>
          </a:xfrm>
        </p:grpSpPr>
        <p:sp>
          <p:nvSpPr>
            <p:cNvPr id="3" name="object 3"/>
            <p:cNvSpPr/>
            <p:nvPr/>
          </p:nvSpPr>
          <p:spPr>
            <a:xfrm>
              <a:off x="4354067" y="2526792"/>
              <a:ext cx="155447" cy="338480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01311" y="2554223"/>
              <a:ext cx="60960" cy="3290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1311" y="2554223"/>
              <a:ext cx="60960" cy="3290570"/>
            </a:xfrm>
            <a:custGeom>
              <a:avLst/>
              <a:gdLst/>
              <a:ahLst/>
              <a:cxnLst/>
              <a:rect l="l" t="t" r="r" b="b"/>
              <a:pathLst>
                <a:path w="60960" h="3290570">
                  <a:moveTo>
                    <a:pt x="0" y="3290316"/>
                  </a:moveTo>
                  <a:lnTo>
                    <a:pt x="60960" y="3290316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3290316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30351" y="4227635"/>
              <a:ext cx="495245" cy="450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67916" y="4246879"/>
              <a:ext cx="420115" cy="373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7916" y="4246244"/>
              <a:ext cx="420370" cy="374650"/>
            </a:xfrm>
            <a:custGeom>
              <a:avLst/>
              <a:gdLst/>
              <a:ahLst/>
              <a:cxnLst/>
              <a:rect l="l" t="t" r="r" b="b"/>
              <a:pathLst>
                <a:path w="420369" h="374650">
                  <a:moveTo>
                    <a:pt x="0" y="127253"/>
                  </a:moveTo>
                  <a:lnTo>
                    <a:pt x="150240" y="127253"/>
                  </a:lnTo>
                  <a:lnTo>
                    <a:pt x="150240" y="0"/>
                  </a:lnTo>
                  <a:lnTo>
                    <a:pt x="269875" y="0"/>
                  </a:lnTo>
                  <a:lnTo>
                    <a:pt x="269875" y="127253"/>
                  </a:lnTo>
                  <a:lnTo>
                    <a:pt x="420115" y="127253"/>
                  </a:lnTo>
                  <a:lnTo>
                    <a:pt x="420115" y="246887"/>
                  </a:lnTo>
                  <a:lnTo>
                    <a:pt x="269875" y="246887"/>
                  </a:lnTo>
                  <a:lnTo>
                    <a:pt x="269875" y="374141"/>
                  </a:lnTo>
                  <a:lnTo>
                    <a:pt x="150240" y="374141"/>
                  </a:lnTo>
                  <a:lnTo>
                    <a:pt x="150240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57655" y="4227635"/>
              <a:ext cx="495245" cy="450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95220" y="4246879"/>
              <a:ext cx="420116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95220" y="4246244"/>
              <a:ext cx="420370" cy="374650"/>
            </a:xfrm>
            <a:custGeom>
              <a:avLst/>
              <a:gdLst/>
              <a:ahLst/>
              <a:cxnLst/>
              <a:rect l="l" t="t" r="r" b="b"/>
              <a:pathLst>
                <a:path w="420369" h="374650">
                  <a:moveTo>
                    <a:pt x="0" y="127253"/>
                  </a:moveTo>
                  <a:lnTo>
                    <a:pt x="150241" y="127253"/>
                  </a:lnTo>
                  <a:lnTo>
                    <a:pt x="150241" y="0"/>
                  </a:lnTo>
                  <a:lnTo>
                    <a:pt x="269875" y="0"/>
                  </a:lnTo>
                  <a:lnTo>
                    <a:pt x="269875" y="127253"/>
                  </a:lnTo>
                  <a:lnTo>
                    <a:pt x="420116" y="127253"/>
                  </a:lnTo>
                  <a:lnTo>
                    <a:pt x="420116" y="246887"/>
                  </a:lnTo>
                  <a:lnTo>
                    <a:pt x="269875" y="246887"/>
                  </a:lnTo>
                  <a:lnTo>
                    <a:pt x="269875" y="374141"/>
                  </a:lnTo>
                  <a:lnTo>
                    <a:pt x="150241" y="374141"/>
                  </a:lnTo>
                  <a:lnTo>
                    <a:pt x="150241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34653" y="4335616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72811" y="4354067"/>
              <a:ext cx="377951" cy="156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72811" y="4354067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60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13189" y="4335616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51347" y="4354067"/>
              <a:ext cx="377951" cy="1569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51347" y="4354067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60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57200" y="593091"/>
            <a:ext cx="8229600" cy="506095"/>
          </a:xfrm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2515235" marR="5080" indent="-182181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Operadores </a:t>
            </a:r>
            <a:r>
              <a:rPr sz="2800" spc="-5" dirty="0"/>
              <a:t>de Incremento e  </a:t>
            </a:r>
            <a:r>
              <a:rPr sz="2800" spc="-10" dirty="0"/>
              <a:t>Decremento</a:t>
            </a:r>
            <a:endParaRPr sz="2800"/>
          </a:p>
        </p:txBody>
      </p:sp>
      <p:grpSp>
        <p:nvGrpSpPr>
          <p:cNvPr id="19" name="object 19"/>
          <p:cNvGrpSpPr/>
          <p:nvPr/>
        </p:nvGrpSpPr>
        <p:grpSpPr>
          <a:xfrm>
            <a:off x="6068509" y="3395308"/>
            <a:ext cx="932815" cy="233679"/>
            <a:chOff x="6068509" y="3395308"/>
            <a:chExt cx="932815" cy="233679"/>
          </a:xfrm>
        </p:grpSpPr>
        <p:sp>
          <p:nvSpPr>
            <p:cNvPr id="20" name="object 20"/>
            <p:cNvSpPr/>
            <p:nvPr/>
          </p:nvSpPr>
          <p:spPr>
            <a:xfrm>
              <a:off x="6068509" y="3395308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06668" y="3413759"/>
              <a:ext cx="377951" cy="1569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06668" y="3413759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60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47045" y="3395308"/>
              <a:ext cx="454269" cy="2334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85204" y="3413759"/>
              <a:ext cx="377951" cy="1569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85204" y="3413759"/>
              <a:ext cx="378460" cy="157480"/>
            </a:xfrm>
            <a:custGeom>
              <a:avLst/>
              <a:gdLst/>
              <a:ahLst/>
              <a:cxnLst/>
              <a:rect l="l" t="t" r="r" b="b"/>
              <a:pathLst>
                <a:path w="378459" h="157479">
                  <a:moveTo>
                    <a:pt x="0" y="156972"/>
                  </a:moveTo>
                  <a:lnTo>
                    <a:pt x="377951" y="15697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156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032814" y="3288851"/>
            <a:ext cx="1024255" cy="451484"/>
            <a:chOff x="3032814" y="3288851"/>
            <a:chExt cx="1024255" cy="451484"/>
          </a:xfrm>
        </p:grpSpPr>
        <p:sp>
          <p:nvSpPr>
            <p:cNvPr id="27" name="object 27"/>
            <p:cNvSpPr/>
            <p:nvPr/>
          </p:nvSpPr>
          <p:spPr>
            <a:xfrm>
              <a:off x="3032814" y="3288851"/>
              <a:ext cx="496715" cy="4509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0606" y="3307079"/>
              <a:ext cx="421131" cy="3746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70606" y="3307460"/>
              <a:ext cx="421640" cy="374650"/>
            </a:xfrm>
            <a:custGeom>
              <a:avLst/>
              <a:gdLst/>
              <a:ahLst/>
              <a:cxnLst/>
              <a:rect l="l" t="t" r="r" b="b"/>
              <a:pathLst>
                <a:path w="421639" h="374650">
                  <a:moveTo>
                    <a:pt x="0" y="127253"/>
                  </a:moveTo>
                  <a:lnTo>
                    <a:pt x="150749" y="127253"/>
                  </a:lnTo>
                  <a:lnTo>
                    <a:pt x="150749" y="0"/>
                  </a:lnTo>
                  <a:lnTo>
                    <a:pt x="270382" y="0"/>
                  </a:lnTo>
                  <a:lnTo>
                    <a:pt x="270382" y="127253"/>
                  </a:lnTo>
                  <a:lnTo>
                    <a:pt x="421131" y="127253"/>
                  </a:lnTo>
                  <a:lnTo>
                    <a:pt x="421131" y="246887"/>
                  </a:lnTo>
                  <a:lnTo>
                    <a:pt x="270382" y="246887"/>
                  </a:lnTo>
                  <a:lnTo>
                    <a:pt x="270382" y="374141"/>
                  </a:lnTo>
                  <a:lnTo>
                    <a:pt x="150749" y="374141"/>
                  </a:lnTo>
                  <a:lnTo>
                    <a:pt x="150749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60118" y="3288851"/>
              <a:ext cx="496715" cy="4509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97910" y="3307079"/>
              <a:ext cx="421131" cy="3746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97910" y="3307460"/>
              <a:ext cx="421640" cy="374650"/>
            </a:xfrm>
            <a:custGeom>
              <a:avLst/>
              <a:gdLst/>
              <a:ahLst/>
              <a:cxnLst/>
              <a:rect l="l" t="t" r="r" b="b"/>
              <a:pathLst>
                <a:path w="421639" h="374650">
                  <a:moveTo>
                    <a:pt x="0" y="127253"/>
                  </a:moveTo>
                  <a:lnTo>
                    <a:pt x="150749" y="127253"/>
                  </a:lnTo>
                  <a:lnTo>
                    <a:pt x="150749" y="0"/>
                  </a:lnTo>
                  <a:lnTo>
                    <a:pt x="270382" y="0"/>
                  </a:lnTo>
                  <a:lnTo>
                    <a:pt x="270382" y="127253"/>
                  </a:lnTo>
                  <a:lnTo>
                    <a:pt x="421131" y="127253"/>
                  </a:lnTo>
                  <a:lnTo>
                    <a:pt x="421131" y="246887"/>
                  </a:lnTo>
                  <a:lnTo>
                    <a:pt x="270382" y="246887"/>
                  </a:lnTo>
                  <a:lnTo>
                    <a:pt x="270382" y="374141"/>
                  </a:lnTo>
                  <a:lnTo>
                    <a:pt x="150749" y="374141"/>
                  </a:lnTo>
                  <a:lnTo>
                    <a:pt x="150749" y="246887"/>
                  </a:lnTo>
                  <a:lnTo>
                    <a:pt x="0" y="246887"/>
                  </a:lnTo>
                  <a:lnTo>
                    <a:pt x="0" y="12725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562225" y="1981200"/>
            <a:ext cx="3321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Georgia"/>
                <a:cs typeface="Georgia"/>
              </a:rPr>
              <a:t>int </a:t>
            </a:r>
            <a:r>
              <a:rPr sz="2400" b="1" spc="-5" dirty="0">
                <a:latin typeface="Georgia"/>
                <a:cs typeface="Georgia"/>
              </a:rPr>
              <a:t>varInt </a:t>
            </a:r>
            <a:r>
              <a:rPr sz="2400" b="1" dirty="0">
                <a:latin typeface="Georgia"/>
                <a:cs typeface="Georgia"/>
              </a:rPr>
              <a:t>=</a:t>
            </a:r>
            <a:r>
              <a:rPr sz="2400" b="1" spc="-8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1;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6525" y="3256280"/>
            <a:ext cx="1468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</a:t>
            </a:r>
            <a:r>
              <a:rPr sz="2400" b="1" spc="-10" dirty="0">
                <a:latin typeface="Georgia"/>
                <a:cs typeface="Georgia"/>
              </a:rPr>
              <a:t>I</a:t>
            </a:r>
            <a:r>
              <a:rPr sz="2400" b="1" dirty="0"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2760" y="4187825"/>
            <a:ext cx="1310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</a:t>
            </a:r>
            <a:r>
              <a:rPr sz="2400" b="1" spc="-10" dirty="0">
                <a:latin typeface="Georgia"/>
                <a:cs typeface="Georgia"/>
              </a:rPr>
              <a:t>I</a:t>
            </a:r>
            <a:r>
              <a:rPr sz="2400" b="1" dirty="0"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4555" y="3275330"/>
            <a:ext cx="11893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</a:t>
            </a:r>
            <a:r>
              <a:rPr sz="2400" b="1" spc="-10" dirty="0">
                <a:latin typeface="Georgia"/>
                <a:cs typeface="Georgia"/>
              </a:rPr>
              <a:t>I</a:t>
            </a:r>
            <a:r>
              <a:rPr sz="2400" b="1" dirty="0">
                <a:latin typeface="Georgia"/>
                <a:cs typeface="Georgia"/>
              </a:rPr>
              <a:t>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63615" y="4195445"/>
            <a:ext cx="15836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varInt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051" y="398780"/>
            <a:ext cx="6751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Precedência </a:t>
            </a:r>
            <a:r>
              <a:rPr spc="-5" dirty="0"/>
              <a:t>de</a:t>
            </a:r>
            <a:r>
              <a:rPr spc="-80" dirty="0"/>
              <a:t> </a:t>
            </a:r>
            <a:r>
              <a:rPr spc="-5" dirty="0"/>
              <a:t>Operadores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971190" y="1389278"/>
            <a:ext cx="2804403" cy="23735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71977" y="3962018"/>
            <a:ext cx="3035935" cy="20669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algn="ctr">
              <a:lnSpc>
                <a:spcPct val="142000"/>
              </a:lnSpc>
              <a:spcBef>
                <a:spcPts val="230"/>
              </a:spcBef>
            </a:pPr>
            <a:r>
              <a:rPr sz="2400" b="1" spc="-5" dirty="0">
                <a:latin typeface="Carlito" panose="020F0502020204030204"/>
                <a:cs typeface="Carlito" panose="020F0502020204030204"/>
              </a:rPr>
              <a:t>((10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%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4)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*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5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)+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(4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/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2)</a:t>
            </a:r>
            <a:r>
              <a:rPr sz="2400" b="1" dirty="0">
                <a:latin typeface="Carlito" panose="020F0502020204030204"/>
                <a:cs typeface="Carlito" panose="020F0502020204030204"/>
              </a:rPr>
              <a:t>+</a:t>
            </a:r>
            <a:r>
              <a:rPr sz="2400" b="1" spc="-5" dirty="0">
                <a:latin typeface="Carlito" panose="020F0502020204030204"/>
                <a:cs typeface="Carlito" panose="020F0502020204030204"/>
              </a:rPr>
              <a:t>88-10  (2*5)+(4/2)+88-10  10+2+88-10</a:t>
            </a:r>
            <a:endParaRPr sz="2400">
              <a:latin typeface="Carlito" panose="020F0502020204030204"/>
              <a:cs typeface="Carlito" panose="020F0502020204030204"/>
            </a:endParaRPr>
          </a:p>
          <a:p>
            <a:pPr marL="31750" algn="ctr">
              <a:lnSpc>
                <a:spcPct val="100000"/>
              </a:lnSpc>
              <a:spcBef>
                <a:spcPts val="840"/>
              </a:spcBef>
            </a:pPr>
            <a:r>
              <a:rPr sz="2400" b="1" spc="-5" dirty="0">
                <a:latin typeface="Carlito" panose="020F0502020204030204"/>
                <a:cs typeface="Carlito" panose="020F0502020204030204"/>
              </a:rPr>
              <a:t>90</a:t>
            </a:r>
            <a:endParaRPr sz="2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603" y="2859404"/>
            <a:ext cx="2322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585858"/>
                </a:solidFill>
                <a:latin typeface="Arial"/>
                <a:cs typeface="Arial"/>
              </a:rPr>
              <a:t>1º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Calcula 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parêntese  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1600" b="1" spc="65" dirty="0">
                <a:solidFill>
                  <a:srgbClr val="585858"/>
                </a:solidFill>
                <a:latin typeface="Arial"/>
                <a:cs typeface="Arial"/>
              </a:rPr>
              <a:t>maior</a:t>
            </a:r>
            <a:r>
              <a:rPr sz="1600" b="1" spc="3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nível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278" y="5328030"/>
            <a:ext cx="2119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585858"/>
                </a:solidFill>
                <a:latin typeface="Arial"/>
                <a:cs typeface="Arial"/>
              </a:rPr>
              <a:t>2º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Calcula </a:t>
            </a:r>
            <a:r>
              <a:rPr sz="1600" b="1" spc="-150" dirty="0">
                <a:solidFill>
                  <a:srgbClr val="585858"/>
                </a:solidFill>
                <a:latin typeface="Arial"/>
                <a:cs typeface="Arial"/>
              </a:rPr>
              <a:t>os</a:t>
            </a:r>
            <a:r>
              <a:rPr sz="1600" b="1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valores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381" y="5901410"/>
            <a:ext cx="2517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585858"/>
                </a:solidFill>
                <a:latin typeface="Arial"/>
                <a:cs typeface="Arial"/>
              </a:rPr>
              <a:t>dos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parênteses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</a:rPr>
              <a:t>restantes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0219" y="3439414"/>
            <a:ext cx="2730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05" marR="5080" indent="-408940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585858"/>
                </a:solidFill>
                <a:latin typeface="Arial"/>
                <a:cs typeface="Arial"/>
              </a:rPr>
              <a:t>3º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Calcula </a:t>
            </a: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operações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 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adição </a:t>
            </a:r>
            <a:r>
              <a:rPr sz="1600" b="1" spc="-6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subtração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50891"/>
            <a:ext cx="9144000" cy="2007235"/>
            <a:chOff x="0" y="4850891"/>
            <a:chExt cx="9144000" cy="2007235"/>
          </a:xfrm>
        </p:grpSpPr>
        <p:sp>
          <p:nvSpPr>
            <p:cNvPr id="3" name="object 3"/>
            <p:cNvSpPr/>
            <p:nvPr/>
          </p:nvSpPr>
          <p:spPr>
            <a:xfrm>
              <a:off x="2657850" y="4850926"/>
              <a:ext cx="5346202" cy="78021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12135" y="4850891"/>
              <a:ext cx="5437632" cy="923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5955" y="4869179"/>
              <a:ext cx="5269992" cy="704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6261" y="398780"/>
            <a:ext cx="6487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Operador Condicional</a:t>
            </a:r>
            <a:r>
              <a:rPr spc="-85" dirty="0"/>
              <a:t> </a:t>
            </a:r>
            <a:r>
              <a:rPr dirty="0"/>
              <a:t>(?:)</a:t>
            </a:r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1464563" y="1610867"/>
            <a:ext cx="2893060" cy="923925"/>
            <a:chOff x="1464563" y="1610867"/>
            <a:chExt cx="2893060" cy="923925"/>
          </a:xfrm>
        </p:grpSpPr>
        <p:sp>
          <p:nvSpPr>
            <p:cNvPr id="8" name="object 8"/>
            <p:cNvSpPr/>
            <p:nvPr/>
          </p:nvSpPr>
          <p:spPr>
            <a:xfrm>
              <a:off x="1513327" y="1610902"/>
              <a:ext cx="2796549" cy="7802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4563" y="1610867"/>
              <a:ext cx="2892552" cy="9235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51431" y="1629155"/>
              <a:ext cx="2720340" cy="704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551305" y="1629410"/>
            <a:ext cx="3719830" cy="6889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2080" marR="102870" indent="-24765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Expressão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Booleana  retorna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true </a:t>
            </a:r>
            <a:r>
              <a:rPr sz="2000" b="1" spc="-5" dirty="0">
                <a:latin typeface="Arial"/>
                <a:cs typeface="Arial"/>
              </a:rPr>
              <a:t>ou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7260" y="4850765"/>
            <a:ext cx="6321425" cy="69024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37160" marR="102235" indent="-26035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latin typeface="Arial"/>
                <a:cs typeface="Arial"/>
              </a:rPr>
              <a:t>Se o </a:t>
            </a:r>
            <a:r>
              <a:rPr sz="2000" b="1" spc="-5" dirty="0">
                <a:latin typeface="Arial"/>
                <a:cs typeface="Arial"/>
              </a:rPr>
              <a:t>valor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exp1 </a:t>
            </a:r>
            <a:r>
              <a:rPr sz="2000" b="1" dirty="0"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verdadeiro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dirty="0">
                <a:latin typeface="Arial"/>
                <a:cs typeface="Arial"/>
              </a:rPr>
              <a:t>então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  resultado será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exp2</a:t>
            </a:r>
            <a:r>
              <a:rPr sz="2000" b="1" dirty="0">
                <a:latin typeface="Arial"/>
                <a:cs typeface="Arial"/>
              </a:rPr>
              <a:t>, caso contrário,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exp3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1597" y="3292855"/>
            <a:ext cx="234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Georgia"/>
                <a:cs typeface="Georgia"/>
              </a:rPr>
              <a:t>?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5485" y="3194050"/>
            <a:ext cx="1781810" cy="885825"/>
            <a:chOff x="2202179" y="3194304"/>
            <a:chExt cx="1420495" cy="885825"/>
          </a:xfrm>
        </p:grpSpPr>
        <p:sp>
          <p:nvSpPr>
            <p:cNvPr id="15" name="object 15"/>
            <p:cNvSpPr/>
            <p:nvPr/>
          </p:nvSpPr>
          <p:spPr>
            <a:xfrm>
              <a:off x="2340851" y="3282718"/>
              <a:ext cx="1141499" cy="5958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02179" y="3194304"/>
              <a:ext cx="1420368" cy="8854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78963" y="3300984"/>
              <a:ext cx="1065276" cy="5196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27910" y="3319780"/>
            <a:ext cx="1169035" cy="48133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55"/>
              </a:spcBef>
            </a:pPr>
            <a:r>
              <a:rPr sz="3000" b="1" spc="-5" dirty="0">
                <a:latin typeface="Georgia"/>
                <a:cs typeface="Georgia"/>
              </a:rPr>
              <a:t>exp1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54196" y="3169920"/>
            <a:ext cx="2929255" cy="885825"/>
            <a:chOff x="3854196" y="3169920"/>
            <a:chExt cx="2929255" cy="885825"/>
          </a:xfrm>
        </p:grpSpPr>
        <p:sp>
          <p:nvSpPr>
            <p:cNvPr id="20" name="object 20"/>
            <p:cNvSpPr/>
            <p:nvPr/>
          </p:nvSpPr>
          <p:spPr>
            <a:xfrm>
              <a:off x="3995922" y="3269002"/>
              <a:ext cx="2668534" cy="5958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54196" y="3169920"/>
              <a:ext cx="2929128" cy="885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34028" y="3287268"/>
              <a:ext cx="2592324" cy="5196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071493" y="3306952"/>
            <a:ext cx="2592705" cy="52006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5"/>
              </a:spcBef>
              <a:tabLst>
                <a:tab pos="1216660" algn="l"/>
                <a:tab pos="1549400" algn="l"/>
              </a:tabLst>
            </a:pPr>
            <a:r>
              <a:rPr sz="3000" b="1" dirty="0">
                <a:latin typeface="Georgia"/>
                <a:cs typeface="Georgia"/>
              </a:rPr>
              <a:t>exp2	:	exp3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3979" y="3785615"/>
            <a:ext cx="315595" cy="1262380"/>
            <a:chOff x="5173979" y="3785615"/>
            <a:chExt cx="315595" cy="1262380"/>
          </a:xfrm>
        </p:grpSpPr>
        <p:sp>
          <p:nvSpPr>
            <p:cNvPr id="25" name="object 25"/>
            <p:cNvSpPr/>
            <p:nvPr/>
          </p:nvSpPr>
          <p:spPr>
            <a:xfrm>
              <a:off x="5173979" y="3785615"/>
              <a:ext cx="315467" cy="12618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71642" y="3807713"/>
              <a:ext cx="120650" cy="1061720"/>
            </a:xfrm>
            <a:custGeom>
              <a:avLst/>
              <a:gdLst/>
              <a:ahLst/>
              <a:cxnLst/>
              <a:rect l="l" t="t" r="r" b="b"/>
              <a:pathLst>
                <a:path w="120650" h="1061720">
                  <a:moveTo>
                    <a:pt x="14351" y="943483"/>
                  </a:moveTo>
                  <a:lnTo>
                    <a:pt x="8255" y="947038"/>
                  </a:lnTo>
                  <a:lnTo>
                    <a:pt x="2032" y="950594"/>
                  </a:lnTo>
                  <a:lnTo>
                    <a:pt x="0" y="958596"/>
                  </a:lnTo>
                  <a:lnTo>
                    <a:pt x="60071" y="1061593"/>
                  </a:lnTo>
                  <a:lnTo>
                    <a:pt x="75033" y="1035938"/>
                  </a:lnTo>
                  <a:lnTo>
                    <a:pt x="47117" y="1035938"/>
                  </a:lnTo>
                  <a:lnTo>
                    <a:pt x="47117" y="988096"/>
                  </a:lnTo>
                  <a:lnTo>
                    <a:pt x="25908" y="951738"/>
                  </a:lnTo>
                  <a:lnTo>
                    <a:pt x="22352" y="945515"/>
                  </a:lnTo>
                  <a:lnTo>
                    <a:pt x="14351" y="943483"/>
                  </a:lnTo>
                  <a:close/>
                </a:path>
                <a:path w="120650" h="1061720">
                  <a:moveTo>
                    <a:pt x="47117" y="988096"/>
                  </a:moveTo>
                  <a:lnTo>
                    <a:pt x="47117" y="1035938"/>
                  </a:lnTo>
                  <a:lnTo>
                    <a:pt x="73025" y="1035938"/>
                  </a:lnTo>
                  <a:lnTo>
                    <a:pt x="73025" y="1029462"/>
                  </a:lnTo>
                  <a:lnTo>
                    <a:pt x="48895" y="1029462"/>
                  </a:lnTo>
                  <a:lnTo>
                    <a:pt x="60071" y="1010303"/>
                  </a:lnTo>
                  <a:lnTo>
                    <a:pt x="47117" y="988096"/>
                  </a:lnTo>
                  <a:close/>
                </a:path>
                <a:path w="120650" h="1061720">
                  <a:moveTo>
                    <a:pt x="105791" y="943483"/>
                  </a:moveTo>
                  <a:lnTo>
                    <a:pt x="97790" y="945515"/>
                  </a:lnTo>
                  <a:lnTo>
                    <a:pt x="94234" y="951738"/>
                  </a:lnTo>
                  <a:lnTo>
                    <a:pt x="73025" y="988096"/>
                  </a:lnTo>
                  <a:lnTo>
                    <a:pt x="73025" y="1035938"/>
                  </a:lnTo>
                  <a:lnTo>
                    <a:pt x="75033" y="1035938"/>
                  </a:lnTo>
                  <a:lnTo>
                    <a:pt x="120142" y="958596"/>
                  </a:lnTo>
                  <a:lnTo>
                    <a:pt x="118110" y="950594"/>
                  </a:lnTo>
                  <a:lnTo>
                    <a:pt x="111887" y="947038"/>
                  </a:lnTo>
                  <a:lnTo>
                    <a:pt x="105791" y="943483"/>
                  </a:lnTo>
                  <a:close/>
                </a:path>
                <a:path w="120650" h="1061720">
                  <a:moveTo>
                    <a:pt x="60071" y="1010303"/>
                  </a:moveTo>
                  <a:lnTo>
                    <a:pt x="48895" y="1029462"/>
                  </a:lnTo>
                  <a:lnTo>
                    <a:pt x="71247" y="1029462"/>
                  </a:lnTo>
                  <a:lnTo>
                    <a:pt x="60071" y="1010303"/>
                  </a:lnTo>
                  <a:close/>
                </a:path>
                <a:path w="120650" h="1061720">
                  <a:moveTo>
                    <a:pt x="73025" y="988096"/>
                  </a:moveTo>
                  <a:lnTo>
                    <a:pt x="60071" y="1010303"/>
                  </a:lnTo>
                  <a:lnTo>
                    <a:pt x="71247" y="1029462"/>
                  </a:lnTo>
                  <a:lnTo>
                    <a:pt x="73025" y="1029462"/>
                  </a:lnTo>
                  <a:lnTo>
                    <a:pt x="73025" y="988096"/>
                  </a:lnTo>
                  <a:close/>
                </a:path>
                <a:path w="120650" h="1061720">
                  <a:moveTo>
                    <a:pt x="73025" y="0"/>
                  </a:moveTo>
                  <a:lnTo>
                    <a:pt x="47117" y="0"/>
                  </a:lnTo>
                  <a:lnTo>
                    <a:pt x="47117" y="988096"/>
                  </a:lnTo>
                  <a:lnTo>
                    <a:pt x="60071" y="1010303"/>
                  </a:lnTo>
                  <a:lnTo>
                    <a:pt x="73025" y="98809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753867" y="2196083"/>
            <a:ext cx="315595" cy="1167765"/>
            <a:chOff x="2753867" y="2196083"/>
            <a:chExt cx="315595" cy="1167765"/>
          </a:xfrm>
        </p:grpSpPr>
        <p:sp>
          <p:nvSpPr>
            <p:cNvPr id="28" name="object 28"/>
            <p:cNvSpPr/>
            <p:nvPr/>
          </p:nvSpPr>
          <p:spPr>
            <a:xfrm>
              <a:off x="2753867" y="2196083"/>
              <a:ext cx="315468" cy="1167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51530" y="2334005"/>
              <a:ext cx="120650" cy="967105"/>
            </a:xfrm>
            <a:custGeom>
              <a:avLst/>
              <a:gdLst/>
              <a:ahLst/>
              <a:cxnLst/>
              <a:rect l="l" t="t" r="r" b="b"/>
              <a:pathLst>
                <a:path w="120650" h="967104">
                  <a:moveTo>
                    <a:pt x="60070" y="51289"/>
                  </a:moveTo>
                  <a:lnTo>
                    <a:pt x="47117" y="73496"/>
                  </a:lnTo>
                  <a:lnTo>
                    <a:pt x="47117" y="966851"/>
                  </a:lnTo>
                  <a:lnTo>
                    <a:pt x="73025" y="966851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967104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0" y="0"/>
                  </a:lnTo>
                  <a:close/>
                </a:path>
                <a:path w="120650" h="967104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8"/>
                  </a:lnTo>
                  <a:lnTo>
                    <a:pt x="105791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120650" h="967104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120650" h="967104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967104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 marR="5080" indent="-299085">
              <a:lnSpc>
                <a:spcPct val="100000"/>
              </a:lnSpc>
              <a:spcBef>
                <a:spcPts val="105"/>
              </a:spcBef>
            </a:pPr>
            <a:r>
              <a:rPr dirty="0"/>
              <a:t>Java </a:t>
            </a:r>
            <a:r>
              <a:rPr spc="-5" dirty="0"/>
              <a:t>Orientado </a:t>
            </a:r>
            <a:r>
              <a:rPr dirty="0"/>
              <a:t>a </a:t>
            </a:r>
            <a:r>
              <a:rPr spc="-5" dirty="0"/>
              <a:t>Objetos  </a:t>
            </a:r>
            <a:r>
              <a:rPr dirty="0"/>
              <a:t>Estruturas </a:t>
            </a:r>
            <a:r>
              <a:rPr spc="-5" dirty="0"/>
              <a:t>de</a:t>
            </a:r>
            <a:r>
              <a:rPr spc="-80" dirty="0"/>
              <a:t> </a:t>
            </a:r>
            <a:r>
              <a:rPr spc="-5" dirty="0"/>
              <a:t>Controle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843402" y="2184273"/>
            <a:ext cx="3257550" cy="34194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352" y="381"/>
            <a:ext cx="65436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Estrutura de decisão</a:t>
            </a:r>
            <a:r>
              <a:rPr sz="4800" spc="25" dirty="0"/>
              <a:t> </a:t>
            </a:r>
            <a:r>
              <a:rPr sz="4800" spc="-5" dirty="0"/>
              <a:t>(if)</a:t>
            </a:r>
            <a:endParaRPr sz="4800"/>
          </a:p>
        </p:txBody>
      </p:sp>
      <p:sp>
        <p:nvSpPr>
          <p:cNvPr id="43" name="Espaço Reservado para Conteúdo 4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pt-BR" altLang="en-US" sz="1200"/>
              <a:t>if (expressão-condicional) {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} else {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    ... executar código</a:t>
            </a:r>
            <a:endParaRPr lang="pt-BR" altLang="en-US" sz="1200"/>
          </a:p>
          <a:p>
            <a:pPr marL="0" indent="0">
              <a:buNone/>
            </a:pPr>
            <a:r>
              <a:rPr lang="pt-BR" altLang="en-US" sz="1200"/>
              <a:t>}</a:t>
            </a:r>
            <a:endParaRPr lang="pt-BR" altLang="en-US" sz="1200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4080" y="1565910"/>
            <a:ext cx="3906520" cy="3303905"/>
          </a:xfrm>
          <a:prstGeom prst="rect">
            <a:avLst/>
          </a:prstGeom>
        </p:spPr>
      </p:pic>
      <p:pic>
        <p:nvPicPr>
          <p:cNvPr id="46" name="Espaço Reservado para Conteúdo 4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0565" y="5217160"/>
            <a:ext cx="7133590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12235"/>
            <a:ext cx="9144000" cy="3446145"/>
            <a:chOff x="0" y="3412235"/>
            <a:chExt cx="9144000" cy="3446145"/>
          </a:xfrm>
        </p:grpSpPr>
        <p:sp>
          <p:nvSpPr>
            <p:cNvPr id="3" name="object 3"/>
            <p:cNvSpPr/>
            <p:nvPr/>
          </p:nvSpPr>
          <p:spPr>
            <a:xfrm>
              <a:off x="4012367" y="3412235"/>
              <a:ext cx="4211462" cy="170761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0876" y="4483607"/>
              <a:ext cx="367283" cy="536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2785" y="4516373"/>
              <a:ext cx="273050" cy="431800"/>
            </a:xfrm>
            <a:custGeom>
              <a:avLst/>
              <a:gdLst/>
              <a:ahLst/>
              <a:cxnLst/>
              <a:rect l="l" t="t" r="r" b="b"/>
              <a:pathLst>
                <a:path w="273050" h="431800">
                  <a:moveTo>
                    <a:pt x="0" y="0"/>
                  </a:moveTo>
                  <a:lnTo>
                    <a:pt x="53084" y="1783"/>
                  </a:lnTo>
                  <a:lnTo>
                    <a:pt x="96440" y="6651"/>
                  </a:lnTo>
                  <a:lnTo>
                    <a:pt x="125676" y="13876"/>
                  </a:lnTo>
                  <a:lnTo>
                    <a:pt x="136398" y="22732"/>
                  </a:lnTo>
                  <a:lnTo>
                    <a:pt x="136398" y="192912"/>
                  </a:lnTo>
                  <a:lnTo>
                    <a:pt x="147119" y="201769"/>
                  </a:lnTo>
                  <a:lnTo>
                    <a:pt x="176355" y="208994"/>
                  </a:lnTo>
                  <a:lnTo>
                    <a:pt x="219711" y="213862"/>
                  </a:lnTo>
                  <a:lnTo>
                    <a:pt x="272796" y="215645"/>
                  </a:lnTo>
                  <a:lnTo>
                    <a:pt x="219711" y="217429"/>
                  </a:lnTo>
                  <a:lnTo>
                    <a:pt x="176355" y="222297"/>
                  </a:lnTo>
                  <a:lnTo>
                    <a:pt x="147119" y="229522"/>
                  </a:lnTo>
                  <a:lnTo>
                    <a:pt x="136398" y="238378"/>
                  </a:lnTo>
                  <a:lnTo>
                    <a:pt x="136398" y="408558"/>
                  </a:lnTo>
                  <a:lnTo>
                    <a:pt x="125676" y="417415"/>
                  </a:lnTo>
                  <a:lnTo>
                    <a:pt x="96440" y="424640"/>
                  </a:lnTo>
                  <a:lnTo>
                    <a:pt x="53084" y="429508"/>
                  </a:lnTo>
                  <a:lnTo>
                    <a:pt x="0" y="431292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88891" y="3811523"/>
              <a:ext cx="323088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41470" y="3844289"/>
              <a:ext cx="227329" cy="436245"/>
            </a:xfrm>
            <a:custGeom>
              <a:avLst/>
              <a:gdLst/>
              <a:ahLst/>
              <a:cxnLst/>
              <a:rect l="l" t="t" r="r" b="b"/>
              <a:pathLst>
                <a:path w="227329" h="436245">
                  <a:moveTo>
                    <a:pt x="227075" y="435864"/>
                  </a:moveTo>
                  <a:lnTo>
                    <a:pt x="182868" y="434371"/>
                  </a:lnTo>
                  <a:lnTo>
                    <a:pt x="146780" y="430307"/>
                  </a:lnTo>
                  <a:lnTo>
                    <a:pt x="122455" y="424291"/>
                  </a:lnTo>
                  <a:lnTo>
                    <a:pt x="113537" y="416941"/>
                  </a:lnTo>
                  <a:lnTo>
                    <a:pt x="113537" y="236855"/>
                  </a:lnTo>
                  <a:lnTo>
                    <a:pt x="104620" y="229504"/>
                  </a:lnTo>
                  <a:lnTo>
                    <a:pt x="80295" y="223488"/>
                  </a:lnTo>
                  <a:lnTo>
                    <a:pt x="44207" y="219424"/>
                  </a:lnTo>
                  <a:lnTo>
                    <a:pt x="0" y="217932"/>
                  </a:lnTo>
                  <a:lnTo>
                    <a:pt x="44207" y="216439"/>
                  </a:lnTo>
                  <a:lnTo>
                    <a:pt x="80295" y="212375"/>
                  </a:lnTo>
                  <a:lnTo>
                    <a:pt x="104620" y="206359"/>
                  </a:lnTo>
                  <a:lnTo>
                    <a:pt x="113537" y="199009"/>
                  </a:lnTo>
                  <a:lnTo>
                    <a:pt x="113537" y="18923"/>
                  </a:lnTo>
                  <a:lnTo>
                    <a:pt x="122455" y="11572"/>
                  </a:lnTo>
                  <a:lnTo>
                    <a:pt x="146780" y="5556"/>
                  </a:lnTo>
                  <a:lnTo>
                    <a:pt x="182868" y="1492"/>
                  </a:lnTo>
                  <a:lnTo>
                    <a:pt x="227075" y="0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4014" y="366776"/>
            <a:ext cx="779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Estrutura de decisão</a:t>
            </a:r>
            <a:r>
              <a:rPr sz="4800" spc="30" dirty="0"/>
              <a:t> </a:t>
            </a:r>
            <a:r>
              <a:rPr sz="4800" spc="-5" dirty="0"/>
              <a:t>(if-else)</a:t>
            </a:r>
            <a:endParaRPr sz="4800"/>
          </a:p>
        </p:txBody>
      </p:sp>
      <p:grpSp>
        <p:nvGrpSpPr>
          <p:cNvPr id="9" name="object 9"/>
          <p:cNvGrpSpPr/>
          <p:nvPr/>
        </p:nvGrpSpPr>
        <p:grpSpPr>
          <a:xfrm>
            <a:off x="1400499" y="1848611"/>
            <a:ext cx="1431290" cy="567055"/>
            <a:chOff x="1400499" y="1848611"/>
            <a:chExt cx="1431290" cy="567055"/>
          </a:xfrm>
        </p:grpSpPr>
        <p:sp>
          <p:nvSpPr>
            <p:cNvPr id="10" name="object 10"/>
            <p:cNvSpPr/>
            <p:nvPr/>
          </p:nvSpPr>
          <p:spPr>
            <a:xfrm>
              <a:off x="1400499" y="1848611"/>
              <a:ext cx="1431149" cy="566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96795" y="1924811"/>
              <a:ext cx="635507" cy="458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9511" y="1857755"/>
              <a:ext cx="137312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9511" y="1857755"/>
              <a:ext cx="1373505" cy="500380"/>
            </a:xfrm>
            <a:custGeom>
              <a:avLst/>
              <a:gdLst/>
              <a:ahLst/>
              <a:cxnLst/>
              <a:rect l="l" t="t" r="r" b="b"/>
              <a:pathLst>
                <a:path w="1373505" h="500380">
                  <a:moveTo>
                    <a:pt x="0" y="249936"/>
                  </a:moveTo>
                  <a:lnTo>
                    <a:pt x="686562" y="0"/>
                  </a:lnTo>
                  <a:lnTo>
                    <a:pt x="1373124" y="249936"/>
                  </a:lnTo>
                  <a:lnTo>
                    <a:pt x="686562" y="499872"/>
                  </a:lnTo>
                  <a:lnTo>
                    <a:pt x="0" y="24993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753235" y="1983105"/>
            <a:ext cx="74168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Georgia"/>
                <a:cs typeface="Georgia"/>
              </a:rPr>
              <a:t>t</a:t>
            </a:r>
            <a:r>
              <a:rPr sz="1400" b="1" dirty="0">
                <a:latin typeface="Georgia"/>
                <a:cs typeface="Georgia"/>
              </a:rPr>
              <a:t>est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8120" y="1347263"/>
            <a:ext cx="3548379" cy="1853564"/>
            <a:chOff x="358120" y="1347263"/>
            <a:chExt cx="3548379" cy="1853564"/>
          </a:xfrm>
        </p:grpSpPr>
        <p:sp>
          <p:nvSpPr>
            <p:cNvPr id="16" name="object 16"/>
            <p:cNvSpPr/>
            <p:nvPr/>
          </p:nvSpPr>
          <p:spPr>
            <a:xfrm>
              <a:off x="1976723" y="1347263"/>
              <a:ext cx="277177" cy="2757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14727" y="1365503"/>
              <a:ext cx="201168" cy="199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10155" y="1360931"/>
              <a:ext cx="210312" cy="2087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4807" y="2706623"/>
              <a:ext cx="1411184" cy="475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52699" y="2741675"/>
              <a:ext cx="1293876" cy="4587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32887" y="2724911"/>
              <a:ext cx="1335024" cy="3992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120" y="2706623"/>
              <a:ext cx="1396023" cy="475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1292" y="2741675"/>
              <a:ext cx="1249680" cy="4587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6240" y="2724911"/>
              <a:ext cx="1319784" cy="399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899160" y="1543811"/>
            <a:ext cx="2459990" cy="2520950"/>
            <a:chOff x="899160" y="1543811"/>
            <a:chExt cx="2459990" cy="2520950"/>
          </a:xfrm>
        </p:grpSpPr>
        <p:sp>
          <p:nvSpPr>
            <p:cNvPr id="26" name="object 26"/>
            <p:cNvSpPr/>
            <p:nvPr/>
          </p:nvSpPr>
          <p:spPr>
            <a:xfrm>
              <a:off x="1958340" y="1543811"/>
              <a:ext cx="315468" cy="4922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56002" y="1565909"/>
              <a:ext cx="120650" cy="292100"/>
            </a:xfrm>
            <a:custGeom>
              <a:avLst/>
              <a:gdLst/>
              <a:ahLst/>
              <a:cxnLst/>
              <a:rect l="l" t="t" r="r" b="b"/>
              <a:pathLst>
                <a:path w="120650" h="292100">
                  <a:moveTo>
                    <a:pt x="14351" y="173736"/>
                  </a:moveTo>
                  <a:lnTo>
                    <a:pt x="2032" y="180975"/>
                  </a:lnTo>
                  <a:lnTo>
                    <a:pt x="0" y="188849"/>
                  </a:lnTo>
                  <a:lnTo>
                    <a:pt x="3556" y="195072"/>
                  </a:lnTo>
                  <a:lnTo>
                    <a:pt x="60071" y="291973"/>
                  </a:lnTo>
                  <a:lnTo>
                    <a:pt x="75107" y="266191"/>
                  </a:lnTo>
                  <a:lnTo>
                    <a:pt x="47117" y="266191"/>
                  </a:lnTo>
                  <a:lnTo>
                    <a:pt x="47117" y="218349"/>
                  </a:lnTo>
                  <a:lnTo>
                    <a:pt x="25908" y="181990"/>
                  </a:lnTo>
                  <a:lnTo>
                    <a:pt x="22352" y="175767"/>
                  </a:lnTo>
                  <a:lnTo>
                    <a:pt x="14351" y="173736"/>
                  </a:lnTo>
                  <a:close/>
                </a:path>
                <a:path w="120650" h="292100">
                  <a:moveTo>
                    <a:pt x="47117" y="218349"/>
                  </a:moveTo>
                  <a:lnTo>
                    <a:pt x="47117" y="266191"/>
                  </a:lnTo>
                  <a:lnTo>
                    <a:pt x="73025" y="266191"/>
                  </a:lnTo>
                  <a:lnTo>
                    <a:pt x="73025" y="259714"/>
                  </a:lnTo>
                  <a:lnTo>
                    <a:pt x="48895" y="259714"/>
                  </a:lnTo>
                  <a:lnTo>
                    <a:pt x="60071" y="240556"/>
                  </a:lnTo>
                  <a:lnTo>
                    <a:pt x="47117" y="218349"/>
                  </a:lnTo>
                  <a:close/>
                </a:path>
                <a:path w="120650" h="292100">
                  <a:moveTo>
                    <a:pt x="105791" y="173736"/>
                  </a:moveTo>
                  <a:lnTo>
                    <a:pt x="97790" y="175767"/>
                  </a:lnTo>
                  <a:lnTo>
                    <a:pt x="94234" y="181990"/>
                  </a:lnTo>
                  <a:lnTo>
                    <a:pt x="73025" y="218349"/>
                  </a:lnTo>
                  <a:lnTo>
                    <a:pt x="73025" y="266191"/>
                  </a:lnTo>
                  <a:lnTo>
                    <a:pt x="75107" y="266191"/>
                  </a:lnTo>
                  <a:lnTo>
                    <a:pt x="116586" y="195072"/>
                  </a:lnTo>
                  <a:lnTo>
                    <a:pt x="120142" y="188849"/>
                  </a:lnTo>
                  <a:lnTo>
                    <a:pt x="118110" y="180975"/>
                  </a:lnTo>
                  <a:lnTo>
                    <a:pt x="105791" y="173736"/>
                  </a:lnTo>
                  <a:close/>
                </a:path>
                <a:path w="120650" h="292100">
                  <a:moveTo>
                    <a:pt x="60071" y="240556"/>
                  </a:moveTo>
                  <a:lnTo>
                    <a:pt x="48895" y="259714"/>
                  </a:lnTo>
                  <a:lnTo>
                    <a:pt x="71247" y="259714"/>
                  </a:lnTo>
                  <a:lnTo>
                    <a:pt x="60071" y="240556"/>
                  </a:lnTo>
                  <a:close/>
                </a:path>
                <a:path w="120650" h="292100">
                  <a:moveTo>
                    <a:pt x="73025" y="218349"/>
                  </a:moveTo>
                  <a:lnTo>
                    <a:pt x="60071" y="240556"/>
                  </a:lnTo>
                  <a:lnTo>
                    <a:pt x="71247" y="259714"/>
                  </a:lnTo>
                  <a:lnTo>
                    <a:pt x="73025" y="259714"/>
                  </a:lnTo>
                  <a:lnTo>
                    <a:pt x="73025" y="218349"/>
                  </a:lnTo>
                  <a:close/>
                </a:path>
                <a:path w="120650" h="292100">
                  <a:moveTo>
                    <a:pt x="73025" y="0"/>
                  </a:moveTo>
                  <a:lnTo>
                    <a:pt x="47117" y="0"/>
                  </a:lnTo>
                  <a:lnTo>
                    <a:pt x="47117" y="218349"/>
                  </a:lnTo>
                  <a:lnTo>
                    <a:pt x="60071" y="240556"/>
                  </a:lnTo>
                  <a:lnTo>
                    <a:pt x="73025" y="21834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61488" y="2072639"/>
              <a:ext cx="597408" cy="8321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03398" y="2095499"/>
              <a:ext cx="458470" cy="631190"/>
            </a:xfrm>
            <a:custGeom>
              <a:avLst/>
              <a:gdLst/>
              <a:ahLst/>
              <a:cxnLst/>
              <a:rect l="l" t="t" r="r" b="b"/>
              <a:pathLst>
                <a:path w="458470" h="631189">
                  <a:moveTo>
                    <a:pt x="352297" y="512445"/>
                  </a:moveTo>
                  <a:lnTo>
                    <a:pt x="339978" y="519684"/>
                  </a:lnTo>
                  <a:lnTo>
                    <a:pt x="337819" y="527558"/>
                  </a:lnTo>
                  <a:lnTo>
                    <a:pt x="341502" y="533780"/>
                  </a:lnTo>
                  <a:lnTo>
                    <a:pt x="398018" y="630682"/>
                  </a:lnTo>
                  <a:lnTo>
                    <a:pt x="412980" y="605027"/>
                  </a:lnTo>
                  <a:lnTo>
                    <a:pt x="385063" y="605027"/>
                  </a:lnTo>
                  <a:lnTo>
                    <a:pt x="385063" y="557058"/>
                  </a:lnTo>
                  <a:lnTo>
                    <a:pt x="363854" y="520700"/>
                  </a:lnTo>
                  <a:lnTo>
                    <a:pt x="360299" y="514476"/>
                  </a:lnTo>
                  <a:lnTo>
                    <a:pt x="352297" y="512445"/>
                  </a:lnTo>
                  <a:close/>
                </a:path>
                <a:path w="458470" h="631189">
                  <a:moveTo>
                    <a:pt x="385063" y="557058"/>
                  </a:moveTo>
                  <a:lnTo>
                    <a:pt x="385063" y="605027"/>
                  </a:lnTo>
                  <a:lnTo>
                    <a:pt x="410971" y="605027"/>
                  </a:lnTo>
                  <a:lnTo>
                    <a:pt x="410971" y="598424"/>
                  </a:lnTo>
                  <a:lnTo>
                    <a:pt x="386841" y="598424"/>
                  </a:lnTo>
                  <a:lnTo>
                    <a:pt x="398017" y="579265"/>
                  </a:lnTo>
                  <a:lnTo>
                    <a:pt x="385063" y="557058"/>
                  </a:lnTo>
                  <a:close/>
                </a:path>
                <a:path w="458470" h="631189">
                  <a:moveTo>
                    <a:pt x="443738" y="512445"/>
                  </a:moveTo>
                  <a:lnTo>
                    <a:pt x="435737" y="514476"/>
                  </a:lnTo>
                  <a:lnTo>
                    <a:pt x="432181" y="520700"/>
                  </a:lnTo>
                  <a:lnTo>
                    <a:pt x="410971" y="557058"/>
                  </a:lnTo>
                  <a:lnTo>
                    <a:pt x="410971" y="605027"/>
                  </a:lnTo>
                  <a:lnTo>
                    <a:pt x="412980" y="605027"/>
                  </a:lnTo>
                  <a:lnTo>
                    <a:pt x="454532" y="533780"/>
                  </a:lnTo>
                  <a:lnTo>
                    <a:pt x="458088" y="527558"/>
                  </a:lnTo>
                  <a:lnTo>
                    <a:pt x="456056" y="519684"/>
                  </a:lnTo>
                  <a:lnTo>
                    <a:pt x="443738" y="512445"/>
                  </a:lnTo>
                  <a:close/>
                </a:path>
                <a:path w="458470" h="631189">
                  <a:moveTo>
                    <a:pt x="398018" y="579265"/>
                  </a:moveTo>
                  <a:lnTo>
                    <a:pt x="386841" y="598424"/>
                  </a:lnTo>
                  <a:lnTo>
                    <a:pt x="409194" y="598424"/>
                  </a:lnTo>
                  <a:lnTo>
                    <a:pt x="398018" y="579265"/>
                  </a:lnTo>
                  <a:close/>
                </a:path>
                <a:path w="458470" h="631189">
                  <a:moveTo>
                    <a:pt x="410971" y="557058"/>
                  </a:moveTo>
                  <a:lnTo>
                    <a:pt x="398018" y="579265"/>
                  </a:lnTo>
                  <a:lnTo>
                    <a:pt x="409194" y="598424"/>
                  </a:lnTo>
                  <a:lnTo>
                    <a:pt x="410971" y="598424"/>
                  </a:lnTo>
                  <a:lnTo>
                    <a:pt x="410971" y="557058"/>
                  </a:lnTo>
                  <a:close/>
                </a:path>
                <a:path w="458470" h="631189">
                  <a:moveTo>
                    <a:pt x="385063" y="12953"/>
                  </a:moveTo>
                  <a:lnTo>
                    <a:pt x="385063" y="557058"/>
                  </a:lnTo>
                  <a:lnTo>
                    <a:pt x="398018" y="579265"/>
                  </a:lnTo>
                  <a:lnTo>
                    <a:pt x="410971" y="557058"/>
                  </a:lnTo>
                  <a:lnTo>
                    <a:pt x="410971" y="25908"/>
                  </a:lnTo>
                  <a:lnTo>
                    <a:pt x="398018" y="25908"/>
                  </a:lnTo>
                  <a:lnTo>
                    <a:pt x="385063" y="12953"/>
                  </a:lnTo>
                  <a:close/>
                </a:path>
                <a:path w="458470" h="631189">
                  <a:moveTo>
                    <a:pt x="40512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85063" y="25908"/>
                  </a:lnTo>
                  <a:lnTo>
                    <a:pt x="385063" y="12953"/>
                  </a:lnTo>
                  <a:lnTo>
                    <a:pt x="410971" y="12953"/>
                  </a:lnTo>
                  <a:lnTo>
                    <a:pt x="410971" y="5841"/>
                  </a:lnTo>
                  <a:lnTo>
                    <a:pt x="405129" y="0"/>
                  </a:lnTo>
                  <a:close/>
                </a:path>
                <a:path w="458470" h="631189">
                  <a:moveTo>
                    <a:pt x="410971" y="12953"/>
                  </a:moveTo>
                  <a:lnTo>
                    <a:pt x="385063" y="12953"/>
                  </a:lnTo>
                  <a:lnTo>
                    <a:pt x="398018" y="25908"/>
                  </a:lnTo>
                  <a:lnTo>
                    <a:pt x="410971" y="25908"/>
                  </a:lnTo>
                  <a:lnTo>
                    <a:pt x="410971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9160" y="2072639"/>
              <a:ext cx="574547" cy="832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96759" y="2095499"/>
              <a:ext cx="433705" cy="631190"/>
            </a:xfrm>
            <a:custGeom>
              <a:avLst/>
              <a:gdLst/>
              <a:ahLst/>
              <a:cxnLst/>
              <a:rect l="l" t="t" r="r" b="b"/>
              <a:pathLst>
                <a:path w="433705" h="631189">
                  <a:moveTo>
                    <a:pt x="14452" y="512445"/>
                  </a:moveTo>
                  <a:lnTo>
                    <a:pt x="8267" y="516000"/>
                  </a:lnTo>
                  <a:lnTo>
                    <a:pt x="2082" y="519684"/>
                  </a:lnTo>
                  <a:lnTo>
                    <a:pt x="0" y="527558"/>
                  </a:lnTo>
                  <a:lnTo>
                    <a:pt x="3606" y="533780"/>
                  </a:lnTo>
                  <a:lnTo>
                    <a:pt x="60134" y="630682"/>
                  </a:lnTo>
                  <a:lnTo>
                    <a:pt x="75099" y="605027"/>
                  </a:lnTo>
                  <a:lnTo>
                    <a:pt x="47180" y="605027"/>
                  </a:lnTo>
                  <a:lnTo>
                    <a:pt x="47180" y="557036"/>
                  </a:lnTo>
                  <a:lnTo>
                    <a:pt x="25984" y="520700"/>
                  </a:lnTo>
                  <a:lnTo>
                    <a:pt x="22377" y="514476"/>
                  </a:lnTo>
                  <a:lnTo>
                    <a:pt x="14452" y="512445"/>
                  </a:lnTo>
                  <a:close/>
                </a:path>
                <a:path w="433705" h="631189">
                  <a:moveTo>
                    <a:pt x="47180" y="557036"/>
                  </a:moveTo>
                  <a:lnTo>
                    <a:pt x="47180" y="605027"/>
                  </a:lnTo>
                  <a:lnTo>
                    <a:pt x="73088" y="605027"/>
                  </a:lnTo>
                  <a:lnTo>
                    <a:pt x="73088" y="598424"/>
                  </a:lnTo>
                  <a:lnTo>
                    <a:pt x="48945" y="598424"/>
                  </a:lnTo>
                  <a:lnTo>
                    <a:pt x="60134" y="579243"/>
                  </a:lnTo>
                  <a:lnTo>
                    <a:pt x="47180" y="557036"/>
                  </a:lnTo>
                  <a:close/>
                </a:path>
                <a:path w="433705" h="631189">
                  <a:moveTo>
                    <a:pt x="105816" y="512445"/>
                  </a:moveTo>
                  <a:lnTo>
                    <a:pt x="97891" y="514476"/>
                  </a:lnTo>
                  <a:lnTo>
                    <a:pt x="94284" y="520700"/>
                  </a:lnTo>
                  <a:lnTo>
                    <a:pt x="73088" y="557036"/>
                  </a:lnTo>
                  <a:lnTo>
                    <a:pt x="73088" y="605027"/>
                  </a:lnTo>
                  <a:lnTo>
                    <a:pt x="75099" y="605027"/>
                  </a:lnTo>
                  <a:lnTo>
                    <a:pt x="116662" y="533780"/>
                  </a:lnTo>
                  <a:lnTo>
                    <a:pt x="120268" y="527558"/>
                  </a:lnTo>
                  <a:lnTo>
                    <a:pt x="118186" y="519684"/>
                  </a:lnTo>
                  <a:lnTo>
                    <a:pt x="112001" y="516000"/>
                  </a:lnTo>
                  <a:lnTo>
                    <a:pt x="105816" y="512445"/>
                  </a:lnTo>
                  <a:close/>
                </a:path>
                <a:path w="433705" h="631189">
                  <a:moveTo>
                    <a:pt x="60134" y="579243"/>
                  </a:moveTo>
                  <a:lnTo>
                    <a:pt x="48945" y="598424"/>
                  </a:lnTo>
                  <a:lnTo>
                    <a:pt x="71323" y="598424"/>
                  </a:lnTo>
                  <a:lnTo>
                    <a:pt x="60134" y="579243"/>
                  </a:lnTo>
                  <a:close/>
                </a:path>
                <a:path w="433705" h="631189">
                  <a:moveTo>
                    <a:pt x="73088" y="557036"/>
                  </a:moveTo>
                  <a:lnTo>
                    <a:pt x="60134" y="579243"/>
                  </a:lnTo>
                  <a:lnTo>
                    <a:pt x="71323" y="598424"/>
                  </a:lnTo>
                  <a:lnTo>
                    <a:pt x="73088" y="598424"/>
                  </a:lnTo>
                  <a:lnTo>
                    <a:pt x="73088" y="557036"/>
                  </a:lnTo>
                  <a:close/>
                </a:path>
                <a:path w="433705" h="631189">
                  <a:moveTo>
                    <a:pt x="433514" y="0"/>
                  </a:moveTo>
                  <a:lnTo>
                    <a:pt x="52984" y="0"/>
                  </a:lnTo>
                  <a:lnTo>
                    <a:pt x="47180" y="5841"/>
                  </a:lnTo>
                  <a:lnTo>
                    <a:pt x="47180" y="557036"/>
                  </a:lnTo>
                  <a:lnTo>
                    <a:pt x="60134" y="579243"/>
                  </a:lnTo>
                  <a:lnTo>
                    <a:pt x="73088" y="557036"/>
                  </a:lnTo>
                  <a:lnTo>
                    <a:pt x="73088" y="25908"/>
                  </a:lnTo>
                  <a:lnTo>
                    <a:pt x="60134" y="25908"/>
                  </a:lnTo>
                  <a:lnTo>
                    <a:pt x="73088" y="12953"/>
                  </a:lnTo>
                  <a:lnTo>
                    <a:pt x="433514" y="12953"/>
                  </a:lnTo>
                  <a:lnTo>
                    <a:pt x="433514" y="0"/>
                  </a:lnTo>
                  <a:close/>
                </a:path>
                <a:path w="433705" h="631189">
                  <a:moveTo>
                    <a:pt x="73088" y="12953"/>
                  </a:moveTo>
                  <a:lnTo>
                    <a:pt x="60134" y="25908"/>
                  </a:lnTo>
                  <a:lnTo>
                    <a:pt x="73088" y="25908"/>
                  </a:lnTo>
                  <a:lnTo>
                    <a:pt x="73088" y="12953"/>
                  </a:lnTo>
                  <a:close/>
                </a:path>
                <a:path w="433705" h="631189">
                  <a:moveTo>
                    <a:pt x="433514" y="12953"/>
                  </a:moveTo>
                  <a:lnTo>
                    <a:pt x="73088" y="12953"/>
                  </a:lnTo>
                  <a:lnTo>
                    <a:pt x="73088" y="25908"/>
                  </a:lnTo>
                  <a:lnTo>
                    <a:pt x="433514" y="25908"/>
                  </a:lnTo>
                  <a:lnTo>
                    <a:pt x="433514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07364" y="3098291"/>
              <a:ext cx="2255519" cy="3383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984105" y="3803904"/>
              <a:ext cx="262413" cy="2606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58340" y="3334511"/>
              <a:ext cx="315468" cy="6553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56002" y="3356610"/>
              <a:ext cx="120650" cy="455930"/>
            </a:xfrm>
            <a:custGeom>
              <a:avLst/>
              <a:gdLst/>
              <a:ahLst/>
              <a:cxnLst/>
              <a:rect l="l" t="t" r="r" b="b"/>
              <a:pathLst>
                <a:path w="120650" h="455929">
                  <a:moveTo>
                    <a:pt x="14351" y="337184"/>
                  </a:moveTo>
                  <a:lnTo>
                    <a:pt x="8255" y="340867"/>
                  </a:lnTo>
                  <a:lnTo>
                    <a:pt x="2032" y="344423"/>
                  </a:lnTo>
                  <a:lnTo>
                    <a:pt x="0" y="352425"/>
                  </a:lnTo>
                  <a:lnTo>
                    <a:pt x="60071" y="455421"/>
                  </a:lnTo>
                  <a:lnTo>
                    <a:pt x="75033" y="429767"/>
                  </a:lnTo>
                  <a:lnTo>
                    <a:pt x="47117" y="429767"/>
                  </a:lnTo>
                  <a:lnTo>
                    <a:pt x="47117" y="381925"/>
                  </a:lnTo>
                  <a:lnTo>
                    <a:pt x="25908" y="345566"/>
                  </a:lnTo>
                  <a:lnTo>
                    <a:pt x="22352" y="339344"/>
                  </a:lnTo>
                  <a:lnTo>
                    <a:pt x="14351" y="337184"/>
                  </a:lnTo>
                  <a:close/>
                </a:path>
                <a:path w="120650" h="455929">
                  <a:moveTo>
                    <a:pt x="47117" y="381925"/>
                  </a:moveTo>
                  <a:lnTo>
                    <a:pt x="47117" y="429767"/>
                  </a:lnTo>
                  <a:lnTo>
                    <a:pt x="73025" y="429767"/>
                  </a:lnTo>
                  <a:lnTo>
                    <a:pt x="73025" y="423290"/>
                  </a:lnTo>
                  <a:lnTo>
                    <a:pt x="48895" y="423290"/>
                  </a:lnTo>
                  <a:lnTo>
                    <a:pt x="60071" y="404132"/>
                  </a:lnTo>
                  <a:lnTo>
                    <a:pt x="47117" y="381925"/>
                  </a:lnTo>
                  <a:close/>
                </a:path>
                <a:path w="120650" h="455929">
                  <a:moveTo>
                    <a:pt x="105791" y="337184"/>
                  </a:moveTo>
                  <a:lnTo>
                    <a:pt x="97790" y="339344"/>
                  </a:lnTo>
                  <a:lnTo>
                    <a:pt x="94234" y="345566"/>
                  </a:lnTo>
                  <a:lnTo>
                    <a:pt x="73025" y="381925"/>
                  </a:lnTo>
                  <a:lnTo>
                    <a:pt x="73025" y="429767"/>
                  </a:lnTo>
                  <a:lnTo>
                    <a:pt x="75033" y="429767"/>
                  </a:lnTo>
                  <a:lnTo>
                    <a:pt x="120142" y="352425"/>
                  </a:lnTo>
                  <a:lnTo>
                    <a:pt x="118110" y="344423"/>
                  </a:lnTo>
                  <a:lnTo>
                    <a:pt x="111887" y="340867"/>
                  </a:lnTo>
                  <a:lnTo>
                    <a:pt x="105791" y="337184"/>
                  </a:lnTo>
                  <a:close/>
                </a:path>
                <a:path w="120650" h="455929">
                  <a:moveTo>
                    <a:pt x="60071" y="404132"/>
                  </a:moveTo>
                  <a:lnTo>
                    <a:pt x="48895" y="423290"/>
                  </a:lnTo>
                  <a:lnTo>
                    <a:pt x="71247" y="423290"/>
                  </a:lnTo>
                  <a:lnTo>
                    <a:pt x="60071" y="404132"/>
                  </a:lnTo>
                  <a:close/>
                </a:path>
                <a:path w="120650" h="455929">
                  <a:moveTo>
                    <a:pt x="73025" y="381925"/>
                  </a:moveTo>
                  <a:lnTo>
                    <a:pt x="60071" y="404132"/>
                  </a:lnTo>
                  <a:lnTo>
                    <a:pt x="71247" y="423290"/>
                  </a:lnTo>
                  <a:lnTo>
                    <a:pt x="73025" y="423290"/>
                  </a:lnTo>
                  <a:lnTo>
                    <a:pt x="73025" y="381925"/>
                  </a:lnTo>
                  <a:close/>
                </a:path>
                <a:path w="120650" h="455929">
                  <a:moveTo>
                    <a:pt x="73025" y="0"/>
                  </a:moveTo>
                  <a:lnTo>
                    <a:pt x="47117" y="0"/>
                  </a:lnTo>
                  <a:lnTo>
                    <a:pt x="47117" y="381925"/>
                  </a:lnTo>
                  <a:lnTo>
                    <a:pt x="60071" y="404132"/>
                  </a:lnTo>
                  <a:lnTo>
                    <a:pt x="73025" y="38192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91668" y="2720339"/>
          <a:ext cx="3485515" cy="65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/>
                <a:gridCol w="652780"/>
                <a:gridCol w="816609"/>
                <a:gridCol w="673735"/>
                <a:gridCol w="660400"/>
              </a:tblGrid>
              <a:tr h="399288">
                <a:tc gridSpan="2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true-block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8826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false-block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8826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36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1114450" y="1835911"/>
            <a:ext cx="143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T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3451" y="1835911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eorgia"/>
                <a:cs typeface="Georgia"/>
              </a:rPr>
              <a:t>F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93028" y="2365629"/>
            <a:ext cx="176466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3740" marR="5080" indent="-701675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Expressão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Booleana  </a:t>
            </a:r>
            <a:r>
              <a:rPr sz="1400" b="1" spc="30" dirty="0">
                <a:solidFill>
                  <a:srgbClr val="585858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33059" y="2604516"/>
            <a:ext cx="1297305" cy="1146175"/>
            <a:chOff x="5433059" y="2604516"/>
            <a:chExt cx="1297305" cy="1146175"/>
          </a:xfrm>
        </p:grpSpPr>
        <p:sp>
          <p:nvSpPr>
            <p:cNvPr id="41" name="object 41"/>
            <p:cNvSpPr/>
            <p:nvPr/>
          </p:nvSpPr>
          <p:spPr>
            <a:xfrm>
              <a:off x="5433059" y="2604516"/>
              <a:ext cx="1296924" cy="11460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476112" y="2725674"/>
              <a:ext cx="1113155" cy="962025"/>
            </a:xfrm>
            <a:custGeom>
              <a:avLst/>
              <a:gdLst/>
              <a:ahLst/>
              <a:cxnLst/>
              <a:rect l="l" t="t" r="r" b="b"/>
              <a:pathLst>
                <a:path w="1113154" h="962025">
                  <a:moveTo>
                    <a:pt x="44958" y="908050"/>
                  </a:moveTo>
                  <a:lnTo>
                    <a:pt x="0" y="946784"/>
                  </a:lnTo>
                  <a:lnTo>
                    <a:pt x="12953" y="961770"/>
                  </a:lnTo>
                  <a:lnTo>
                    <a:pt x="57912" y="923036"/>
                  </a:lnTo>
                  <a:lnTo>
                    <a:pt x="44958" y="908050"/>
                  </a:lnTo>
                  <a:close/>
                </a:path>
                <a:path w="1113154" h="962025">
                  <a:moveTo>
                    <a:pt x="105028" y="856234"/>
                  </a:moveTo>
                  <a:lnTo>
                    <a:pt x="60071" y="895095"/>
                  </a:lnTo>
                  <a:lnTo>
                    <a:pt x="72898" y="910082"/>
                  </a:lnTo>
                  <a:lnTo>
                    <a:pt x="117983" y="871220"/>
                  </a:lnTo>
                  <a:lnTo>
                    <a:pt x="105028" y="856234"/>
                  </a:lnTo>
                  <a:close/>
                </a:path>
                <a:path w="1113154" h="962025">
                  <a:moveTo>
                    <a:pt x="164973" y="804417"/>
                  </a:moveTo>
                  <a:lnTo>
                    <a:pt x="120014" y="843279"/>
                  </a:lnTo>
                  <a:lnTo>
                    <a:pt x="132969" y="858265"/>
                  </a:lnTo>
                  <a:lnTo>
                    <a:pt x="177926" y="819530"/>
                  </a:lnTo>
                  <a:lnTo>
                    <a:pt x="164973" y="804417"/>
                  </a:lnTo>
                  <a:close/>
                </a:path>
                <a:path w="1113154" h="962025">
                  <a:moveTo>
                    <a:pt x="225044" y="752728"/>
                  </a:moveTo>
                  <a:lnTo>
                    <a:pt x="180086" y="791590"/>
                  </a:lnTo>
                  <a:lnTo>
                    <a:pt x="192912" y="806576"/>
                  </a:lnTo>
                  <a:lnTo>
                    <a:pt x="237998" y="767714"/>
                  </a:lnTo>
                  <a:lnTo>
                    <a:pt x="225044" y="752728"/>
                  </a:lnTo>
                  <a:close/>
                </a:path>
                <a:path w="1113154" h="962025">
                  <a:moveTo>
                    <a:pt x="284988" y="700913"/>
                  </a:moveTo>
                  <a:lnTo>
                    <a:pt x="240029" y="739775"/>
                  </a:lnTo>
                  <a:lnTo>
                    <a:pt x="252984" y="754761"/>
                  </a:lnTo>
                  <a:lnTo>
                    <a:pt x="297941" y="715899"/>
                  </a:lnTo>
                  <a:lnTo>
                    <a:pt x="284988" y="700913"/>
                  </a:lnTo>
                  <a:close/>
                </a:path>
                <a:path w="1113154" h="962025">
                  <a:moveTo>
                    <a:pt x="345059" y="649224"/>
                  </a:moveTo>
                  <a:lnTo>
                    <a:pt x="300100" y="687959"/>
                  </a:lnTo>
                  <a:lnTo>
                    <a:pt x="312927" y="703072"/>
                  </a:lnTo>
                  <a:lnTo>
                    <a:pt x="358013" y="664210"/>
                  </a:lnTo>
                  <a:lnTo>
                    <a:pt x="345059" y="649224"/>
                  </a:lnTo>
                  <a:close/>
                </a:path>
                <a:path w="1113154" h="962025">
                  <a:moveTo>
                    <a:pt x="405002" y="597408"/>
                  </a:moveTo>
                  <a:lnTo>
                    <a:pt x="360045" y="636270"/>
                  </a:lnTo>
                  <a:lnTo>
                    <a:pt x="372999" y="651255"/>
                  </a:lnTo>
                  <a:lnTo>
                    <a:pt x="417957" y="612393"/>
                  </a:lnTo>
                  <a:lnTo>
                    <a:pt x="405002" y="597408"/>
                  </a:lnTo>
                  <a:close/>
                </a:path>
                <a:path w="1113154" h="962025">
                  <a:moveTo>
                    <a:pt x="465074" y="545718"/>
                  </a:moveTo>
                  <a:lnTo>
                    <a:pt x="419988" y="584453"/>
                  </a:lnTo>
                  <a:lnTo>
                    <a:pt x="432942" y="599439"/>
                  </a:lnTo>
                  <a:lnTo>
                    <a:pt x="478027" y="560704"/>
                  </a:lnTo>
                  <a:lnTo>
                    <a:pt x="465074" y="545718"/>
                  </a:lnTo>
                  <a:close/>
                </a:path>
                <a:path w="1113154" h="962025">
                  <a:moveTo>
                    <a:pt x="525017" y="493902"/>
                  </a:moveTo>
                  <a:lnTo>
                    <a:pt x="480060" y="532764"/>
                  </a:lnTo>
                  <a:lnTo>
                    <a:pt x="493013" y="547751"/>
                  </a:lnTo>
                  <a:lnTo>
                    <a:pt x="537972" y="508888"/>
                  </a:lnTo>
                  <a:lnTo>
                    <a:pt x="525017" y="493902"/>
                  </a:lnTo>
                  <a:close/>
                </a:path>
                <a:path w="1113154" h="962025">
                  <a:moveTo>
                    <a:pt x="585088" y="442087"/>
                  </a:moveTo>
                  <a:lnTo>
                    <a:pt x="540003" y="480949"/>
                  </a:lnTo>
                  <a:lnTo>
                    <a:pt x="552958" y="495935"/>
                  </a:lnTo>
                  <a:lnTo>
                    <a:pt x="598042" y="457200"/>
                  </a:lnTo>
                  <a:lnTo>
                    <a:pt x="585088" y="442087"/>
                  </a:lnTo>
                  <a:close/>
                </a:path>
                <a:path w="1113154" h="962025">
                  <a:moveTo>
                    <a:pt x="645033" y="390398"/>
                  </a:moveTo>
                  <a:lnTo>
                    <a:pt x="600075" y="429133"/>
                  </a:lnTo>
                  <a:lnTo>
                    <a:pt x="613028" y="444246"/>
                  </a:lnTo>
                  <a:lnTo>
                    <a:pt x="657987" y="405384"/>
                  </a:lnTo>
                  <a:lnTo>
                    <a:pt x="645033" y="390398"/>
                  </a:lnTo>
                  <a:close/>
                </a:path>
                <a:path w="1113154" h="962025">
                  <a:moveTo>
                    <a:pt x="705103" y="338581"/>
                  </a:moveTo>
                  <a:lnTo>
                    <a:pt x="660019" y="377443"/>
                  </a:lnTo>
                  <a:lnTo>
                    <a:pt x="672973" y="392429"/>
                  </a:lnTo>
                  <a:lnTo>
                    <a:pt x="718058" y="353567"/>
                  </a:lnTo>
                  <a:lnTo>
                    <a:pt x="705103" y="338581"/>
                  </a:lnTo>
                  <a:close/>
                </a:path>
                <a:path w="1113154" h="962025">
                  <a:moveTo>
                    <a:pt x="765048" y="286892"/>
                  </a:moveTo>
                  <a:lnTo>
                    <a:pt x="720089" y="325627"/>
                  </a:lnTo>
                  <a:lnTo>
                    <a:pt x="733044" y="340613"/>
                  </a:lnTo>
                  <a:lnTo>
                    <a:pt x="778001" y="301878"/>
                  </a:lnTo>
                  <a:lnTo>
                    <a:pt x="765048" y="286892"/>
                  </a:lnTo>
                  <a:close/>
                </a:path>
                <a:path w="1113154" h="962025">
                  <a:moveTo>
                    <a:pt x="825119" y="235076"/>
                  </a:moveTo>
                  <a:lnTo>
                    <a:pt x="780034" y="273938"/>
                  </a:lnTo>
                  <a:lnTo>
                    <a:pt x="792988" y="288925"/>
                  </a:lnTo>
                  <a:lnTo>
                    <a:pt x="838073" y="250062"/>
                  </a:lnTo>
                  <a:lnTo>
                    <a:pt x="825119" y="235076"/>
                  </a:lnTo>
                  <a:close/>
                </a:path>
                <a:path w="1113154" h="962025">
                  <a:moveTo>
                    <a:pt x="885063" y="183261"/>
                  </a:moveTo>
                  <a:lnTo>
                    <a:pt x="840104" y="222123"/>
                  </a:lnTo>
                  <a:lnTo>
                    <a:pt x="853059" y="237109"/>
                  </a:lnTo>
                  <a:lnTo>
                    <a:pt x="898016" y="198374"/>
                  </a:lnTo>
                  <a:lnTo>
                    <a:pt x="885063" y="183261"/>
                  </a:lnTo>
                  <a:close/>
                </a:path>
                <a:path w="1113154" h="962025">
                  <a:moveTo>
                    <a:pt x="945134" y="131572"/>
                  </a:moveTo>
                  <a:lnTo>
                    <a:pt x="900049" y="170434"/>
                  </a:lnTo>
                  <a:lnTo>
                    <a:pt x="913002" y="185420"/>
                  </a:lnTo>
                  <a:lnTo>
                    <a:pt x="958088" y="146558"/>
                  </a:lnTo>
                  <a:lnTo>
                    <a:pt x="945134" y="131572"/>
                  </a:lnTo>
                  <a:close/>
                </a:path>
                <a:path w="1113154" h="962025">
                  <a:moveTo>
                    <a:pt x="1005077" y="79755"/>
                  </a:moveTo>
                  <a:lnTo>
                    <a:pt x="960120" y="118617"/>
                  </a:lnTo>
                  <a:lnTo>
                    <a:pt x="973074" y="133603"/>
                  </a:lnTo>
                  <a:lnTo>
                    <a:pt x="1018032" y="94741"/>
                  </a:lnTo>
                  <a:lnTo>
                    <a:pt x="1005077" y="79755"/>
                  </a:lnTo>
                  <a:close/>
                </a:path>
                <a:path w="1113154" h="962025">
                  <a:moveTo>
                    <a:pt x="1088411" y="24687"/>
                  </a:moveTo>
                  <a:lnTo>
                    <a:pt x="1083020" y="25681"/>
                  </a:lnTo>
                  <a:lnTo>
                    <a:pt x="1077358" y="42192"/>
                  </a:lnTo>
                  <a:lnTo>
                    <a:pt x="1078103" y="43052"/>
                  </a:lnTo>
                  <a:lnTo>
                    <a:pt x="1076627" y="44324"/>
                  </a:lnTo>
                  <a:lnTo>
                    <a:pt x="1058164" y="98171"/>
                  </a:lnTo>
                  <a:lnTo>
                    <a:pt x="1060831" y="103886"/>
                  </a:lnTo>
                  <a:lnTo>
                    <a:pt x="1071244" y="107441"/>
                  </a:lnTo>
                  <a:lnTo>
                    <a:pt x="1076833" y="104648"/>
                  </a:lnTo>
                  <a:lnTo>
                    <a:pt x="1102433" y="30099"/>
                  </a:lnTo>
                  <a:lnTo>
                    <a:pt x="1093089" y="30099"/>
                  </a:lnTo>
                  <a:lnTo>
                    <a:pt x="1088411" y="24687"/>
                  </a:lnTo>
                  <a:close/>
                </a:path>
                <a:path w="1113154" h="962025">
                  <a:moveTo>
                    <a:pt x="1065828" y="28853"/>
                  </a:moveTo>
                  <a:lnTo>
                    <a:pt x="1063797" y="29227"/>
                  </a:lnTo>
                  <a:lnTo>
                    <a:pt x="1020063" y="66801"/>
                  </a:lnTo>
                  <a:lnTo>
                    <a:pt x="1033017" y="81914"/>
                  </a:lnTo>
                  <a:lnTo>
                    <a:pt x="1076627" y="44324"/>
                  </a:lnTo>
                  <a:lnTo>
                    <a:pt x="1077358" y="42192"/>
                  </a:lnTo>
                  <a:lnTo>
                    <a:pt x="1065828" y="28853"/>
                  </a:lnTo>
                  <a:close/>
                </a:path>
                <a:path w="1113154" h="962025">
                  <a:moveTo>
                    <a:pt x="1077358" y="42192"/>
                  </a:moveTo>
                  <a:lnTo>
                    <a:pt x="1076627" y="44324"/>
                  </a:lnTo>
                  <a:lnTo>
                    <a:pt x="1078103" y="43052"/>
                  </a:lnTo>
                  <a:lnTo>
                    <a:pt x="1077358" y="42192"/>
                  </a:lnTo>
                  <a:close/>
                </a:path>
                <a:path w="1113154" h="962025">
                  <a:moveTo>
                    <a:pt x="1112773" y="0"/>
                  </a:moveTo>
                  <a:lnTo>
                    <a:pt x="1004062" y="20192"/>
                  </a:lnTo>
                  <a:lnTo>
                    <a:pt x="1000506" y="25400"/>
                  </a:lnTo>
                  <a:lnTo>
                    <a:pt x="1001522" y="30734"/>
                  </a:lnTo>
                  <a:lnTo>
                    <a:pt x="1002411" y="36067"/>
                  </a:lnTo>
                  <a:lnTo>
                    <a:pt x="1007617" y="39624"/>
                  </a:lnTo>
                  <a:lnTo>
                    <a:pt x="1063797" y="29227"/>
                  </a:lnTo>
                  <a:lnTo>
                    <a:pt x="1065148" y="28066"/>
                  </a:lnTo>
                  <a:lnTo>
                    <a:pt x="1070090" y="28066"/>
                  </a:lnTo>
                  <a:lnTo>
                    <a:pt x="1083020" y="25681"/>
                  </a:lnTo>
                  <a:lnTo>
                    <a:pt x="1084795" y="20504"/>
                  </a:lnTo>
                  <a:lnTo>
                    <a:pt x="1080135" y="15112"/>
                  </a:lnTo>
                  <a:lnTo>
                    <a:pt x="1091438" y="5334"/>
                  </a:lnTo>
                  <a:lnTo>
                    <a:pt x="1110941" y="5334"/>
                  </a:lnTo>
                  <a:lnTo>
                    <a:pt x="1112773" y="0"/>
                  </a:lnTo>
                  <a:close/>
                </a:path>
                <a:path w="1113154" h="962025">
                  <a:moveTo>
                    <a:pt x="1095170" y="9651"/>
                  </a:moveTo>
                  <a:lnTo>
                    <a:pt x="1088516" y="9651"/>
                  </a:lnTo>
                  <a:lnTo>
                    <a:pt x="1099692" y="22605"/>
                  </a:lnTo>
                  <a:lnTo>
                    <a:pt x="1088411" y="24687"/>
                  </a:lnTo>
                  <a:lnTo>
                    <a:pt x="1093089" y="30099"/>
                  </a:lnTo>
                  <a:lnTo>
                    <a:pt x="1104391" y="20320"/>
                  </a:lnTo>
                  <a:lnTo>
                    <a:pt x="1095170" y="9651"/>
                  </a:lnTo>
                  <a:close/>
                </a:path>
                <a:path w="1113154" h="962025">
                  <a:moveTo>
                    <a:pt x="1110941" y="5334"/>
                  </a:moveTo>
                  <a:lnTo>
                    <a:pt x="1091438" y="5334"/>
                  </a:lnTo>
                  <a:lnTo>
                    <a:pt x="1104391" y="20320"/>
                  </a:lnTo>
                  <a:lnTo>
                    <a:pt x="1093089" y="30099"/>
                  </a:lnTo>
                  <a:lnTo>
                    <a:pt x="1102433" y="30099"/>
                  </a:lnTo>
                  <a:lnTo>
                    <a:pt x="1110941" y="5334"/>
                  </a:lnTo>
                  <a:close/>
                </a:path>
                <a:path w="1113154" h="962025">
                  <a:moveTo>
                    <a:pt x="1065148" y="28066"/>
                  </a:moveTo>
                  <a:lnTo>
                    <a:pt x="1063797" y="29227"/>
                  </a:lnTo>
                  <a:lnTo>
                    <a:pt x="1065828" y="28853"/>
                  </a:lnTo>
                  <a:lnTo>
                    <a:pt x="1065148" y="28066"/>
                  </a:lnTo>
                  <a:close/>
                </a:path>
                <a:path w="1113154" h="962025">
                  <a:moveTo>
                    <a:pt x="1070090" y="28066"/>
                  </a:moveTo>
                  <a:lnTo>
                    <a:pt x="1065148" y="28066"/>
                  </a:lnTo>
                  <a:lnTo>
                    <a:pt x="1065828" y="28853"/>
                  </a:lnTo>
                  <a:lnTo>
                    <a:pt x="1070090" y="28066"/>
                  </a:lnTo>
                  <a:close/>
                </a:path>
                <a:path w="1113154" h="962025">
                  <a:moveTo>
                    <a:pt x="1084795" y="20504"/>
                  </a:moveTo>
                  <a:lnTo>
                    <a:pt x="1083020" y="25681"/>
                  </a:lnTo>
                  <a:lnTo>
                    <a:pt x="1088411" y="24687"/>
                  </a:lnTo>
                  <a:lnTo>
                    <a:pt x="1084795" y="20504"/>
                  </a:lnTo>
                  <a:close/>
                </a:path>
                <a:path w="1113154" h="962025">
                  <a:moveTo>
                    <a:pt x="1088516" y="9651"/>
                  </a:moveTo>
                  <a:lnTo>
                    <a:pt x="1084795" y="20504"/>
                  </a:lnTo>
                  <a:lnTo>
                    <a:pt x="1088411" y="24687"/>
                  </a:lnTo>
                  <a:lnTo>
                    <a:pt x="1099692" y="22605"/>
                  </a:lnTo>
                  <a:lnTo>
                    <a:pt x="1088516" y="9651"/>
                  </a:lnTo>
                  <a:close/>
                </a:path>
                <a:path w="1113154" h="962025">
                  <a:moveTo>
                    <a:pt x="1091438" y="5334"/>
                  </a:moveTo>
                  <a:lnTo>
                    <a:pt x="1080135" y="15112"/>
                  </a:lnTo>
                  <a:lnTo>
                    <a:pt x="1084795" y="20504"/>
                  </a:lnTo>
                  <a:lnTo>
                    <a:pt x="1088516" y="9651"/>
                  </a:lnTo>
                  <a:lnTo>
                    <a:pt x="1095170" y="9651"/>
                  </a:lnTo>
                  <a:lnTo>
                    <a:pt x="1091438" y="53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16484" y="4447159"/>
            <a:ext cx="306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815" marR="5080" indent="-104775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Bloco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código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expressão </a:t>
            </a:r>
            <a:r>
              <a:rPr sz="1400" b="1" spc="70" dirty="0">
                <a:solidFill>
                  <a:srgbClr val="585858"/>
                </a:solidFill>
                <a:latin typeface="Arial"/>
                <a:cs typeface="Arial"/>
              </a:rPr>
              <a:t>true 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true-block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46652" y="5319141"/>
            <a:ext cx="3070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Bloco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código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400" b="1" spc="-40" dirty="0">
                <a:solidFill>
                  <a:srgbClr val="585858"/>
                </a:solidFill>
                <a:latin typeface="Arial"/>
                <a:cs typeface="Arial"/>
              </a:rPr>
              <a:t>expressão</a:t>
            </a:r>
            <a:r>
              <a:rPr sz="1400" b="1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93894" y="5532526"/>
            <a:ext cx="976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false-block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560320" y="4029455"/>
            <a:ext cx="1626235" cy="571500"/>
            <a:chOff x="2560320" y="4029455"/>
            <a:chExt cx="1626235" cy="571500"/>
          </a:xfrm>
        </p:grpSpPr>
        <p:sp>
          <p:nvSpPr>
            <p:cNvPr id="47" name="object 47"/>
            <p:cNvSpPr/>
            <p:nvPr/>
          </p:nvSpPr>
          <p:spPr>
            <a:xfrm>
              <a:off x="2560320" y="4029455"/>
              <a:ext cx="1626108" cy="5715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701290" y="4052696"/>
              <a:ext cx="1442720" cy="417195"/>
            </a:xfrm>
            <a:custGeom>
              <a:avLst/>
              <a:gdLst/>
              <a:ahLst/>
              <a:cxnLst/>
              <a:rect l="l" t="t" r="r" b="b"/>
              <a:pathLst>
                <a:path w="1442720" h="417195">
                  <a:moveTo>
                    <a:pt x="1437639" y="0"/>
                  </a:moveTo>
                  <a:lnTo>
                    <a:pt x="1380109" y="14985"/>
                  </a:lnTo>
                  <a:lnTo>
                    <a:pt x="1385189" y="34162"/>
                  </a:lnTo>
                  <a:lnTo>
                    <a:pt x="1442720" y="19050"/>
                  </a:lnTo>
                  <a:lnTo>
                    <a:pt x="1437639" y="0"/>
                  </a:lnTo>
                  <a:close/>
                </a:path>
                <a:path w="1442720" h="417195">
                  <a:moveTo>
                    <a:pt x="1360932" y="20065"/>
                  </a:moveTo>
                  <a:lnTo>
                    <a:pt x="1303527" y="35051"/>
                  </a:lnTo>
                  <a:lnTo>
                    <a:pt x="1308481" y="54228"/>
                  </a:lnTo>
                  <a:lnTo>
                    <a:pt x="1366012" y="39242"/>
                  </a:lnTo>
                  <a:lnTo>
                    <a:pt x="1360932" y="20065"/>
                  </a:lnTo>
                  <a:close/>
                </a:path>
                <a:path w="1442720" h="417195">
                  <a:moveTo>
                    <a:pt x="1284351" y="40131"/>
                  </a:moveTo>
                  <a:lnTo>
                    <a:pt x="1226820" y="55244"/>
                  </a:lnTo>
                  <a:lnTo>
                    <a:pt x="1231900" y="74421"/>
                  </a:lnTo>
                  <a:lnTo>
                    <a:pt x="1289304" y="59308"/>
                  </a:lnTo>
                  <a:lnTo>
                    <a:pt x="1284351" y="40131"/>
                  </a:lnTo>
                  <a:close/>
                </a:path>
                <a:path w="1442720" h="417195">
                  <a:moveTo>
                    <a:pt x="1207643" y="60197"/>
                  </a:moveTo>
                  <a:lnTo>
                    <a:pt x="1150239" y="75310"/>
                  </a:lnTo>
                  <a:lnTo>
                    <a:pt x="1155192" y="94487"/>
                  </a:lnTo>
                  <a:lnTo>
                    <a:pt x="1212723" y="79375"/>
                  </a:lnTo>
                  <a:lnTo>
                    <a:pt x="1207643" y="60197"/>
                  </a:lnTo>
                  <a:close/>
                </a:path>
                <a:path w="1442720" h="417195">
                  <a:moveTo>
                    <a:pt x="1131062" y="80263"/>
                  </a:moveTo>
                  <a:lnTo>
                    <a:pt x="1073531" y="95376"/>
                  </a:lnTo>
                  <a:lnTo>
                    <a:pt x="1078484" y="114553"/>
                  </a:lnTo>
                  <a:lnTo>
                    <a:pt x="1136014" y="99440"/>
                  </a:lnTo>
                  <a:lnTo>
                    <a:pt x="1131062" y="80263"/>
                  </a:lnTo>
                  <a:close/>
                </a:path>
                <a:path w="1442720" h="417195">
                  <a:moveTo>
                    <a:pt x="1054354" y="100456"/>
                  </a:moveTo>
                  <a:lnTo>
                    <a:pt x="996823" y="115442"/>
                  </a:lnTo>
                  <a:lnTo>
                    <a:pt x="1001902" y="134619"/>
                  </a:lnTo>
                  <a:lnTo>
                    <a:pt x="1059434" y="119633"/>
                  </a:lnTo>
                  <a:lnTo>
                    <a:pt x="1054354" y="100456"/>
                  </a:lnTo>
                  <a:close/>
                </a:path>
                <a:path w="1442720" h="417195">
                  <a:moveTo>
                    <a:pt x="977646" y="120522"/>
                  </a:moveTo>
                  <a:lnTo>
                    <a:pt x="920242" y="135508"/>
                  </a:lnTo>
                  <a:lnTo>
                    <a:pt x="925195" y="154685"/>
                  </a:lnTo>
                  <a:lnTo>
                    <a:pt x="982726" y="139700"/>
                  </a:lnTo>
                  <a:lnTo>
                    <a:pt x="977646" y="120522"/>
                  </a:lnTo>
                  <a:close/>
                </a:path>
                <a:path w="1442720" h="417195">
                  <a:moveTo>
                    <a:pt x="901064" y="140588"/>
                  </a:moveTo>
                  <a:lnTo>
                    <a:pt x="843534" y="155701"/>
                  </a:lnTo>
                  <a:lnTo>
                    <a:pt x="848613" y="174878"/>
                  </a:lnTo>
                  <a:lnTo>
                    <a:pt x="906018" y="159765"/>
                  </a:lnTo>
                  <a:lnTo>
                    <a:pt x="901064" y="140588"/>
                  </a:lnTo>
                  <a:close/>
                </a:path>
                <a:path w="1442720" h="417195">
                  <a:moveTo>
                    <a:pt x="824357" y="160654"/>
                  </a:moveTo>
                  <a:lnTo>
                    <a:pt x="766826" y="175767"/>
                  </a:lnTo>
                  <a:lnTo>
                    <a:pt x="771906" y="194944"/>
                  </a:lnTo>
                  <a:lnTo>
                    <a:pt x="829437" y="179831"/>
                  </a:lnTo>
                  <a:lnTo>
                    <a:pt x="824357" y="160654"/>
                  </a:lnTo>
                  <a:close/>
                </a:path>
                <a:path w="1442720" h="417195">
                  <a:moveTo>
                    <a:pt x="747776" y="180720"/>
                  </a:moveTo>
                  <a:lnTo>
                    <a:pt x="690245" y="195833"/>
                  </a:lnTo>
                  <a:lnTo>
                    <a:pt x="695198" y="215010"/>
                  </a:lnTo>
                  <a:lnTo>
                    <a:pt x="752729" y="199897"/>
                  </a:lnTo>
                  <a:lnTo>
                    <a:pt x="747776" y="180720"/>
                  </a:lnTo>
                  <a:close/>
                </a:path>
                <a:path w="1442720" h="417195">
                  <a:moveTo>
                    <a:pt x="671068" y="200913"/>
                  </a:moveTo>
                  <a:lnTo>
                    <a:pt x="613537" y="215900"/>
                  </a:lnTo>
                  <a:lnTo>
                    <a:pt x="618617" y="235076"/>
                  </a:lnTo>
                  <a:lnTo>
                    <a:pt x="676148" y="220090"/>
                  </a:lnTo>
                  <a:lnTo>
                    <a:pt x="671068" y="200913"/>
                  </a:lnTo>
                  <a:close/>
                </a:path>
                <a:path w="1442720" h="417195">
                  <a:moveTo>
                    <a:pt x="594360" y="220979"/>
                  </a:moveTo>
                  <a:lnTo>
                    <a:pt x="536956" y="236092"/>
                  </a:lnTo>
                  <a:lnTo>
                    <a:pt x="541909" y="255142"/>
                  </a:lnTo>
                  <a:lnTo>
                    <a:pt x="599439" y="240156"/>
                  </a:lnTo>
                  <a:lnTo>
                    <a:pt x="594360" y="220979"/>
                  </a:lnTo>
                  <a:close/>
                </a:path>
                <a:path w="1442720" h="417195">
                  <a:moveTo>
                    <a:pt x="517779" y="241045"/>
                  </a:moveTo>
                  <a:lnTo>
                    <a:pt x="460248" y="256158"/>
                  </a:lnTo>
                  <a:lnTo>
                    <a:pt x="465328" y="275335"/>
                  </a:lnTo>
                  <a:lnTo>
                    <a:pt x="522732" y="260222"/>
                  </a:lnTo>
                  <a:lnTo>
                    <a:pt x="517779" y="241045"/>
                  </a:lnTo>
                  <a:close/>
                </a:path>
                <a:path w="1442720" h="417195">
                  <a:moveTo>
                    <a:pt x="441071" y="261111"/>
                  </a:moveTo>
                  <a:lnTo>
                    <a:pt x="383540" y="276225"/>
                  </a:lnTo>
                  <a:lnTo>
                    <a:pt x="388620" y="295401"/>
                  </a:lnTo>
                  <a:lnTo>
                    <a:pt x="446151" y="280288"/>
                  </a:lnTo>
                  <a:lnTo>
                    <a:pt x="441071" y="261111"/>
                  </a:lnTo>
                  <a:close/>
                </a:path>
                <a:path w="1442720" h="417195">
                  <a:moveTo>
                    <a:pt x="364490" y="281304"/>
                  </a:moveTo>
                  <a:lnTo>
                    <a:pt x="306959" y="296290"/>
                  </a:lnTo>
                  <a:lnTo>
                    <a:pt x="311912" y="315467"/>
                  </a:lnTo>
                  <a:lnTo>
                    <a:pt x="369443" y="300354"/>
                  </a:lnTo>
                  <a:lnTo>
                    <a:pt x="364490" y="281304"/>
                  </a:lnTo>
                  <a:close/>
                </a:path>
                <a:path w="1442720" h="417195">
                  <a:moveTo>
                    <a:pt x="287782" y="301370"/>
                  </a:moveTo>
                  <a:lnTo>
                    <a:pt x="230251" y="316356"/>
                  </a:lnTo>
                  <a:lnTo>
                    <a:pt x="235331" y="335533"/>
                  </a:lnTo>
                  <a:lnTo>
                    <a:pt x="292735" y="320547"/>
                  </a:lnTo>
                  <a:lnTo>
                    <a:pt x="287782" y="301370"/>
                  </a:lnTo>
                  <a:close/>
                </a:path>
                <a:path w="1442720" h="417195">
                  <a:moveTo>
                    <a:pt x="211074" y="321436"/>
                  </a:moveTo>
                  <a:lnTo>
                    <a:pt x="153670" y="336550"/>
                  </a:lnTo>
                  <a:lnTo>
                    <a:pt x="158623" y="355726"/>
                  </a:lnTo>
                  <a:lnTo>
                    <a:pt x="216154" y="340613"/>
                  </a:lnTo>
                  <a:lnTo>
                    <a:pt x="211074" y="321436"/>
                  </a:lnTo>
                  <a:close/>
                </a:path>
                <a:path w="1442720" h="417195">
                  <a:moveTo>
                    <a:pt x="84582" y="308863"/>
                  </a:moveTo>
                  <a:lnTo>
                    <a:pt x="78232" y="308863"/>
                  </a:lnTo>
                  <a:lnTo>
                    <a:pt x="0" y="386969"/>
                  </a:lnTo>
                  <a:lnTo>
                    <a:pt x="101346" y="415289"/>
                  </a:lnTo>
                  <a:lnTo>
                    <a:pt x="106553" y="416686"/>
                  </a:lnTo>
                  <a:lnTo>
                    <a:pt x="112014" y="413638"/>
                  </a:lnTo>
                  <a:lnTo>
                    <a:pt x="113537" y="408431"/>
                  </a:lnTo>
                  <a:lnTo>
                    <a:pt x="114935" y="403097"/>
                  </a:lnTo>
                  <a:lnTo>
                    <a:pt x="111887" y="397636"/>
                  </a:lnTo>
                  <a:lnTo>
                    <a:pt x="90565" y="391667"/>
                  </a:lnTo>
                  <a:lnTo>
                    <a:pt x="21462" y="391667"/>
                  </a:lnTo>
                  <a:lnTo>
                    <a:pt x="16510" y="372490"/>
                  </a:lnTo>
                  <a:lnTo>
                    <a:pt x="51875" y="363132"/>
                  </a:lnTo>
                  <a:lnTo>
                    <a:pt x="92329" y="322833"/>
                  </a:lnTo>
                  <a:lnTo>
                    <a:pt x="92329" y="316610"/>
                  </a:lnTo>
                  <a:lnTo>
                    <a:pt x="84582" y="308863"/>
                  </a:lnTo>
                  <a:close/>
                </a:path>
                <a:path w="1442720" h="417195">
                  <a:moveTo>
                    <a:pt x="51875" y="363132"/>
                  </a:moveTo>
                  <a:lnTo>
                    <a:pt x="16510" y="372490"/>
                  </a:lnTo>
                  <a:lnTo>
                    <a:pt x="21462" y="391667"/>
                  </a:lnTo>
                  <a:lnTo>
                    <a:pt x="31572" y="389000"/>
                  </a:lnTo>
                  <a:lnTo>
                    <a:pt x="25908" y="389000"/>
                  </a:lnTo>
                  <a:lnTo>
                    <a:pt x="21590" y="372490"/>
                  </a:lnTo>
                  <a:lnTo>
                    <a:pt x="42481" y="372490"/>
                  </a:lnTo>
                  <a:lnTo>
                    <a:pt x="51875" y="363132"/>
                  </a:lnTo>
                  <a:close/>
                </a:path>
                <a:path w="1442720" h="417195">
                  <a:moveTo>
                    <a:pt x="56921" y="382314"/>
                  </a:moveTo>
                  <a:lnTo>
                    <a:pt x="21462" y="391667"/>
                  </a:lnTo>
                  <a:lnTo>
                    <a:pt x="90565" y="391667"/>
                  </a:lnTo>
                  <a:lnTo>
                    <a:pt x="56921" y="382314"/>
                  </a:lnTo>
                  <a:close/>
                </a:path>
                <a:path w="1442720" h="417195">
                  <a:moveTo>
                    <a:pt x="21590" y="372490"/>
                  </a:moveTo>
                  <a:lnTo>
                    <a:pt x="25908" y="389000"/>
                  </a:lnTo>
                  <a:lnTo>
                    <a:pt x="37922" y="377031"/>
                  </a:lnTo>
                  <a:lnTo>
                    <a:pt x="21590" y="372490"/>
                  </a:lnTo>
                  <a:close/>
                </a:path>
                <a:path w="1442720" h="417195">
                  <a:moveTo>
                    <a:pt x="37922" y="377031"/>
                  </a:moveTo>
                  <a:lnTo>
                    <a:pt x="25908" y="389000"/>
                  </a:lnTo>
                  <a:lnTo>
                    <a:pt x="31572" y="389000"/>
                  </a:lnTo>
                  <a:lnTo>
                    <a:pt x="56921" y="382314"/>
                  </a:lnTo>
                  <a:lnTo>
                    <a:pt x="37922" y="377031"/>
                  </a:lnTo>
                  <a:close/>
                </a:path>
                <a:path w="1442720" h="417195">
                  <a:moveTo>
                    <a:pt x="57785" y="361569"/>
                  </a:moveTo>
                  <a:lnTo>
                    <a:pt x="51875" y="363132"/>
                  </a:lnTo>
                  <a:lnTo>
                    <a:pt x="37922" y="377031"/>
                  </a:lnTo>
                  <a:lnTo>
                    <a:pt x="56921" y="382314"/>
                  </a:lnTo>
                  <a:lnTo>
                    <a:pt x="62865" y="380745"/>
                  </a:lnTo>
                  <a:lnTo>
                    <a:pt x="57785" y="361569"/>
                  </a:lnTo>
                  <a:close/>
                </a:path>
                <a:path w="1442720" h="417195">
                  <a:moveTo>
                    <a:pt x="42481" y="372490"/>
                  </a:moveTo>
                  <a:lnTo>
                    <a:pt x="21590" y="372490"/>
                  </a:lnTo>
                  <a:lnTo>
                    <a:pt x="37922" y="377031"/>
                  </a:lnTo>
                  <a:lnTo>
                    <a:pt x="42481" y="372490"/>
                  </a:lnTo>
                  <a:close/>
                </a:path>
                <a:path w="1442720" h="417195">
                  <a:moveTo>
                    <a:pt x="134493" y="341502"/>
                  </a:moveTo>
                  <a:lnTo>
                    <a:pt x="76962" y="356615"/>
                  </a:lnTo>
                  <a:lnTo>
                    <a:pt x="82042" y="375792"/>
                  </a:lnTo>
                  <a:lnTo>
                    <a:pt x="139446" y="360679"/>
                  </a:lnTo>
                  <a:lnTo>
                    <a:pt x="134493" y="3415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6975347" y="4698491"/>
            <a:ext cx="1306195" cy="1035050"/>
            <a:chOff x="6975347" y="4698491"/>
            <a:chExt cx="1306195" cy="1035050"/>
          </a:xfrm>
        </p:grpSpPr>
        <p:sp>
          <p:nvSpPr>
            <p:cNvPr id="50" name="object 50"/>
            <p:cNvSpPr/>
            <p:nvPr/>
          </p:nvSpPr>
          <p:spPr>
            <a:xfrm>
              <a:off x="6975347" y="4698491"/>
              <a:ext cx="1306068" cy="10347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116317" y="4721351"/>
              <a:ext cx="1123315" cy="907415"/>
            </a:xfrm>
            <a:custGeom>
              <a:avLst/>
              <a:gdLst/>
              <a:ahLst/>
              <a:cxnLst/>
              <a:rect l="l" t="t" r="r" b="b"/>
              <a:pathLst>
                <a:path w="1123315" h="907414">
                  <a:moveTo>
                    <a:pt x="1028446" y="0"/>
                  </a:moveTo>
                  <a:lnTo>
                    <a:pt x="969009" y="0"/>
                  </a:lnTo>
                  <a:lnTo>
                    <a:pt x="969009" y="19812"/>
                  </a:lnTo>
                  <a:lnTo>
                    <a:pt x="1028446" y="19812"/>
                  </a:lnTo>
                  <a:lnTo>
                    <a:pt x="1028446" y="0"/>
                  </a:lnTo>
                  <a:close/>
                </a:path>
                <a:path w="1123315" h="907414">
                  <a:moveTo>
                    <a:pt x="1107693" y="0"/>
                  </a:moveTo>
                  <a:lnTo>
                    <a:pt x="1048257" y="0"/>
                  </a:lnTo>
                  <a:lnTo>
                    <a:pt x="1048257" y="19812"/>
                  </a:lnTo>
                  <a:lnTo>
                    <a:pt x="1107693" y="19812"/>
                  </a:lnTo>
                  <a:lnTo>
                    <a:pt x="1107693" y="0"/>
                  </a:lnTo>
                  <a:close/>
                </a:path>
                <a:path w="1123315" h="907414">
                  <a:moveTo>
                    <a:pt x="1123060" y="24256"/>
                  </a:moveTo>
                  <a:lnTo>
                    <a:pt x="1103249" y="24256"/>
                  </a:lnTo>
                  <a:lnTo>
                    <a:pt x="1103249" y="83693"/>
                  </a:lnTo>
                  <a:lnTo>
                    <a:pt x="1123060" y="83693"/>
                  </a:lnTo>
                  <a:lnTo>
                    <a:pt x="1123060" y="24256"/>
                  </a:lnTo>
                  <a:close/>
                </a:path>
                <a:path w="1123315" h="907414">
                  <a:moveTo>
                    <a:pt x="1123060" y="103505"/>
                  </a:moveTo>
                  <a:lnTo>
                    <a:pt x="1103249" y="103505"/>
                  </a:lnTo>
                  <a:lnTo>
                    <a:pt x="1103249" y="162941"/>
                  </a:lnTo>
                  <a:lnTo>
                    <a:pt x="1123060" y="162941"/>
                  </a:lnTo>
                  <a:lnTo>
                    <a:pt x="1123060" y="103505"/>
                  </a:lnTo>
                  <a:close/>
                </a:path>
                <a:path w="1123315" h="907414">
                  <a:moveTo>
                    <a:pt x="1123060" y="182753"/>
                  </a:moveTo>
                  <a:lnTo>
                    <a:pt x="1103249" y="182753"/>
                  </a:lnTo>
                  <a:lnTo>
                    <a:pt x="1103249" y="242189"/>
                  </a:lnTo>
                  <a:lnTo>
                    <a:pt x="1123060" y="242189"/>
                  </a:lnTo>
                  <a:lnTo>
                    <a:pt x="1123060" y="182753"/>
                  </a:lnTo>
                  <a:close/>
                </a:path>
                <a:path w="1123315" h="907414">
                  <a:moveTo>
                    <a:pt x="1123060" y="262000"/>
                  </a:moveTo>
                  <a:lnTo>
                    <a:pt x="1103249" y="262000"/>
                  </a:lnTo>
                  <a:lnTo>
                    <a:pt x="1103249" y="321437"/>
                  </a:lnTo>
                  <a:lnTo>
                    <a:pt x="1123060" y="321437"/>
                  </a:lnTo>
                  <a:lnTo>
                    <a:pt x="1123060" y="262000"/>
                  </a:lnTo>
                  <a:close/>
                </a:path>
                <a:path w="1123315" h="907414">
                  <a:moveTo>
                    <a:pt x="1123060" y="341249"/>
                  </a:moveTo>
                  <a:lnTo>
                    <a:pt x="1103249" y="341249"/>
                  </a:lnTo>
                  <a:lnTo>
                    <a:pt x="1103249" y="400685"/>
                  </a:lnTo>
                  <a:lnTo>
                    <a:pt x="1123060" y="400685"/>
                  </a:lnTo>
                  <a:lnTo>
                    <a:pt x="1123060" y="341249"/>
                  </a:lnTo>
                  <a:close/>
                </a:path>
                <a:path w="1123315" h="907414">
                  <a:moveTo>
                    <a:pt x="1123060" y="420497"/>
                  </a:moveTo>
                  <a:lnTo>
                    <a:pt x="1103249" y="420497"/>
                  </a:lnTo>
                  <a:lnTo>
                    <a:pt x="1103249" y="479933"/>
                  </a:lnTo>
                  <a:lnTo>
                    <a:pt x="1123060" y="479933"/>
                  </a:lnTo>
                  <a:lnTo>
                    <a:pt x="1123060" y="420497"/>
                  </a:lnTo>
                  <a:close/>
                </a:path>
                <a:path w="1123315" h="907414">
                  <a:moveTo>
                    <a:pt x="1123060" y="499745"/>
                  </a:moveTo>
                  <a:lnTo>
                    <a:pt x="1103249" y="499745"/>
                  </a:lnTo>
                  <a:lnTo>
                    <a:pt x="1103249" y="559181"/>
                  </a:lnTo>
                  <a:lnTo>
                    <a:pt x="1123060" y="559181"/>
                  </a:lnTo>
                  <a:lnTo>
                    <a:pt x="1123060" y="499745"/>
                  </a:lnTo>
                  <a:close/>
                </a:path>
                <a:path w="1123315" h="907414">
                  <a:moveTo>
                    <a:pt x="1123060" y="578993"/>
                  </a:moveTo>
                  <a:lnTo>
                    <a:pt x="1103249" y="578993"/>
                  </a:lnTo>
                  <a:lnTo>
                    <a:pt x="1103249" y="638429"/>
                  </a:lnTo>
                  <a:lnTo>
                    <a:pt x="1123060" y="638429"/>
                  </a:lnTo>
                  <a:lnTo>
                    <a:pt x="1123060" y="578993"/>
                  </a:lnTo>
                  <a:close/>
                </a:path>
                <a:path w="1123315" h="907414">
                  <a:moveTo>
                    <a:pt x="1123060" y="658241"/>
                  </a:moveTo>
                  <a:lnTo>
                    <a:pt x="1103249" y="658241"/>
                  </a:lnTo>
                  <a:lnTo>
                    <a:pt x="1103249" y="717677"/>
                  </a:lnTo>
                  <a:lnTo>
                    <a:pt x="1123060" y="717677"/>
                  </a:lnTo>
                  <a:lnTo>
                    <a:pt x="1123060" y="658241"/>
                  </a:lnTo>
                  <a:close/>
                </a:path>
                <a:path w="1123315" h="907414">
                  <a:moveTo>
                    <a:pt x="1123060" y="737489"/>
                  </a:moveTo>
                  <a:lnTo>
                    <a:pt x="1103249" y="737489"/>
                  </a:lnTo>
                  <a:lnTo>
                    <a:pt x="1103249" y="796925"/>
                  </a:lnTo>
                  <a:lnTo>
                    <a:pt x="1123060" y="796925"/>
                  </a:lnTo>
                  <a:lnTo>
                    <a:pt x="1123060" y="737489"/>
                  </a:lnTo>
                  <a:close/>
                </a:path>
                <a:path w="1123315" h="907414">
                  <a:moveTo>
                    <a:pt x="1103249" y="841248"/>
                  </a:moveTo>
                  <a:lnTo>
                    <a:pt x="1088135" y="841248"/>
                  </a:lnTo>
                  <a:lnTo>
                    <a:pt x="1088135" y="861060"/>
                  </a:lnTo>
                  <a:lnTo>
                    <a:pt x="1118615" y="861060"/>
                  </a:lnTo>
                  <a:lnTo>
                    <a:pt x="1123060" y="856615"/>
                  </a:lnTo>
                  <a:lnTo>
                    <a:pt x="1123060" y="851154"/>
                  </a:lnTo>
                  <a:lnTo>
                    <a:pt x="1103249" y="851154"/>
                  </a:lnTo>
                  <a:lnTo>
                    <a:pt x="1103249" y="841248"/>
                  </a:lnTo>
                  <a:close/>
                </a:path>
                <a:path w="1123315" h="907414">
                  <a:moveTo>
                    <a:pt x="1123060" y="816737"/>
                  </a:moveTo>
                  <a:lnTo>
                    <a:pt x="1103249" y="816737"/>
                  </a:lnTo>
                  <a:lnTo>
                    <a:pt x="1103249" y="851154"/>
                  </a:lnTo>
                  <a:lnTo>
                    <a:pt x="1113154" y="841248"/>
                  </a:lnTo>
                  <a:lnTo>
                    <a:pt x="1123060" y="841248"/>
                  </a:lnTo>
                  <a:lnTo>
                    <a:pt x="1123060" y="816737"/>
                  </a:lnTo>
                  <a:close/>
                </a:path>
                <a:path w="1123315" h="907414">
                  <a:moveTo>
                    <a:pt x="1123060" y="841248"/>
                  </a:moveTo>
                  <a:lnTo>
                    <a:pt x="1113154" y="841248"/>
                  </a:lnTo>
                  <a:lnTo>
                    <a:pt x="1103249" y="851154"/>
                  </a:lnTo>
                  <a:lnTo>
                    <a:pt x="1123060" y="851154"/>
                  </a:lnTo>
                  <a:lnTo>
                    <a:pt x="1123060" y="841248"/>
                  </a:lnTo>
                  <a:close/>
                </a:path>
                <a:path w="1123315" h="907414">
                  <a:moveTo>
                    <a:pt x="1068324" y="841248"/>
                  </a:moveTo>
                  <a:lnTo>
                    <a:pt x="1008887" y="841248"/>
                  </a:lnTo>
                  <a:lnTo>
                    <a:pt x="1008887" y="861060"/>
                  </a:lnTo>
                  <a:lnTo>
                    <a:pt x="1068324" y="861060"/>
                  </a:lnTo>
                  <a:lnTo>
                    <a:pt x="1068324" y="841248"/>
                  </a:lnTo>
                  <a:close/>
                </a:path>
                <a:path w="1123315" h="907414">
                  <a:moveTo>
                    <a:pt x="989076" y="841248"/>
                  </a:moveTo>
                  <a:lnTo>
                    <a:pt x="929639" y="841248"/>
                  </a:lnTo>
                  <a:lnTo>
                    <a:pt x="929639" y="861060"/>
                  </a:lnTo>
                  <a:lnTo>
                    <a:pt x="989076" y="861060"/>
                  </a:lnTo>
                  <a:lnTo>
                    <a:pt x="989076" y="841248"/>
                  </a:lnTo>
                  <a:close/>
                </a:path>
                <a:path w="1123315" h="907414">
                  <a:moveTo>
                    <a:pt x="909827" y="841248"/>
                  </a:moveTo>
                  <a:lnTo>
                    <a:pt x="850391" y="841248"/>
                  </a:lnTo>
                  <a:lnTo>
                    <a:pt x="850391" y="861060"/>
                  </a:lnTo>
                  <a:lnTo>
                    <a:pt x="909827" y="861060"/>
                  </a:lnTo>
                  <a:lnTo>
                    <a:pt x="909827" y="841248"/>
                  </a:lnTo>
                  <a:close/>
                </a:path>
                <a:path w="1123315" h="907414">
                  <a:moveTo>
                    <a:pt x="830579" y="841248"/>
                  </a:moveTo>
                  <a:lnTo>
                    <a:pt x="771143" y="841248"/>
                  </a:lnTo>
                  <a:lnTo>
                    <a:pt x="771143" y="861060"/>
                  </a:lnTo>
                  <a:lnTo>
                    <a:pt x="830579" y="861060"/>
                  </a:lnTo>
                  <a:lnTo>
                    <a:pt x="830579" y="841248"/>
                  </a:lnTo>
                  <a:close/>
                </a:path>
                <a:path w="1123315" h="907414">
                  <a:moveTo>
                    <a:pt x="751331" y="841248"/>
                  </a:moveTo>
                  <a:lnTo>
                    <a:pt x="691896" y="841248"/>
                  </a:lnTo>
                  <a:lnTo>
                    <a:pt x="691896" y="861060"/>
                  </a:lnTo>
                  <a:lnTo>
                    <a:pt x="751331" y="861060"/>
                  </a:lnTo>
                  <a:lnTo>
                    <a:pt x="751331" y="841248"/>
                  </a:lnTo>
                  <a:close/>
                </a:path>
                <a:path w="1123315" h="907414">
                  <a:moveTo>
                    <a:pt x="672083" y="841248"/>
                  </a:moveTo>
                  <a:lnTo>
                    <a:pt x="612648" y="841248"/>
                  </a:lnTo>
                  <a:lnTo>
                    <a:pt x="612648" y="861060"/>
                  </a:lnTo>
                  <a:lnTo>
                    <a:pt x="672083" y="861060"/>
                  </a:lnTo>
                  <a:lnTo>
                    <a:pt x="672083" y="841248"/>
                  </a:lnTo>
                  <a:close/>
                </a:path>
                <a:path w="1123315" h="907414">
                  <a:moveTo>
                    <a:pt x="592835" y="841248"/>
                  </a:moveTo>
                  <a:lnTo>
                    <a:pt x="533400" y="841248"/>
                  </a:lnTo>
                  <a:lnTo>
                    <a:pt x="533400" y="861060"/>
                  </a:lnTo>
                  <a:lnTo>
                    <a:pt x="592835" y="861060"/>
                  </a:lnTo>
                  <a:lnTo>
                    <a:pt x="592835" y="841248"/>
                  </a:lnTo>
                  <a:close/>
                </a:path>
                <a:path w="1123315" h="907414">
                  <a:moveTo>
                    <a:pt x="513587" y="841248"/>
                  </a:moveTo>
                  <a:lnTo>
                    <a:pt x="454151" y="841248"/>
                  </a:lnTo>
                  <a:lnTo>
                    <a:pt x="454151" y="861060"/>
                  </a:lnTo>
                  <a:lnTo>
                    <a:pt x="513587" y="861060"/>
                  </a:lnTo>
                  <a:lnTo>
                    <a:pt x="513587" y="841248"/>
                  </a:lnTo>
                  <a:close/>
                </a:path>
                <a:path w="1123315" h="907414">
                  <a:moveTo>
                    <a:pt x="434339" y="841248"/>
                  </a:moveTo>
                  <a:lnTo>
                    <a:pt x="374903" y="841248"/>
                  </a:lnTo>
                  <a:lnTo>
                    <a:pt x="374903" y="861060"/>
                  </a:lnTo>
                  <a:lnTo>
                    <a:pt x="434339" y="861060"/>
                  </a:lnTo>
                  <a:lnTo>
                    <a:pt x="434339" y="841248"/>
                  </a:lnTo>
                  <a:close/>
                </a:path>
                <a:path w="1123315" h="907414">
                  <a:moveTo>
                    <a:pt x="355091" y="841248"/>
                  </a:moveTo>
                  <a:lnTo>
                    <a:pt x="295655" y="841248"/>
                  </a:lnTo>
                  <a:lnTo>
                    <a:pt x="295655" y="861060"/>
                  </a:lnTo>
                  <a:lnTo>
                    <a:pt x="355091" y="861060"/>
                  </a:lnTo>
                  <a:lnTo>
                    <a:pt x="355091" y="841248"/>
                  </a:lnTo>
                  <a:close/>
                </a:path>
                <a:path w="1123315" h="907414">
                  <a:moveTo>
                    <a:pt x="275843" y="841248"/>
                  </a:moveTo>
                  <a:lnTo>
                    <a:pt x="216407" y="841248"/>
                  </a:lnTo>
                  <a:lnTo>
                    <a:pt x="216407" y="861060"/>
                  </a:lnTo>
                  <a:lnTo>
                    <a:pt x="275843" y="861060"/>
                  </a:lnTo>
                  <a:lnTo>
                    <a:pt x="275843" y="841248"/>
                  </a:lnTo>
                  <a:close/>
                </a:path>
                <a:path w="1123315" h="907414">
                  <a:moveTo>
                    <a:pt x="196596" y="841248"/>
                  </a:moveTo>
                  <a:lnTo>
                    <a:pt x="137159" y="841248"/>
                  </a:lnTo>
                  <a:lnTo>
                    <a:pt x="137159" y="861060"/>
                  </a:lnTo>
                  <a:lnTo>
                    <a:pt x="196596" y="861060"/>
                  </a:lnTo>
                  <a:lnTo>
                    <a:pt x="196596" y="841248"/>
                  </a:lnTo>
                  <a:close/>
                </a:path>
                <a:path w="1123315" h="907414">
                  <a:moveTo>
                    <a:pt x="95503" y="795401"/>
                  </a:moveTo>
                  <a:lnTo>
                    <a:pt x="90804" y="798068"/>
                  </a:lnTo>
                  <a:lnTo>
                    <a:pt x="0" y="851154"/>
                  </a:lnTo>
                  <a:lnTo>
                    <a:pt x="95503" y="906881"/>
                  </a:lnTo>
                  <a:lnTo>
                    <a:pt x="101600" y="905281"/>
                  </a:lnTo>
                  <a:lnTo>
                    <a:pt x="107187" y="895832"/>
                  </a:lnTo>
                  <a:lnTo>
                    <a:pt x="105536" y="889762"/>
                  </a:lnTo>
                  <a:lnTo>
                    <a:pt x="56388" y="861060"/>
                  </a:lnTo>
                  <a:lnTo>
                    <a:pt x="19557" y="861060"/>
                  </a:lnTo>
                  <a:lnTo>
                    <a:pt x="19557" y="841248"/>
                  </a:lnTo>
                  <a:lnTo>
                    <a:pt x="56206" y="841248"/>
                  </a:lnTo>
                  <a:lnTo>
                    <a:pt x="100837" y="815213"/>
                  </a:lnTo>
                  <a:lnTo>
                    <a:pt x="105536" y="812419"/>
                  </a:lnTo>
                  <a:lnTo>
                    <a:pt x="107187" y="806450"/>
                  </a:lnTo>
                  <a:lnTo>
                    <a:pt x="104393" y="801624"/>
                  </a:lnTo>
                  <a:lnTo>
                    <a:pt x="101600" y="796925"/>
                  </a:lnTo>
                  <a:lnTo>
                    <a:pt x="95503" y="795401"/>
                  </a:lnTo>
                  <a:close/>
                </a:path>
                <a:path w="1123315" h="907414">
                  <a:moveTo>
                    <a:pt x="38100" y="841248"/>
                  </a:moveTo>
                  <a:lnTo>
                    <a:pt x="19557" y="841248"/>
                  </a:lnTo>
                  <a:lnTo>
                    <a:pt x="19557" y="861060"/>
                  </a:lnTo>
                  <a:lnTo>
                    <a:pt x="38100" y="861060"/>
                  </a:lnTo>
                  <a:lnTo>
                    <a:pt x="38100" y="859663"/>
                  </a:lnTo>
                  <a:lnTo>
                    <a:pt x="24637" y="859663"/>
                  </a:lnTo>
                  <a:lnTo>
                    <a:pt x="24637" y="842518"/>
                  </a:lnTo>
                  <a:lnTo>
                    <a:pt x="38100" y="842518"/>
                  </a:lnTo>
                  <a:lnTo>
                    <a:pt x="38100" y="841248"/>
                  </a:lnTo>
                  <a:close/>
                </a:path>
                <a:path w="1123315" h="907414">
                  <a:moveTo>
                    <a:pt x="39325" y="851095"/>
                  </a:moveTo>
                  <a:lnTo>
                    <a:pt x="38100" y="851810"/>
                  </a:lnTo>
                  <a:lnTo>
                    <a:pt x="38100" y="861060"/>
                  </a:lnTo>
                  <a:lnTo>
                    <a:pt x="56388" y="861060"/>
                  </a:lnTo>
                  <a:lnTo>
                    <a:pt x="39325" y="851095"/>
                  </a:lnTo>
                  <a:close/>
                </a:path>
                <a:path w="1123315" h="907414">
                  <a:moveTo>
                    <a:pt x="117348" y="841248"/>
                  </a:moveTo>
                  <a:lnTo>
                    <a:pt x="57911" y="841248"/>
                  </a:lnTo>
                  <a:lnTo>
                    <a:pt x="57911" y="861060"/>
                  </a:lnTo>
                  <a:lnTo>
                    <a:pt x="117348" y="861060"/>
                  </a:lnTo>
                  <a:lnTo>
                    <a:pt x="117348" y="841248"/>
                  </a:lnTo>
                  <a:close/>
                </a:path>
                <a:path w="1123315" h="907414">
                  <a:moveTo>
                    <a:pt x="24637" y="842518"/>
                  </a:moveTo>
                  <a:lnTo>
                    <a:pt x="24637" y="859663"/>
                  </a:lnTo>
                  <a:lnTo>
                    <a:pt x="38100" y="851810"/>
                  </a:lnTo>
                  <a:lnTo>
                    <a:pt x="38100" y="850379"/>
                  </a:lnTo>
                  <a:lnTo>
                    <a:pt x="24637" y="842518"/>
                  </a:lnTo>
                  <a:close/>
                </a:path>
                <a:path w="1123315" h="907414">
                  <a:moveTo>
                    <a:pt x="38100" y="851810"/>
                  </a:moveTo>
                  <a:lnTo>
                    <a:pt x="24637" y="859663"/>
                  </a:lnTo>
                  <a:lnTo>
                    <a:pt x="38100" y="859663"/>
                  </a:lnTo>
                  <a:lnTo>
                    <a:pt x="38100" y="851810"/>
                  </a:lnTo>
                  <a:close/>
                </a:path>
                <a:path w="1123315" h="907414">
                  <a:moveTo>
                    <a:pt x="38100" y="850379"/>
                  </a:moveTo>
                  <a:lnTo>
                    <a:pt x="38100" y="851810"/>
                  </a:lnTo>
                  <a:lnTo>
                    <a:pt x="39325" y="851095"/>
                  </a:lnTo>
                  <a:lnTo>
                    <a:pt x="38100" y="850379"/>
                  </a:lnTo>
                  <a:close/>
                </a:path>
                <a:path w="1123315" h="907414">
                  <a:moveTo>
                    <a:pt x="56206" y="841248"/>
                  </a:moveTo>
                  <a:lnTo>
                    <a:pt x="38100" y="841248"/>
                  </a:lnTo>
                  <a:lnTo>
                    <a:pt x="38100" y="850379"/>
                  </a:lnTo>
                  <a:lnTo>
                    <a:pt x="39325" y="851095"/>
                  </a:lnTo>
                  <a:lnTo>
                    <a:pt x="56206" y="841248"/>
                  </a:lnTo>
                  <a:close/>
                </a:path>
                <a:path w="1123315" h="907414">
                  <a:moveTo>
                    <a:pt x="38100" y="842518"/>
                  </a:moveTo>
                  <a:lnTo>
                    <a:pt x="24637" y="842518"/>
                  </a:lnTo>
                  <a:lnTo>
                    <a:pt x="38100" y="850379"/>
                  </a:lnTo>
                  <a:lnTo>
                    <a:pt x="38100" y="84251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3012</Words>
  <Application>WPS Presentation</Application>
  <PresentationFormat>On-screen Show (4:3)</PresentationFormat>
  <Paragraphs>564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SimSun</vt:lpstr>
      <vt:lpstr>Wingdings</vt:lpstr>
      <vt:lpstr>Georgia</vt:lpstr>
      <vt:lpstr>Gubbi</vt:lpstr>
      <vt:lpstr>Carlito</vt:lpstr>
      <vt:lpstr>Arial</vt:lpstr>
      <vt:lpstr>DejaVu Sans</vt:lpstr>
      <vt:lpstr>Times New Roman</vt:lpstr>
      <vt:lpstr>Calibri</vt:lpstr>
      <vt:lpstr>Abyssinica SIL</vt:lpstr>
      <vt:lpstr>微软雅黑</vt:lpstr>
      <vt:lpstr>文泉驿微米黑</vt:lpstr>
      <vt:lpstr>Arial Unicode MS</vt:lpstr>
      <vt:lpstr>Carlito</vt:lpstr>
      <vt:lpstr>Georgia</vt:lpstr>
      <vt:lpstr>Times New Roman</vt:lpstr>
      <vt:lpstr>OpenSymbol</vt:lpstr>
      <vt:lpstr>Default Design</vt:lpstr>
      <vt:lpstr>||	(	ou lógico )	e |	(	ou binário )</vt:lpstr>
      <vt:lpstr>^ (	ou exclusivo binário )</vt:lpstr>
      <vt:lpstr>! (	Negação )</vt:lpstr>
      <vt:lpstr>Operadores de Incremento e  Decremento</vt:lpstr>
      <vt:lpstr>Precedência de Operadores</vt:lpstr>
      <vt:lpstr>Operador Condicional (?:)</vt:lpstr>
      <vt:lpstr>Java Orientado a Objetos  Estruturas de Controle</vt:lpstr>
      <vt:lpstr>Estrutura de decisão (if)</vt:lpstr>
      <vt:lpstr>Estrutura de decisão (if-else)</vt:lpstr>
      <vt:lpstr>Estrutura de decisão (if-else-if)</vt:lpstr>
      <vt:lpstr>Estrutura de decisão (switch)</vt:lpstr>
      <vt:lpstr>Estrutura de repetição (while)</vt:lpstr>
      <vt:lpstr>Estrutura de repetição (do-while)</vt:lpstr>
      <vt:lpstr>Estrutura de repetição (for)</vt:lpstr>
      <vt:lpstr>Declaração break</vt:lpstr>
      <vt:lpstr>PowerPoint 演示文稿</vt:lpstr>
      <vt:lpstr>Java Orientado a Objetos  Array</vt:lpstr>
      <vt:lpstr>Array ?</vt:lpstr>
      <vt:lpstr>Declarando Array</vt:lpstr>
      <vt:lpstr>Acessando	um elemento do Array</vt:lpstr>
      <vt:lpstr>Arrays Multidimensionais</vt:lpstr>
      <vt:lpstr>Acessando um elemento de um  Array Multidimensional</vt:lpstr>
      <vt:lpstr>Percorrendo Arrays com  Enhaced-for</vt:lpstr>
      <vt:lpstr>Manipulando Arrays com  java.util.Arrays</vt:lpstr>
      <vt:lpstr>Java Orientado a Objetos  Bases da programação Java OO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	(	ou lógico )	e |	(	ou binário )</dc:title>
  <dc:creator/>
  <cp:lastModifiedBy>squadra</cp:lastModifiedBy>
  <cp:revision>2</cp:revision>
  <dcterms:created xsi:type="dcterms:W3CDTF">2020-02-07T13:12:33Z</dcterms:created>
  <dcterms:modified xsi:type="dcterms:W3CDTF">2020-02-07T13:12:33Z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1046-11.1.0.9080</vt:lpwstr>
  </property>
</Properties>
</file>